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sldIdLst>
    <p:sldId id="341" r:id="rId3"/>
    <p:sldId id="257" r:id="rId4"/>
    <p:sldId id="342" r:id="rId5"/>
    <p:sldId id="309" r:id="rId6"/>
    <p:sldId id="298" r:id="rId7"/>
    <p:sldId id="343" r:id="rId8"/>
    <p:sldId id="346" r:id="rId9"/>
    <p:sldId id="345" r:id="rId10"/>
    <p:sldId id="344" r:id="rId11"/>
    <p:sldId id="348" r:id="rId12"/>
    <p:sldId id="307" r:id="rId13"/>
    <p:sldId id="349" r:id="rId14"/>
    <p:sldId id="350" r:id="rId15"/>
    <p:sldId id="351" r:id="rId16"/>
    <p:sldId id="352" r:id="rId17"/>
    <p:sldId id="353" r:id="rId18"/>
    <p:sldId id="354" r:id="rId19"/>
    <p:sldId id="355" r:id="rId20"/>
    <p:sldId id="347" r:id="rId21"/>
    <p:sldId id="356" r:id="rId22"/>
    <p:sldId id="2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59C09F-C08E-0000-841D-7C11EC4854E7}" v="1" dt="2021-04-21T07:52:58.414"/>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0"/>
  </p:normalViewPr>
  <p:slideViewPr>
    <p:cSldViewPr snapToGrid="0">
      <p:cViewPr varScale="1">
        <p:scale>
          <a:sx n="111" d="100"/>
          <a:sy n="111" d="100"/>
        </p:scale>
        <p:origin x="632" y="200"/>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f91b784621446bc047bb2f2214ef7526e5b199be5bc0b59f038174d1d1a5be15::" providerId="AD" clId="Web-{7C59C09F-C08E-0000-841D-7C11EC4854E7}"/>
    <pc:docChg chg="modSld">
      <pc:chgData name="Guest User" userId="S::urn:spo:anon#f91b784621446bc047bb2f2214ef7526e5b199be5bc0b59f038174d1d1a5be15::" providerId="AD" clId="Web-{7C59C09F-C08E-0000-841D-7C11EC4854E7}" dt="2021-04-21T07:52:58.414" v="0" actId="1076"/>
      <pc:docMkLst>
        <pc:docMk/>
      </pc:docMkLst>
      <pc:sldChg chg="modSp">
        <pc:chgData name="Guest User" userId="S::urn:spo:anon#f91b784621446bc047bb2f2214ef7526e5b199be5bc0b59f038174d1d1a5be15::" providerId="AD" clId="Web-{7C59C09F-C08E-0000-841D-7C11EC4854E7}" dt="2021-04-21T07:52:58.414" v="0" actId="1076"/>
        <pc:sldMkLst>
          <pc:docMk/>
          <pc:sldMk cId="2797910679" sldId="341"/>
        </pc:sldMkLst>
        <pc:spChg chg="mod">
          <ac:chgData name="Guest User" userId="S::urn:spo:anon#f91b784621446bc047bb2f2214ef7526e5b199be5bc0b59f038174d1d1a5be15::" providerId="AD" clId="Web-{7C59C09F-C08E-0000-841D-7C11EC4854E7}" dt="2021-04-21T07:52:58.414" v="0" actId="1076"/>
          <ac:spMkLst>
            <pc:docMk/>
            <pc:sldMk cId="2797910679" sldId="341"/>
            <ac:spMk id="36" creationId="{DEA6F17A-DBA1-43A5-82B5-08B64A7137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EA6F17A-DBA1-43A5-82B5-08B64A7137A2}"/>
              </a:ext>
            </a:extLst>
          </p:cNvPr>
          <p:cNvSpPr txBox="1"/>
          <p:nvPr/>
        </p:nvSpPr>
        <p:spPr>
          <a:xfrm>
            <a:off x="2256523" y="-1723006"/>
            <a:ext cx="10919792" cy="523220"/>
          </a:xfrm>
          <a:prstGeom prst="rect">
            <a:avLst/>
          </a:prstGeom>
          <a:noFill/>
        </p:spPr>
        <p:txBody>
          <a:bodyPr wrap="square">
            <a:spAutoFit/>
          </a:bodyPr>
          <a:lstStyle/>
          <a:p>
            <a:pPr algn="ctr"/>
            <a:r>
              <a:rPr lang="en-US" sz="2800" b="1">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AMERICAN INTERNATIONAL UNIVERSITY BANGLADESH</a:t>
            </a:r>
            <a:endParaRPr lang="en-US" sz="2800" b="1">
              <a:solidFill>
                <a:schemeClr val="accent1"/>
              </a:solidFill>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3B01BDE0-6B52-4B0F-99A8-AC8B4F2745C0}"/>
              </a:ext>
            </a:extLst>
          </p:cNvPr>
          <p:cNvSpPr txBox="1"/>
          <p:nvPr/>
        </p:nvSpPr>
        <p:spPr>
          <a:xfrm>
            <a:off x="1401411" y="2408931"/>
            <a:ext cx="9389177" cy="1569660"/>
          </a:xfrm>
          <a:prstGeom prst="rect">
            <a:avLst/>
          </a:prstGeom>
          <a:noFill/>
        </p:spPr>
        <p:txBody>
          <a:bodyPr wrap="square" rtlCol="0">
            <a:spAutoFit/>
          </a:bodyPr>
          <a:lstStyle/>
          <a:p>
            <a:pPr algn="ctr"/>
            <a:r>
              <a:rPr lang="en-US" sz="2400" b="1">
                <a:solidFill>
                  <a:schemeClr val="bg1"/>
                </a:solidFill>
                <a:latin typeface="Times New Roman" panose="02020603050405020304" pitchFamily="18" charset="0"/>
                <a:cs typeface="Times New Roman" panose="02020603050405020304" pitchFamily="18" charset="0"/>
              </a:rPr>
              <a:t>FACULTY OF ENGINEERING</a:t>
            </a:r>
            <a:br>
              <a:rPr lang="en-US" sz="2400" b="1">
                <a:solidFill>
                  <a:schemeClr val="bg1"/>
                </a:solidFill>
                <a:latin typeface="Times New Roman" panose="02020603050405020304" pitchFamily="18" charset="0"/>
                <a:cs typeface="Times New Roman" panose="02020603050405020304" pitchFamily="18" charset="0"/>
              </a:rPr>
            </a:br>
            <a:r>
              <a:rPr lang="en-US" sz="2400" b="1">
                <a:solidFill>
                  <a:schemeClr val="bg1"/>
                </a:solidFill>
                <a:latin typeface="Times New Roman" panose="02020603050405020304" pitchFamily="18" charset="0"/>
                <a:cs typeface="Times New Roman" panose="02020603050405020304" pitchFamily="18" charset="0"/>
              </a:rPr>
              <a:t>COURSE: </a:t>
            </a:r>
            <a:r>
              <a:rPr lang="en-US" sz="2400" b="1" i="0">
                <a:solidFill>
                  <a:schemeClr val="bg1"/>
                </a:solidFill>
                <a:effectLst/>
                <a:latin typeface="Times New Roman" panose="02020603050405020304" pitchFamily="18" charset="0"/>
                <a:cs typeface="Times New Roman" panose="02020603050405020304" pitchFamily="18" charset="0"/>
              </a:rPr>
              <a:t>MICROPROCESSOR AND EMBEDDED SYSTEMS</a:t>
            </a:r>
            <a:br>
              <a:rPr lang="en-US" sz="2400" b="1">
                <a:solidFill>
                  <a:schemeClr val="bg1"/>
                </a:solidFill>
                <a:latin typeface="Times New Roman" panose="02020603050405020304" pitchFamily="18" charset="0"/>
                <a:cs typeface="Times New Roman" panose="02020603050405020304" pitchFamily="18" charset="0"/>
              </a:rPr>
            </a:br>
            <a:r>
              <a:rPr lang="en-US" sz="2400" b="1">
                <a:solidFill>
                  <a:schemeClr val="bg1"/>
                </a:solidFill>
                <a:latin typeface="Times New Roman" panose="02020603050405020304" pitchFamily="18" charset="0"/>
                <a:cs typeface="Times New Roman" panose="02020603050405020304" pitchFamily="18" charset="0"/>
              </a:rPr>
              <a:t>           COURSE INSTRUCTOR: </a:t>
            </a:r>
            <a:r>
              <a:rPr lang="en-US" sz="2400" b="1" i="0">
                <a:solidFill>
                  <a:schemeClr val="bg1"/>
                </a:solidFill>
                <a:effectLst/>
                <a:latin typeface="Times New Roman" panose="02020603050405020304" pitchFamily="18" charset="0"/>
                <a:cs typeface="Times New Roman" panose="02020603050405020304" pitchFamily="18" charset="0"/>
              </a:rPr>
              <a:t>NADIA NOWSHIN</a:t>
            </a:r>
          </a:p>
          <a:p>
            <a:pPr algn="ctr"/>
            <a:r>
              <a:rPr lang="en-US" sz="2400" b="1">
                <a:solidFill>
                  <a:schemeClr val="bg1"/>
                </a:solidFill>
                <a:latin typeface="Times New Roman" panose="02020603050405020304" pitchFamily="18" charset="0"/>
                <a:cs typeface="Times New Roman" panose="02020603050405020304" pitchFamily="18" charset="0"/>
              </a:rPr>
              <a:t>Group: 5</a:t>
            </a:r>
            <a:r>
              <a:rPr lang="en-US" sz="2400" b="1" i="1">
                <a:solidFill>
                  <a:schemeClr val="bg1"/>
                </a:solidFill>
                <a:latin typeface="Times New Roman" panose="02020603050405020304" pitchFamily="18" charset="0"/>
                <a:cs typeface="Times New Roman" panose="02020603050405020304" pitchFamily="18" charset="0"/>
              </a:rPr>
              <a:t>  </a:t>
            </a:r>
            <a:r>
              <a:rPr lang="en-US" sz="2400" b="1">
                <a:solidFill>
                  <a:schemeClr val="bg1"/>
                </a:solidFill>
                <a:latin typeface="Times New Roman" panose="02020603050405020304" pitchFamily="18" charset="0"/>
                <a:cs typeface="Times New Roman" panose="02020603050405020304" pitchFamily="18" charset="0"/>
              </a:rPr>
              <a:t>Section: C</a:t>
            </a:r>
          </a:p>
        </p:txBody>
      </p:sp>
    </p:spTree>
    <p:extLst>
      <p:ext uri="{BB962C8B-B14F-4D97-AF65-F5344CB8AC3E}">
        <p14:creationId xmlns:p14="http://schemas.microsoft.com/office/powerpoint/2010/main" val="2797910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0A9853-4B3F-447C-8540-5357106E016C}"/>
              </a:ext>
            </a:extLst>
          </p:cNvPr>
          <p:cNvSpPr>
            <a:spLocks noGrp="1"/>
          </p:cNvSpPr>
          <p:nvPr>
            <p:ph type="body" sz="quarter" idx="10"/>
          </p:nvPr>
        </p:nvSpPr>
        <p:spPr/>
        <p:txBody>
          <a:bodyPr/>
          <a:lstStyle/>
          <a:p>
            <a:r>
              <a:rPr lang="en-US" sz="6000" b="1">
                <a:solidFill>
                  <a:schemeClr val="accent5">
                    <a:lumMod val="50000"/>
                  </a:schemeClr>
                </a:solidFill>
                <a:latin typeface="Times New Roman" panose="02020603050405020304" pitchFamily="18" charset="0"/>
                <a:cs typeface="Times New Roman" panose="02020603050405020304" pitchFamily="18" charset="0"/>
              </a:rPr>
              <a:t>WATER PUMP</a:t>
            </a:r>
          </a:p>
        </p:txBody>
      </p:sp>
      <p:sp>
        <p:nvSpPr>
          <p:cNvPr id="4" name="TextBox 3">
            <a:extLst>
              <a:ext uri="{FF2B5EF4-FFF2-40B4-BE49-F238E27FC236}">
                <a16:creationId xmlns:a16="http://schemas.microsoft.com/office/drawing/2014/main" id="{CFEC9830-5D70-4A04-B4B3-FA886CEFBAC2}"/>
              </a:ext>
            </a:extLst>
          </p:cNvPr>
          <p:cNvSpPr txBox="1"/>
          <p:nvPr/>
        </p:nvSpPr>
        <p:spPr>
          <a:xfrm>
            <a:off x="1287886" y="1832142"/>
            <a:ext cx="8422783" cy="2308324"/>
          </a:xfrm>
          <a:prstGeom prst="rect">
            <a:avLst/>
          </a:prstGeom>
          <a:noFill/>
        </p:spPr>
        <p:txBody>
          <a:bodyPr wrap="square">
            <a:spAutoFit/>
          </a:bodyPr>
          <a:lstStyle/>
          <a:p>
            <a:pPr marL="285750" indent="-285750">
              <a:buFont typeface="Wingdings" panose="05000000000000000000" pitchFamily="2" charset="2"/>
              <a:buChar char="q"/>
            </a:pPr>
            <a:r>
              <a:rPr lang="en-GB" sz="2400">
                <a:solidFill>
                  <a:schemeClr val="bg2">
                    <a:lumMod val="25000"/>
                  </a:schemeClr>
                </a:solidFill>
                <a:latin typeface="Calibri" panose="020F0502020204030204" pitchFamily="34" charset="0"/>
                <a:cs typeface="Calibri" panose="020F0502020204030204" pitchFamily="34" charset="0"/>
              </a:rPr>
              <a:t>Used to pump water when an abnormal condition arises in the system. </a:t>
            </a:r>
          </a:p>
          <a:p>
            <a:pPr marL="285750" indent="-285750">
              <a:buFont typeface="Wingdings" panose="05000000000000000000" pitchFamily="2" charset="2"/>
              <a:buChar char="q"/>
            </a:pPr>
            <a:r>
              <a:rPr lang="en-GB" sz="2400">
                <a:solidFill>
                  <a:schemeClr val="bg2">
                    <a:lumMod val="25000"/>
                  </a:schemeClr>
                </a:solidFill>
                <a:latin typeface="Calibri" panose="020F0502020204030204" pitchFamily="34" charset="0"/>
                <a:cs typeface="Calibri" panose="020F0502020204030204" pitchFamily="34" charset="0"/>
              </a:rPr>
              <a:t>When excess temperature, smoke and flame detected, the water pump starts pumping water. </a:t>
            </a:r>
          </a:p>
          <a:p>
            <a:pPr marL="285750" indent="-285750">
              <a:buFont typeface="Wingdings" panose="05000000000000000000" pitchFamily="2" charset="2"/>
              <a:buChar char="q"/>
            </a:pPr>
            <a:r>
              <a:rPr lang="en-GB" sz="2400">
                <a:solidFill>
                  <a:schemeClr val="bg2">
                    <a:lumMod val="25000"/>
                  </a:schemeClr>
                </a:solidFill>
                <a:latin typeface="Calibri" panose="020F0502020204030204" pitchFamily="34" charset="0"/>
                <a:cs typeface="Calibri" panose="020F0502020204030204" pitchFamily="34" charset="0"/>
              </a:rPr>
              <a:t>Water pump is connected to the relay, the relay becomes energizes according to the instruction from the MCU</a:t>
            </a:r>
            <a:endParaRPr lang="en-US" sz="2400">
              <a:solidFill>
                <a:schemeClr val="bg2">
                  <a:lumMod val="25000"/>
                </a:schemeClr>
              </a:solidFill>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C0B15052-F83C-4B0F-8572-56FFAB6EFF41}"/>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7E453989-1E57-47C5-A13A-6CFD53D4E61D}"/>
              </a:ext>
            </a:extLst>
          </p:cNvPr>
          <p:cNvGrpSpPr/>
          <p:nvPr/>
        </p:nvGrpSpPr>
        <p:grpSpPr>
          <a:xfrm>
            <a:off x="10297206" y="5290457"/>
            <a:ext cx="1894794" cy="1564686"/>
            <a:chOff x="11613480" y="1739639"/>
            <a:chExt cx="3450295" cy="2849189"/>
          </a:xfrm>
        </p:grpSpPr>
        <p:grpSp>
          <p:nvGrpSpPr>
            <p:cNvPr id="7" name="Graphic 201">
              <a:extLst>
                <a:ext uri="{FF2B5EF4-FFF2-40B4-BE49-F238E27FC236}">
                  <a16:creationId xmlns:a16="http://schemas.microsoft.com/office/drawing/2014/main" id="{8ADEB606-EA5B-43AA-A281-9D643A8F4C6A}"/>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9" name="Freeform: Shape 8">
                <a:extLst>
                  <a:ext uri="{FF2B5EF4-FFF2-40B4-BE49-F238E27FC236}">
                    <a16:creationId xmlns:a16="http://schemas.microsoft.com/office/drawing/2014/main" id="{86848A0E-F511-4D22-8405-4D9B9491563E}"/>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15D8C24-9C5A-4741-A3F2-9DC4FDDF2ECF}"/>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EADDD91-12F9-43A4-B2FA-ECC2D1312B1F}"/>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63BA922-730F-4A5D-A0AF-1CF88A637615}"/>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9BC124D-F4E2-4413-A22E-8D9F41812309}"/>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D714A91-C6E2-443F-B124-C1C6EBB87CC7}"/>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89E3262-48D5-4663-8863-88DE367E9A84}"/>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FB6E191-F8B5-43B7-AC7F-DE132237D4AE}"/>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8D9B09E-8415-408E-AE44-79EBCEFF37EE}"/>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57459E8-0B29-4994-A296-52464EB80221}"/>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4FE65A0-02F0-441A-955D-B9D4EB4D5C02}"/>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B1B6AEF-CC13-4C6A-AAA8-F61EC8ABA3F3}"/>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46E5E38-9BF7-4C06-8A72-AFB927026DD6}"/>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CFFE5EC-711B-4027-84B5-11789997ED07}"/>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8" name="Freeform: Shape 7">
              <a:extLst>
                <a:ext uri="{FF2B5EF4-FFF2-40B4-BE49-F238E27FC236}">
                  <a16:creationId xmlns:a16="http://schemas.microsoft.com/office/drawing/2014/main" id="{ADE2C020-1ABC-4AAA-936D-82CA6183B4E1}"/>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spTree>
    <p:extLst>
      <p:ext uri="{BB962C8B-B14F-4D97-AF65-F5344CB8AC3E}">
        <p14:creationId xmlns:p14="http://schemas.microsoft.com/office/powerpoint/2010/main" val="71233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6000" b="1">
                <a:solidFill>
                  <a:schemeClr val="accent5">
                    <a:lumMod val="50000"/>
                  </a:schemeClr>
                </a:solidFill>
                <a:effectLst/>
                <a:latin typeface="Times New Roman" panose="02020603050405020304" pitchFamily="18" charset="0"/>
                <a:ea typeface="Calibri" panose="020F0502020204030204" pitchFamily="34" charset="0"/>
              </a:rPr>
              <a:t>Block Diagram</a:t>
            </a:r>
            <a:endParaRPr lang="en-US" sz="6000" b="1">
              <a:solidFill>
                <a:schemeClr val="accent5">
                  <a:lumMod val="50000"/>
                </a:schemeClr>
              </a:solidFill>
            </a:endParaRPr>
          </a:p>
        </p:txBody>
      </p:sp>
      <p:sp>
        <p:nvSpPr>
          <p:cNvPr id="5" name="Freeform: Shape 4">
            <a:extLst>
              <a:ext uri="{FF2B5EF4-FFF2-40B4-BE49-F238E27FC236}">
                <a16:creationId xmlns:a16="http://schemas.microsoft.com/office/drawing/2014/main" id="{A08017EF-1C33-45E0-845C-3637289462A0}"/>
              </a:ext>
            </a:extLst>
          </p:cNvPr>
          <p:cNvSpPr/>
          <p:nvPr/>
        </p:nvSpPr>
        <p:spPr>
          <a:xfrm>
            <a:off x="3487932" y="1467852"/>
            <a:ext cx="4104" cy="3922295"/>
          </a:xfrm>
          <a:custGeom>
            <a:avLst/>
            <a:gdLst>
              <a:gd name="connsiteX0" fmla="*/ 4105 w 4104"/>
              <a:gd name="connsiteY0" fmla="*/ 0 h 3922295"/>
              <a:gd name="connsiteX1" fmla="*/ 4105 w 4104"/>
              <a:gd name="connsiteY1" fmla="*/ 3922295 h 3922295"/>
              <a:gd name="connsiteX2" fmla="*/ 175 w 4104"/>
              <a:gd name="connsiteY2" fmla="*/ 3920330 h 3922295"/>
              <a:gd name="connsiteX3" fmla="*/ 175 w 4104"/>
              <a:gd name="connsiteY3" fmla="*/ 3904609 h 3922295"/>
              <a:gd name="connsiteX4" fmla="*/ 175 w 4104"/>
              <a:gd name="connsiteY4" fmla="*/ 17686 h 3922295"/>
              <a:gd name="connsiteX5" fmla="*/ 4105 w 4104"/>
              <a:gd name="connsiteY5" fmla="*/ 0 h 392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 h="3922295">
                <a:moveTo>
                  <a:pt x="4105" y="0"/>
                </a:moveTo>
                <a:cubicBezTo>
                  <a:pt x="4105" y="1307563"/>
                  <a:pt x="4105" y="2614732"/>
                  <a:pt x="4105" y="3922295"/>
                </a:cubicBezTo>
                <a:cubicBezTo>
                  <a:pt x="2926" y="3921509"/>
                  <a:pt x="568" y="3921116"/>
                  <a:pt x="175" y="3920330"/>
                </a:cubicBezTo>
                <a:cubicBezTo>
                  <a:pt x="-218" y="3915221"/>
                  <a:pt x="175" y="3909719"/>
                  <a:pt x="175" y="3904609"/>
                </a:cubicBezTo>
                <a:cubicBezTo>
                  <a:pt x="175" y="2608837"/>
                  <a:pt x="175" y="1313458"/>
                  <a:pt x="175" y="17686"/>
                </a:cubicBezTo>
                <a:cubicBezTo>
                  <a:pt x="568" y="11790"/>
                  <a:pt x="2926" y="5895"/>
                  <a:pt x="4105" y="0"/>
                </a:cubicBezTo>
                <a:close/>
              </a:path>
            </a:pathLst>
          </a:custGeom>
          <a:solidFill>
            <a:srgbClr val="FFFFFF"/>
          </a:solidFill>
          <a:ln w="3926" cap="flat">
            <a:noFill/>
            <a:prstDash val="solid"/>
            <a:miter/>
          </a:ln>
        </p:spPr>
        <p:txBody>
          <a:bodyPr rtlCol="0" anchor="ctr"/>
          <a:lstStyle/>
          <a:p>
            <a:endParaRPr lang="en-US"/>
          </a:p>
        </p:txBody>
      </p:sp>
      <p:sp>
        <p:nvSpPr>
          <p:cNvPr id="3" name="Rectangle 1">
            <a:extLst>
              <a:ext uri="{FF2B5EF4-FFF2-40B4-BE49-F238E27FC236}">
                <a16:creationId xmlns:a16="http://schemas.microsoft.com/office/drawing/2014/main" id="{77AB3199-9F4F-4C2A-BAB2-1D63E009BC1E}"/>
              </a:ext>
            </a:extLst>
          </p:cNvPr>
          <p:cNvSpPr>
            <a:spLocks noChangeArrowheads="1"/>
          </p:cNvSpPr>
          <p:nvPr/>
        </p:nvSpPr>
        <p:spPr bwMode="auto">
          <a:xfrm>
            <a:off x="5773783" y="1933439"/>
            <a:ext cx="1333500" cy="3019425"/>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107763" dir="18900000"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200" b="1">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altLang="en-US" b="1">
                <a:latin typeface="Times New Roman" panose="02020603050405020304" pitchFamily="18" charset="0"/>
                <a:ea typeface="Calibri" panose="020F0502020204030204" pitchFamily="34" charset="0"/>
                <a:cs typeface="Times New Roman" panose="02020603050405020304" pitchFamily="18" charset="0"/>
              </a:rPr>
              <a:t>ARDUINO</a:t>
            </a:r>
            <a:endParaRPr lang="en-US" altLang="en-US" sz="1600"/>
          </a:p>
          <a:p>
            <a:pPr lvl="0" algn="ctr" eaLnBrk="0" fontAlgn="base" hangingPunct="0">
              <a:spcBef>
                <a:spcPct val="0"/>
              </a:spcBef>
              <a:spcAft>
                <a:spcPct val="0"/>
              </a:spcAft>
            </a:pPr>
            <a:r>
              <a:rPr lang="en-US" altLang="en-US" b="1">
                <a:latin typeface="Times New Roman" panose="02020603050405020304" pitchFamily="18" charset="0"/>
                <a:ea typeface="Calibri" panose="020F0502020204030204" pitchFamily="34" charset="0"/>
                <a:cs typeface="Times New Roman" panose="02020603050405020304" pitchFamily="18" charset="0"/>
              </a:rPr>
              <a:t>UNO</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Oval 2">
            <a:extLst>
              <a:ext uri="{FF2B5EF4-FFF2-40B4-BE49-F238E27FC236}">
                <a16:creationId xmlns:a16="http://schemas.microsoft.com/office/drawing/2014/main" id="{0E90A97F-DA81-4F76-80DC-161A9E859EBF}"/>
              </a:ext>
            </a:extLst>
          </p:cNvPr>
          <p:cNvSpPr>
            <a:spLocks noChangeArrowheads="1"/>
          </p:cNvSpPr>
          <p:nvPr/>
        </p:nvSpPr>
        <p:spPr bwMode="auto">
          <a:xfrm>
            <a:off x="3259183" y="2390639"/>
            <a:ext cx="1581150" cy="685800"/>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Flame Sensor Forward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Oval 3">
            <a:extLst>
              <a:ext uri="{FF2B5EF4-FFF2-40B4-BE49-F238E27FC236}">
                <a16:creationId xmlns:a16="http://schemas.microsoft.com/office/drawing/2014/main" id="{EC4593C6-A64F-4030-A4D9-B8241F844566}"/>
              </a:ext>
            </a:extLst>
          </p:cNvPr>
          <p:cNvSpPr>
            <a:spLocks noChangeArrowheads="1"/>
          </p:cNvSpPr>
          <p:nvPr/>
        </p:nvSpPr>
        <p:spPr bwMode="auto">
          <a:xfrm>
            <a:off x="3259183" y="1533389"/>
            <a:ext cx="1581150" cy="695325"/>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Flame Sensor Left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Oval 4">
            <a:extLst>
              <a:ext uri="{FF2B5EF4-FFF2-40B4-BE49-F238E27FC236}">
                <a16:creationId xmlns:a16="http://schemas.microsoft.com/office/drawing/2014/main" id="{D8261DA2-DE12-4395-A6D9-639D551CC356}"/>
              </a:ext>
            </a:extLst>
          </p:cNvPr>
          <p:cNvSpPr>
            <a:spLocks noChangeArrowheads="1"/>
          </p:cNvSpPr>
          <p:nvPr/>
        </p:nvSpPr>
        <p:spPr bwMode="auto">
          <a:xfrm>
            <a:off x="3202033" y="3200264"/>
            <a:ext cx="1628775" cy="742950"/>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Flame Sensor Right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Oval 5">
            <a:extLst>
              <a:ext uri="{FF2B5EF4-FFF2-40B4-BE49-F238E27FC236}">
                <a16:creationId xmlns:a16="http://schemas.microsoft.com/office/drawing/2014/main" id="{ED91A280-67EA-455C-9F10-F676101E3DBD}"/>
              </a:ext>
            </a:extLst>
          </p:cNvPr>
          <p:cNvSpPr>
            <a:spLocks noChangeArrowheads="1"/>
          </p:cNvSpPr>
          <p:nvPr/>
        </p:nvSpPr>
        <p:spPr bwMode="auto">
          <a:xfrm>
            <a:off x="3202033" y="4124189"/>
            <a:ext cx="1638300" cy="695325"/>
          </a:xfrm>
          <a:prstGeom prst="ellipse">
            <a:avLst/>
          </a:prstGeom>
          <a:gradFill rotWithShape="0">
            <a:gsLst>
              <a:gs pos="0">
                <a:srgbClr val="666666"/>
              </a:gs>
              <a:gs pos="50000">
                <a:srgbClr val="CCCCCC"/>
              </a:gs>
              <a:gs pos="100000">
                <a:srgbClr val="666666"/>
              </a:gs>
            </a:gsLst>
            <a:lin ang="18900000" scaled="1"/>
          </a:gradFill>
          <a:ln w="12700">
            <a:solidFill>
              <a:srgbClr val="666666"/>
            </a:solidFill>
            <a:round/>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Gas Sensor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AutoShape 10">
            <a:extLst>
              <a:ext uri="{FF2B5EF4-FFF2-40B4-BE49-F238E27FC236}">
                <a16:creationId xmlns:a16="http://schemas.microsoft.com/office/drawing/2014/main" id="{92C79021-0BF1-44F8-9FBE-F7A90A73E96B}"/>
              </a:ext>
            </a:extLst>
          </p:cNvPr>
          <p:cNvSpPr>
            <a:spLocks noChangeArrowheads="1"/>
          </p:cNvSpPr>
          <p:nvPr/>
        </p:nvSpPr>
        <p:spPr bwMode="auto">
          <a:xfrm>
            <a:off x="3325858" y="5019539"/>
            <a:ext cx="1571625" cy="476250"/>
          </a:xfrm>
          <a:prstGeom prst="roundRect">
            <a:avLst>
              <a:gd name="adj" fmla="val 16667"/>
            </a:avLst>
          </a:prstGeom>
          <a:solidFill>
            <a:srgbClr val="FFFFFF"/>
          </a:solidFill>
          <a:ln w="31750">
            <a:solidFill>
              <a:srgbClr val="9BBB59"/>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Power Supply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AutoShape 9">
            <a:extLst>
              <a:ext uri="{FF2B5EF4-FFF2-40B4-BE49-F238E27FC236}">
                <a16:creationId xmlns:a16="http://schemas.microsoft.com/office/drawing/2014/main" id="{08D10DCD-461E-4C4A-9690-E3C356EB9D5D}"/>
              </a:ext>
            </a:extLst>
          </p:cNvPr>
          <p:cNvSpPr>
            <a:spLocks noChangeShapeType="1"/>
          </p:cNvSpPr>
          <p:nvPr/>
        </p:nvSpPr>
        <p:spPr bwMode="auto">
          <a:xfrm>
            <a:off x="4840333" y="1933439"/>
            <a:ext cx="933450" cy="1333500"/>
          </a:xfrm>
          <a:prstGeom prst="straightConnector1">
            <a:avLst/>
          </a:prstGeom>
          <a:noFill/>
          <a:ln w="12700">
            <a:solidFill>
              <a:srgbClr val="C050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622423"/>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7" name="AutoShape 8">
            <a:extLst>
              <a:ext uri="{FF2B5EF4-FFF2-40B4-BE49-F238E27FC236}">
                <a16:creationId xmlns:a16="http://schemas.microsoft.com/office/drawing/2014/main" id="{11A21A9E-CCC4-40CC-A8B5-8CA532768817}"/>
              </a:ext>
            </a:extLst>
          </p:cNvPr>
          <p:cNvSpPr>
            <a:spLocks noChangeShapeType="1"/>
          </p:cNvSpPr>
          <p:nvPr/>
        </p:nvSpPr>
        <p:spPr bwMode="auto">
          <a:xfrm>
            <a:off x="4840333" y="2771639"/>
            <a:ext cx="933450" cy="542925"/>
          </a:xfrm>
          <a:prstGeom prst="straightConnector1">
            <a:avLst/>
          </a:prstGeom>
          <a:noFill/>
          <a:ln w="12700">
            <a:solidFill>
              <a:srgbClr val="C050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622423"/>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8" name="AutoShape 6">
            <a:extLst>
              <a:ext uri="{FF2B5EF4-FFF2-40B4-BE49-F238E27FC236}">
                <a16:creationId xmlns:a16="http://schemas.microsoft.com/office/drawing/2014/main" id="{C91DC369-DD7D-4ABC-8ABE-56938DEAADF0}"/>
              </a:ext>
            </a:extLst>
          </p:cNvPr>
          <p:cNvSpPr>
            <a:spLocks noChangeShapeType="1"/>
          </p:cNvSpPr>
          <p:nvPr/>
        </p:nvSpPr>
        <p:spPr bwMode="auto">
          <a:xfrm flipV="1">
            <a:off x="4830808" y="3314564"/>
            <a:ext cx="942975" cy="247650"/>
          </a:xfrm>
          <a:prstGeom prst="straightConnector1">
            <a:avLst/>
          </a:prstGeom>
          <a:noFill/>
          <a:ln w="12700">
            <a:solidFill>
              <a:srgbClr val="C050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622423"/>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9" name="AutoShape 7">
            <a:extLst>
              <a:ext uri="{FF2B5EF4-FFF2-40B4-BE49-F238E27FC236}">
                <a16:creationId xmlns:a16="http://schemas.microsoft.com/office/drawing/2014/main" id="{62E33736-844F-4E45-BB76-37E2BC3CB3D9}"/>
              </a:ext>
            </a:extLst>
          </p:cNvPr>
          <p:cNvSpPr>
            <a:spLocks noChangeShapeType="1"/>
          </p:cNvSpPr>
          <p:nvPr/>
        </p:nvSpPr>
        <p:spPr bwMode="auto">
          <a:xfrm flipV="1">
            <a:off x="4840333" y="3371714"/>
            <a:ext cx="885825" cy="1057275"/>
          </a:xfrm>
          <a:prstGeom prst="straightConnector1">
            <a:avLst/>
          </a:prstGeom>
          <a:noFill/>
          <a:ln w="12700">
            <a:solidFill>
              <a:srgbClr val="66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7F7F7F">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50" name="AutoShape 11">
            <a:extLst>
              <a:ext uri="{FF2B5EF4-FFF2-40B4-BE49-F238E27FC236}">
                <a16:creationId xmlns:a16="http://schemas.microsoft.com/office/drawing/2014/main" id="{E228E370-69FE-4556-BC88-67173F8374A3}"/>
              </a:ext>
            </a:extLst>
          </p:cNvPr>
          <p:cNvSpPr>
            <a:spLocks noChangeShapeType="1"/>
          </p:cNvSpPr>
          <p:nvPr/>
        </p:nvSpPr>
        <p:spPr bwMode="auto">
          <a:xfrm flipV="1">
            <a:off x="4897483" y="3314564"/>
            <a:ext cx="876300" cy="1847850"/>
          </a:xfrm>
          <a:prstGeom prst="straightConnector1">
            <a:avLst/>
          </a:prstGeom>
          <a:noFill/>
          <a:ln w="31750">
            <a:solidFill>
              <a:srgbClr val="9BBB5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51" name="AutoShape 12">
            <a:extLst>
              <a:ext uri="{FF2B5EF4-FFF2-40B4-BE49-F238E27FC236}">
                <a16:creationId xmlns:a16="http://schemas.microsoft.com/office/drawing/2014/main" id="{5AC9C46F-FAA7-4123-A530-50D7B71EEA5A}"/>
              </a:ext>
            </a:extLst>
          </p:cNvPr>
          <p:cNvSpPr>
            <a:spLocks noChangeArrowheads="1"/>
          </p:cNvSpPr>
          <p:nvPr/>
        </p:nvSpPr>
        <p:spPr bwMode="auto">
          <a:xfrm>
            <a:off x="7507333" y="2390639"/>
            <a:ext cx="981075" cy="666750"/>
          </a:xfrm>
          <a:prstGeom prst="flowChartProcess">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L293D Motor Driver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AutoShape 14">
            <a:extLst>
              <a:ext uri="{FF2B5EF4-FFF2-40B4-BE49-F238E27FC236}">
                <a16:creationId xmlns:a16="http://schemas.microsoft.com/office/drawing/2014/main" id="{E6A8BACE-112A-4EC4-8C54-D94267FFFA1F}"/>
              </a:ext>
            </a:extLst>
          </p:cNvPr>
          <p:cNvSpPr>
            <a:spLocks noChangeArrowheads="1"/>
          </p:cNvSpPr>
          <p:nvPr/>
        </p:nvSpPr>
        <p:spPr bwMode="auto">
          <a:xfrm>
            <a:off x="8764633" y="2057264"/>
            <a:ext cx="828675" cy="466725"/>
          </a:xfrm>
          <a:prstGeom prst="flowChartProcess">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Left Motor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AutoShape 15">
            <a:extLst>
              <a:ext uri="{FF2B5EF4-FFF2-40B4-BE49-F238E27FC236}">
                <a16:creationId xmlns:a16="http://schemas.microsoft.com/office/drawing/2014/main" id="{6A09B7D5-4EBC-47CE-BB12-F77CE67714BF}"/>
              </a:ext>
            </a:extLst>
          </p:cNvPr>
          <p:cNvSpPr>
            <a:spLocks noChangeArrowheads="1"/>
          </p:cNvSpPr>
          <p:nvPr/>
        </p:nvSpPr>
        <p:spPr bwMode="auto">
          <a:xfrm>
            <a:off x="8764633" y="2809739"/>
            <a:ext cx="876300" cy="457200"/>
          </a:xfrm>
          <a:prstGeom prst="flowChartProcess">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Right Motor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AutoShape 13">
            <a:extLst>
              <a:ext uri="{FF2B5EF4-FFF2-40B4-BE49-F238E27FC236}">
                <a16:creationId xmlns:a16="http://schemas.microsoft.com/office/drawing/2014/main" id="{138E7084-411D-4B8F-8553-1770286AC6F7}"/>
              </a:ext>
            </a:extLst>
          </p:cNvPr>
          <p:cNvSpPr>
            <a:spLocks noChangeArrowheads="1"/>
          </p:cNvSpPr>
          <p:nvPr/>
        </p:nvSpPr>
        <p:spPr bwMode="auto">
          <a:xfrm>
            <a:off x="7364458" y="1409564"/>
            <a:ext cx="1247775" cy="571500"/>
          </a:xfrm>
          <a:prstGeom prst="roundRect">
            <a:avLst>
              <a:gd name="adj" fmla="val 16667"/>
            </a:avLst>
          </a:prstGeom>
          <a:solidFill>
            <a:srgbClr val="FFFFFF"/>
          </a:solidFill>
          <a:ln w="31750">
            <a:solidFill>
              <a:srgbClr val="9BBB59"/>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Power Supply (12V)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16">
            <a:extLst>
              <a:ext uri="{FF2B5EF4-FFF2-40B4-BE49-F238E27FC236}">
                <a16:creationId xmlns:a16="http://schemas.microsoft.com/office/drawing/2014/main" id="{5E653336-6B9A-4459-A1E0-99713165734E}"/>
              </a:ext>
            </a:extLst>
          </p:cNvPr>
          <p:cNvSpPr>
            <a:spLocks noChangeArrowheads="1"/>
          </p:cNvSpPr>
          <p:nvPr/>
        </p:nvSpPr>
        <p:spPr bwMode="auto">
          <a:xfrm>
            <a:off x="7507333" y="3562214"/>
            <a:ext cx="981075" cy="561975"/>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Servo Motor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17">
            <a:extLst>
              <a:ext uri="{FF2B5EF4-FFF2-40B4-BE49-F238E27FC236}">
                <a16:creationId xmlns:a16="http://schemas.microsoft.com/office/drawing/2014/main" id="{112E6255-429D-4F06-BAA4-8A0AD18E3E9C}"/>
              </a:ext>
            </a:extLst>
          </p:cNvPr>
          <p:cNvSpPr>
            <a:spLocks noChangeArrowheads="1"/>
          </p:cNvSpPr>
          <p:nvPr/>
        </p:nvSpPr>
        <p:spPr bwMode="auto">
          <a:xfrm>
            <a:off x="8764633" y="3609839"/>
            <a:ext cx="828675" cy="457200"/>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Pump Water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18">
            <a:extLst>
              <a:ext uri="{FF2B5EF4-FFF2-40B4-BE49-F238E27FC236}">
                <a16:creationId xmlns:a16="http://schemas.microsoft.com/office/drawing/2014/main" id="{D96A47B6-E09C-4FF8-83C8-3B4763E3DF7A}"/>
              </a:ext>
            </a:extLst>
          </p:cNvPr>
          <p:cNvSpPr>
            <a:spLocks noChangeArrowheads="1"/>
          </p:cNvSpPr>
          <p:nvPr/>
        </p:nvSpPr>
        <p:spPr bwMode="auto">
          <a:xfrm>
            <a:off x="7526383" y="4428989"/>
            <a:ext cx="962025" cy="342900"/>
          </a:xfrm>
          <a:prstGeom prst="rect">
            <a:avLst/>
          </a:prstGeom>
          <a:gradFill rotWithShape="0">
            <a:gsLst>
              <a:gs pos="0">
                <a:srgbClr val="F79646"/>
              </a:gs>
              <a:gs pos="100000">
                <a:srgbClr val="DF6A09"/>
              </a:gs>
            </a:gsLst>
            <a:path path="shape">
              <a:fillToRect l="50000" t="50000" r="50000" b="50000"/>
            </a:path>
          </a:gradFill>
          <a:ln>
            <a:noFill/>
          </a:ln>
          <a:effectLst>
            <a:outerShdw dist="28398" dir="3806097" algn="ctr" rotWithShape="0">
              <a:srgbClr val="974706"/>
            </a:outerShdw>
          </a:effectLst>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Buzzer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AutoShape 19">
            <a:extLst>
              <a:ext uri="{FF2B5EF4-FFF2-40B4-BE49-F238E27FC236}">
                <a16:creationId xmlns:a16="http://schemas.microsoft.com/office/drawing/2014/main" id="{C4E722C0-20BB-4FD4-ABBB-AF900C012FB9}"/>
              </a:ext>
            </a:extLst>
          </p:cNvPr>
          <p:cNvSpPr>
            <a:spLocks noChangeShapeType="1"/>
          </p:cNvSpPr>
          <p:nvPr/>
        </p:nvSpPr>
        <p:spPr bwMode="auto">
          <a:xfrm>
            <a:off x="7983583" y="1981064"/>
            <a:ext cx="9525" cy="409575"/>
          </a:xfrm>
          <a:prstGeom prst="straightConnector1">
            <a:avLst/>
          </a:prstGeom>
          <a:noFill/>
          <a:ln w="31750">
            <a:solidFill>
              <a:srgbClr val="9BBB5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59" name="AutoShape 20">
            <a:extLst>
              <a:ext uri="{FF2B5EF4-FFF2-40B4-BE49-F238E27FC236}">
                <a16:creationId xmlns:a16="http://schemas.microsoft.com/office/drawing/2014/main" id="{A634F5FF-2BBE-4301-A745-43F9F3AACB66}"/>
              </a:ext>
            </a:extLst>
          </p:cNvPr>
          <p:cNvSpPr>
            <a:spLocks noChangeShapeType="1"/>
          </p:cNvSpPr>
          <p:nvPr/>
        </p:nvSpPr>
        <p:spPr bwMode="auto">
          <a:xfrm flipH="1" flipV="1">
            <a:off x="7183483" y="3419339"/>
            <a:ext cx="323850" cy="438150"/>
          </a:xfrm>
          <a:prstGeom prst="straightConnector1">
            <a:avLst/>
          </a:prstGeom>
          <a:noFill/>
          <a:ln w="12700">
            <a:solidFill>
              <a:srgbClr val="FABF8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0" name="AutoShape 21">
            <a:extLst>
              <a:ext uri="{FF2B5EF4-FFF2-40B4-BE49-F238E27FC236}">
                <a16:creationId xmlns:a16="http://schemas.microsoft.com/office/drawing/2014/main" id="{F259B611-2386-4546-A09A-7D43BF798ACF}"/>
              </a:ext>
            </a:extLst>
          </p:cNvPr>
          <p:cNvSpPr>
            <a:spLocks noChangeShapeType="1"/>
          </p:cNvSpPr>
          <p:nvPr/>
        </p:nvSpPr>
        <p:spPr bwMode="auto">
          <a:xfrm flipH="1">
            <a:off x="7183483" y="2724014"/>
            <a:ext cx="323850" cy="695325"/>
          </a:xfrm>
          <a:prstGeom prst="straightConnector1">
            <a:avLst/>
          </a:prstGeom>
          <a:noFill/>
          <a:ln w="12700">
            <a:solidFill>
              <a:srgbClr val="9BBB5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4E6128"/>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1" name="AutoShape 22">
            <a:extLst>
              <a:ext uri="{FF2B5EF4-FFF2-40B4-BE49-F238E27FC236}">
                <a16:creationId xmlns:a16="http://schemas.microsoft.com/office/drawing/2014/main" id="{0F223684-0E9E-4A6E-BA4C-DB42FA641097}"/>
              </a:ext>
            </a:extLst>
          </p:cNvPr>
          <p:cNvSpPr>
            <a:spLocks noChangeShapeType="1"/>
          </p:cNvSpPr>
          <p:nvPr/>
        </p:nvSpPr>
        <p:spPr bwMode="auto">
          <a:xfrm flipH="1" flipV="1">
            <a:off x="7183483" y="3466964"/>
            <a:ext cx="342900" cy="1133475"/>
          </a:xfrm>
          <a:prstGeom prst="straightConnector1">
            <a:avLst/>
          </a:prstGeom>
          <a:noFill/>
          <a:ln w="12700">
            <a:solidFill>
              <a:srgbClr val="F7964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2" name="AutoShape 23">
            <a:extLst>
              <a:ext uri="{FF2B5EF4-FFF2-40B4-BE49-F238E27FC236}">
                <a16:creationId xmlns:a16="http://schemas.microsoft.com/office/drawing/2014/main" id="{70229460-6F13-4B96-95FE-BDD42CBCF2F7}"/>
              </a:ext>
            </a:extLst>
          </p:cNvPr>
          <p:cNvSpPr>
            <a:spLocks noChangeShapeType="1"/>
          </p:cNvSpPr>
          <p:nvPr/>
        </p:nvSpPr>
        <p:spPr bwMode="auto">
          <a:xfrm flipV="1">
            <a:off x="8488408" y="2333489"/>
            <a:ext cx="276225" cy="390525"/>
          </a:xfrm>
          <a:prstGeom prst="straightConnector1">
            <a:avLst/>
          </a:prstGeom>
          <a:noFill/>
          <a:ln w="12700">
            <a:solidFill>
              <a:srgbClr val="9BBB5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4E6128"/>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3" name="AutoShape 24">
            <a:extLst>
              <a:ext uri="{FF2B5EF4-FFF2-40B4-BE49-F238E27FC236}">
                <a16:creationId xmlns:a16="http://schemas.microsoft.com/office/drawing/2014/main" id="{4400ACA3-FDC5-456B-87F8-B2E96D0AB1A7}"/>
              </a:ext>
            </a:extLst>
          </p:cNvPr>
          <p:cNvSpPr>
            <a:spLocks noChangeShapeType="1"/>
          </p:cNvSpPr>
          <p:nvPr/>
        </p:nvSpPr>
        <p:spPr bwMode="auto">
          <a:xfrm>
            <a:off x="8488408" y="2771639"/>
            <a:ext cx="276225" cy="285750"/>
          </a:xfrm>
          <a:prstGeom prst="straightConnector1">
            <a:avLst/>
          </a:prstGeom>
          <a:noFill/>
          <a:ln w="12700">
            <a:solidFill>
              <a:srgbClr val="9BBB5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4E6128"/>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96" name="AutoShape 25">
            <a:extLst>
              <a:ext uri="{FF2B5EF4-FFF2-40B4-BE49-F238E27FC236}">
                <a16:creationId xmlns:a16="http://schemas.microsoft.com/office/drawing/2014/main" id="{5862BCAF-72A1-445E-80CD-82F71FD5C115}"/>
              </a:ext>
            </a:extLst>
          </p:cNvPr>
          <p:cNvSpPr>
            <a:spLocks noChangeShapeType="1"/>
          </p:cNvSpPr>
          <p:nvPr/>
        </p:nvSpPr>
        <p:spPr bwMode="auto">
          <a:xfrm>
            <a:off x="8488408" y="3857489"/>
            <a:ext cx="276225" cy="0"/>
          </a:xfrm>
          <a:prstGeom prst="straightConnector1">
            <a:avLst/>
          </a:prstGeom>
          <a:noFill/>
          <a:ln w="12700">
            <a:solidFill>
              <a:srgbClr val="FABF8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97" name="Rectangle 26">
            <a:extLst>
              <a:ext uri="{FF2B5EF4-FFF2-40B4-BE49-F238E27FC236}">
                <a16:creationId xmlns:a16="http://schemas.microsoft.com/office/drawing/2014/main" id="{4E285345-CF70-4E9B-9621-BA840BC9D62E}"/>
              </a:ext>
            </a:extLst>
          </p:cNvPr>
          <p:cNvSpPr>
            <a:spLocks noChangeArrowheads="1"/>
          </p:cNvSpPr>
          <p:nvPr/>
        </p:nvSpPr>
        <p:spPr bwMode="auto">
          <a:xfrm>
            <a:off x="2834640" y="11625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8" name="Rectangle 40">
            <a:extLst>
              <a:ext uri="{FF2B5EF4-FFF2-40B4-BE49-F238E27FC236}">
                <a16:creationId xmlns:a16="http://schemas.microsoft.com/office/drawing/2014/main" id="{07138417-482F-4CF7-999A-F0730669691B}"/>
              </a:ext>
            </a:extLst>
          </p:cNvPr>
          <p:cNvSpPr>
            <a:spLocks noChangeArrowheads="1"/>
          </p:cNvSpPr>
          <p:nvPr/>
        </p:nvSpPr>
        <p:spPr bwMode="auto">
          <a:xfrm>
            <a:off x="2834640" y="16197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2" name="Freeform: Shape 91">
            <a:extLst>
              <a:ext uri="{FF2B5EF4-FFF2-40B4-BE49-F238E27FC236}">
                <a16:creationId xmlns:a16="http://schemas.microsoft.com/office/drawing/2014/main" id="{A4118AB6-15B7-46C3-BECA-0CA616E37EFC}"/>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grpSp>
        <p:nvGrpSpPr>
          <p:cNvPr id="93" name="Group 92">
            <a:extLst>
              <a:ext uri="{FF2B5EF4-FFF2-40B4-BE49-F238E27FC236}">
                <a16:creationId xmlns:a16="http://schemas.microsoft.com/office/drawing/2014/main" id="{DD0B4969-FD0E-43CB-B3F3-EFE9DD367EB9}"/>
              </a:ext>
            </a:extLst>
          </p:cNvPr>
          <p:cNvGrpSpPr/>
          <p:nvPr/>
        </p:nvGrpSpPr>
        <p:grpSpPr>
          <a:xfrm>
            <a:off x="10297206" y="5290457"/>
            <a:ext cx="1894794" cy="1564686"/>
            <a:chOff x="11613480" y="1739639"/>
            <a:chExt cx="3450295" cy="2849189"/>
          </a:xfrm>
        </p:grpSpPr>
        <p:grpSp>
          <p:nvGrpSpPr>
            <p:cNvPr id="94" name="Graphic 201">
              <a:extLst>
                <a:ext uri="{FF2B5EF4-FFF2-40B4-BE49-F238E27FC236}">
                  <a16:creationId xmlns:a16="http://schemas.microsoft.com/office/drawing/2014/main" id="{F3C180DB-468B-461B-9FE5-79BF971F98DD}"/>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99" name="Freeform: Shape 98">
                <a:extLst>
                  <a:ext uri="{FF2B5EF4-FFF2-40B4-BE49-F238E27FC236}">
                    <a16:creationId xmlns:a16="http://schemas.microsoft.com/office/drawing/2014/main" id="{0616DEB1-95E2-40DF-AF60-CD40B8021050}"/>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0A0339D-90B7-4768-A783-8901BCC53DB3}"/>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6A5D59F-3425-4A97-AFEB-D6CC84E010A2}"/>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0DA08C8-0EF0-4187-B064-4E6D4C49C0FE}"/>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B6276A21-41BE-48DA-AB8C-E534D327D182}"/>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02CDEC1-A4F5-4C9D-9362-4CC350F4DE60}"/>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1B9353A7-E74C-4489-A0DA-636FB41C5D1A}"/>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DF71767-2601-4DA3-AED0-A015969F009C}"/>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D8C9D24-262A-4731-AFB9-C9B1D703DA18}"/>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5C65963D-3990-4D9A-99AA-6E6B7EBFF0C6}"/>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0610A4E-08B7-42D7-BAEC-C58B4B9B2860}"/>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E56E82C-2A78-4B7C-9FA7-90CAAD55EDE0}"/>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7B58940-0E22-47EF-9023-419150E63A32}"/>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83F4A74-2BC5-4294-A5A8-DE2217A4A028}"/>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95" name="Freeform: Shape 94">
              <a:extLst>
                <a:ext uri="{FF2B5EF4-FFF2-40B4-BE49-F238E27FC236}">
                  <a16:creationId xmlns:a16="http://schemas.microsoft.com/office/drawing/2014/main" id="{306BE6E5-18C4-428F-903E-3434C9B6F40A}"/>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spTree>
    <p:extLst>
      <p:ext uri="{BB962C8B-B14F-4D97-AF65-F5344CB8AC3E}">
        <p14:creationId xmlns:p14="http://schemas.microsoft.com/office/powerpoint/2010/main" val="342313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2C562F-EDA9-4EC4-8D97-A897545899B3}"/>
              </a:ext>
            </a:extLst>
          </p:cNvPr>
          <p:cNvSpPr>
            <a:spLocks noGrp="1"/>
          </p:cNvSpPr>
          <p:nvPr>
            <p:ph type="body" sz="quarter" idx="10"/>
          </p:nvPr>
        </p:nvSpPr>
        <p:spPr>
          <a:xfrm>
            <a:off x="657441" y="231821"/>
            <a:ext cx="11345670" cy="1227480"/>
          </a:xfrm>
        </p:spPr>
        <p:txBody>
          <a:bodyPr/>
          <a:lstStyle/>
          <a:p>
            <a:r>
              <a:rPr lang="en-US" sz="4800" b="1" u="sng">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Software Implementation</a:t>
            </a:r>
            <a:endParaRPr lang="en-US" sz="480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80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Freeform: Shape 2">
            <a:extLst>
              <a:ext uri="{FF2B5EF4-FFF2-40B4-BE49-F238E27FC236}">
                <a16:creationId xmlns:a16="http://schemas.microsoft.com/office/drawing/2014/main" id="{F7CBA4CF-E6AD-4025-B13E-8B3BDA143078}"/>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grpSp>
        <p:nvGrpSpPr>
          <p:cNvPr id="4" name="Group 3">
            <a:extLst>
              <a:ext uri="{FF2B5EF4-FFF2-40B4-BE49-F238E27FC236}">
                <a16:creationId xmlns:a16="http://schemas.microsoft.com/office/drawing/2014/main" id="{CD20818A-D126-4673-9CB6-C1FCC8122E11}"/>
              </a:ext>
            </a:extLst>
          </p:cNvPr>
          <p:cNvGrpSpPr/>
          <p:nvPr/>
        </p:nvGrpSpPr>
        <p:grpSpPr>
          <a:xfrm>
            <a:off x="10297206" y="5290457"/>
            <a:ext cx="1894794" cy="1564686"/>
            <a:chOff x="11613480" y="1739639"/>
            <a:chExt cx="3450295" cy="2849189"/>
          </a:xfrm>
        </p:grpSpPr>
        <p:grpSp>
          <p:nvGrpSpPr>
            <p:cNvPr id="5" name="Graphic 201">
              <a:extLst>
                <a:ext uri="{FF2B5EF4-FFF2-40B4-BE49-F238E27FC236}">
                  <a16:creationId xmlns:a16="http://schemas.microsoft.com/office/drawing/2014/main" id="{648597B7-EB2E-4FFD-AEE9-8511D6B4EBE4}"/>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7" name="Freeform: Shape 6">
                <a:extLst>
                  <a:ext uri="{FF2B5EF4-FFF2-40B4-BE49-F238E27FC236}">
                    <a16:creationId xmlns:a16="http://schemas.microsoft.com/office/drawing/2014/main" id="{B3C27D46-C3B6-4318-A1EA-44D0786E57D8}"/>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2C1B2E7-4FD4-4991-9FFE-F22A7FD937BB}"/>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BAF8CB3-81ED-4EE2-97F4-B8AB9BE76BF4}"/>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FA0568E-F27C-4D31-817B-4110D05F2EAE}"/>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4DB8C54-6AFC-4E85-AD16-5602FF407863}"/>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EDFB559-480F-43A3-A112-4C67960224EF}"/>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28CBC83-2164-480D-90BE-958B71D3B91B}"/>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7772083-8A89-4474-A46F-6208B543219C}"/>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FC7CC9D-D3E9-421E-957F-EF0247E8A52C}"/>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E90CFCC-9476-4D50-A55C-24C804EBFCD4}"/>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A021D5C-3BFD-4F33-AD30-CFA7E46208F9}"/>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BCE1EED-602C-4880-9FC2-01627D3FBC33}"/>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4F09E20-4BAC-450B-B94A-004FFE657A65}"/>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F6F79B2-F9DB-4251-A515-AFDDB185DA2E}"/>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6" name="Freeform: Shape 5">
              <a:extLst>
                <a:ext uri="{FF2B5EF4-FFF2-40B4-BE49-F238E27FC236}">
                  <a16:creationId xmlns:a16="http://schemas.microsoft.com/office/drawing/2014/main" id="{FB68D6DE-8A4A-4F69-BC19-54BBD58B0B65}"/>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pic>
        <p:nvPicPr>
          <p:cNvPr id="21" name="Picture 20">
            <a:extLst>
              <a:ext uri="{FF2B5EF4-FFF2-40B4-BE49-F238E27FC236}">
                <a16:creationId xmlns:a16="http://schemas.microsoft.com/office/drawing/2014/main" id="{7D708E8A-087D-4AAA-A559-0EB55FE686AB}"/>
              </a:ext>
            </a:extLst>
          </p:cNvPr>
          <p:cNvPicPr>
            <a:picLocks noChangeAspect="1"/>
          </p:cNvPicPr>
          <p:nvPr/>
        </p:nvPicPr>
        <p:blipFill>
          <a:blip r:embed="rId2"/>
          <a:stretch>
            <a:fillRect/>
          </a:stretch>
        </p:blipFill>
        <p:spPr>
          <a:xfrm>
            <a:off x="1870245" y="1316976"/>
            <a:ext cx="8668523" cy="5449347"/>
          </a:xfrm>
          <a:prstGeom prst="rect">
            <a:avLst/>
          </a:prstGeom>
        </p:spPr>
      </p:pic>
    </p:spTree>
    <p:extLst>
      <p:ext uri="{BB962C8B-B14F-4D97-AF65-F5344CB8AC3E}">
        <p14:creationId xmlns:p14="http://schemas.microsoft.com/office/powerpoint/2010/main" val="2276040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7D9BFC-176B-4369-AD25-9566D804E2DA}"/>
              </a:ext>
            </a:extLst>
          </p:cNvPr>
          <p:cNvSpPr>
            <a:spLocks noGrp="1"/>
          </p:cNvSpPr>
          <p:nvPr>
            <p:ph type="body" sz="quarter" idx="10"/>
          </p:nvPr>
        </p:nvSpPr>
        <p:spPr/>
        <p:txBody>
          <a:bodyPr/>
          <a:lstStyle/>
          <a:p>
            <a:r>
              <a:rPr lang="en-US" b="1">
                <a:solidFill>
                  <a:schemeClr val="accent5">
                    <a:lumMod val="50000"/>
                  </a:schemeClr>
                </a:solidFill>
                <a:latin typeface="Times New Roman" panose="02020603050405020304" pitchFamily="18" charset="0"/>
                <a:cs typeface="Times New Roman" panose="02020603050405020304" pitchFamily="18" charset="0"/>
              </a:rPr>
              <a:t>Simulation Codes</a:t>
            </a:r>
          </a:p>
        </p:txBody>
      </p:sp>
      <p:pic>
        <p:nvPicPr>
          <p:cNvPr id="3" name="Picture 2">
            <a:extLst>
              <a:ext uri="{FF2B5EF4-FFF2-40B4-BE49-F238E27FC236}">
                <a16:creationId xmlns:a16="http://schemas.microsoft.com/office/drawing/2014/main" id="{29BA3D9C-3241-48F4-A72C-9A8ECDA5BA95}"/>
              </a:ext>
            </a:extLst>
          </p:cNvPr>
          <p:cNvPicPr>
            <a:picLocks noChangeAspect="1"/>
          </p:cNvPicPr>
          <p:nvPr/>
        </p:nvPicPr>
        <p:blipFill>
          <a:blip r:embed="rId2"/>
          <a:stretch>
            <a:fillRect/>
          </a:stretch>
        </p:blipFill>
        <p:spPr>
          <a:xfrm>
            <a:off x="553964" y="1386966"/>
            <a:ext cx="3271061" cy="5011346"/>
          </a:xfrm>
          <a:prstGeom prst="rect">
            <a:avLst/>
          </a:prstGeom>
        </p:spPr>
      </p:pic>
      <p:pic>
        <p:nvPicPr>
          <p:cNvPr id="4" name="Picture 3">
            <a:extLst>
              <a:ext uri="{FF2B5EF4-FFF2-40B4-BE49-F238E27FC236}">
                <a16:creationId xmlns:a16="http://schemas.microsoft.com/office/drawing/2014/main" id="{DC304077-B034-4DF5-8691-A9C01EC94CC8}"/>
              </a:ext>
            </a:extLst>
          </p:cNvPr>
          <p:cNvPicPr>
            <a:picLocks noChangeAspect="1"/>
          </p:cNvPicPr>
          <p:nvPr/>
        </p:nvPicPr>
        <p:blipFill>
          <a:blip r:embed="rId3"/>
          <a:stretch>
            <a:fillRect/>
          </a:stretch>
        </p:blipFill>
        <p:spPr>
          <a:xfrm>
            <a:off x="4513951" y="1386966"/>
            <a:ext cx="3164098" cy="5011346"/>
          </a:xfrm>
          <a:prstGeom prst="rect">
            <a:avLst/>
          </a:prstGeom>
        </p:spPr>
      </p:pic>
      <p:pic>
        <p:nvPicPr>
          <p:cNvPr id="5" name="Picture 4">
            <a:extLst>
              <a:ext uri="{FF2B5EF4-FFF2-40B4-BE49-F238E27FC236}">
                <a16:creationId xmlns:a16="http://schemas.microsoft.com/office/drawing/2014/main" id="{0B9465A8-61AD-4D94-8188-7EC2C56F7722}"/>
              </a:ext>
            </a:extLst>
          </p:cNvPr>
          <p:cNvPicPr>
            <a:picLocks noChangeAspect="1"/>
          </p:cNvPicPr>
          <p:nvPr/>
        </p:nvPicPr>
        <p:blipFill>
          <a:blip r:embed="rId4"/>
          <a:stretch>
            <a:fillRect/>
          </a:stretch>
        </p:blipFill>
        <p:spPr>
          <a:xfrm>
            <a:off x="8366977" y="1386966"/>
            <a:ext cx="3017782" cy="5199621"/>
          </a:xfrm>
          <a:prstGeom prst="rect">
            <a:avLst/>
          </a:prstGeom>
        </p:spPr>
      </p:pic>
      <p:sp>
        <p:nvSpPr>
          <p:cNvPr id="6" name="Arrow: Right 5">
            <a:extLst>
              <a:ext uri="{FF2B5EF4-FFF2-40B4-BE49-F238E27FC236}">
                <a16:creationId xmlns:a16="http://schemas.microsoft.com/office/drawing/2014/main" id="{315DEAD9-75ED-4C30-9FAC-AB7C1E040275}"/>
              </a:ext>
            </a:extLst>
          </p:cNvPr>
          <p:cNvSpPr/>
          <p:nvPr/>
        </p:nvSpPr>
        <p:spPr>
          <a:xfrm>
            <a:off x="4018208" y="3429000"/>
            <a:ext cx="61818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7" name="Picture 6">
            <a:extLst>
              <a:ext uri="{FF2B5EF4-FFF2-40B4-BE49-F238E27FC236}">
                <a16:creationId xmlns:a16="http://schemas.microsoft.com/office/drawing/2014/main" id="{4CBFCBC2-9534-4A83-9D47-465EB6ADB93D}"/>
              </a:ext>
            </a:extLst>
          </p:cNvPr>
          <p:cNvPicPr>
            <a:picLocks noChangeAspect="1"/>
          </p:cNvPicPr>
          <p:nvPr/>
        </p:nvPicPr>
        <p:blipFill>
          <a:blip r:embed="rId5"/>
          <a:stretch>
            <a:fillRect/>
          </a:stretch>
        </p:blipFill>
        <p:spPr>
          <a:xfrm>
            <a:off x="7678049" y="3362392"/>
            <a:ext cx="640135" cy="518205"/>
          </a:xfrm>
          <a:prstGeom prst="rect">
            <a:avLst/>
          </a:prstGeom>
        </p:spPr>
      </p:pic>
    </p:spTree>
    <p:extLst>
      <p:ext uri="{BB962C8B-B14F-4D97-AF65-F5344CB8AC3E}">
        <p14:creationId xmlns:p14="http://schemas.microsoft.com/office/powerpoint/2010/main" val="2408580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1EAD07-100A-4B24-97D3-83D2D1B9F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19" y="2685950"/>
            <a:ext cx="3811050" cy="3619284"/>
          </a:xfrm>
          <a:prstGeom prst="rect">
            <a:avLst/>
          </a:prstGeom>
        </p:spPr>
      </p:pic>
      <p:pic>
        <p:nvPicPr>
          <p:cNvPr id="6" name="Picture 5">
            <a:extLst>
              <a:ext uri="{FF2B5EF4-FFF2-40B4-BE49-F238E27FC236}">
                <a16:creationId xmlns:a16="http://schemas.microsoft.com/office/drawing/2014/main" id="{FB44DA88-38AC-4D16-BE92-B8760DFBA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849" y="1338060"/>
            <a:ext cx="4012173" cy="5248527"/>
          </a:xfrm>
          <a:prstGeom prst="rect">
            <a:avLst/>
          </a:prstGeom>
        </p:spPr>
      </p:pic>
      <p:pic>
        <p:nvPicPr>
          <p:cNvPr id="8" name="Picture 7">
            <a:extLst>
              <a:ext uri="{FF2B5EF4-FFF2-40B4-BE49-F238E27FC236}">
                <a16:creationId xmlns:a16="http://schemas.microsoft.com/office/drawing/2014/main" id="{95980235-03AF-4542-87CA-2CE64C825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6569" y="1466849"/>
            <a:ext cx="3813605" cy="4990947"/>
          </a:xfrm>
          <a:prstGeom prst="rect">
            <a:avLst/>
          </a:prstGeom>
        </p:spPr>
      </p:pic>
      <p:pic>
        <p:nvPicPr>
          <p:cNvPr id="9" name="Picture 8">
            <a:extLst>
              <a:ext uri="{FF2B5EF4-FFF2-40B4-BE49-F238E27FC236}">
                <a16:creationId xmlns:a16="http://schemas.microsoft.com/office/drawing/2014/main" id="{206CA0C7-711C-43F4-BAC9-7ACB9C436F51}"/>
              </a:ext>
            </a:extLst>
          </p:cNvPr>
          <p:cNvPicPr>
            <a:picLocks noChangeAspect="1"/>
          </p:cNvPicPr>
          <p:nvPr/>
        </p:nvPicPr>
        <p:blipFill>
          <a:blip r:embed="rId5"/>
          <a:stretch>
            <a:fillRect/>
          </a:stretch>
        </p:blipFill>
        <p:spPr>
          <a:xfrm>
            <a:off x="3319714" y="3079745"/>
            <a:ext cx="640135" cy="518205"/>
          </a:xfrm>
          <a:prstGeom prst="rect">
            <a:avLst/>
          </a:prstGeom>
        </p:spPr>
      </p:pic>
      <p:pic>
        <p:nvPicPr>
          <p:cNvPr id="10" name="Picture 9">
            <a:extLst>
              <a:ext uri="{FF2B5EF4-FFF2-40B4-BE49-F238E27FC236}">
                <a16:creationId xmlns:a16="http://schemas.microsoft.com/office/drawing/2014/main" id="{F5330F96-0154-4EEB-81E9-B5E89C938A22}"/>
              </a:ext>
            </a:extLst>
          </p:cNvPr>
          <p:cNvPicPr>
            <a:picLocks noChangeAspect="1"/>
          </p:cNvPicPr>
          <p:nvPr/>
        </p:nvPicPr>
        <p:blipFill>
          <a:blip r:embed="rId5"/>
          <a:stretch>
            <a:fillRect/>
          </a:stretch>
        </p:blipFill>
        <p:spPr>
          <a:xfrm>
            <a:off x="7651954" y="3079745"/>
            <a:ext cx="640135" cy="518205"/>
          </a:xfrm>
          <a:prstGeom prst="rect">
            <a:avLst/>
          </a:prstGeom>
        </p:spPr>
      </p:pic>
      <p:sp>
        <p:nvSpPr>
          <p:cNvPr id="11" name="Text Placeholder 1">
            <a:extLst>
              <a:ext uri="{FF2B5EF4-FFF2-40B4-BE49-F238E27FC236}">
                <a16:creationId xmlns:a16="http://schemas.microsoft.com/office/drawing/2014/main" id="{974FC60D-9915-49FD-A176-D829B588CD87}"/>
              </a:ext>
            </a:extLst>
          </p:cNvPr>
          <p:cNvSpPr>
            <a:spLocks noGrp="1"/>
          </p:cNvSpPr>
          <p:nvPr>
            <p:ph type="body" sz="quarter" idx="10"/>
          </p:nvPr>
        </p:nvSpPr>
        <p:spPr>
          <a:xfrm>
            <a:off x="323850" y="271463"/>
            <a:ext cx="11572875" cy="723900"/>
          </a:xfrm>
        </p:spPr>
        <p:txBody>
          <a:bodyPr/>
          <a:lstStyle/>
          <a:p>
            <a:r>
              <a:rPr lang="en-US" b="1">
                <a:solidFill>
                  <a:schemeClr val="accent5">
                    <a:lumMod val="50000"/>
                  </a:schemeClr>
                </a:solidFill>
                <a:latin typeface="Times New Roman" panose="02020603050405020304" pitchFamily="18" charset="0"/>
                <a:cs typeface="Times New Roman" panose="02020603050405020304" pitchFamily="18" charset="0"/>
              </a:rPr>
              <a:t>Simulation Codes</a:t>
            </a:r>
          </a:p>
        </p:txBody>
      </p:sp>
    </p:spTree>
    <p:extLst>
      <p:ext uri="{BB962C8B-B14F-4D97-AF65-F5344CB8AC3E}">
        <p14:creationId xmlns:p14="http://schemas.microsoft.com/office/powerpoint/2010/main" val="3399959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FDD4FF-466D-45BD-8068-60EC333DEB9C}"/>
              </a:ext>
            </a:extLst>
          </p:cNvPr>
          <p:cNvSpPr>
            <a:spLocks noGrp="1"/>
          </p:cNvSpPr>
          <p:nvPr>
            <p:ph type="body" sz="quarter" idx="10"/>
          </p:nvPr>
        </p:nvSpPr>
        <p:spPr>
          <a:xfrm>
            <a:off x="618803" y="412125"/>
            <a:ext cx="11573197" cy="1133340"/>
          </a:xfrm>
        </p:spPr>
        <p:txBody>
          <a:bodyPr/>
          <a:lstStyle/>
          <a:p>
            <a:r>
              <a:rPr lang="en-US" sz="4400" b="1">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Result And Discussion</a:t>
            </a:r>
            <a:endParaRPr lang="en-US" sz="440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40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51E983-7EC2-4D37-B39B-EFE3EB4B925E}"/>
              </a:ext>
            </a:extLst>
          </p:cNvPr>
          <p:cNvSpPr txBox="1"/>
          <p:nvPr/>
        </p:nvSpPr>
        <p:spPr>
          <a:xfrm>
            <a:off x="1266904" y="1354308"/>
            <a:ext cx="10053490" cy="3700244"/>
          </a:xfrm>
          <a:prstGeom prst="rect">
            <a:avLst/>
          </a:prstGeom>
          <a:noFill/>
        </p:spPr>
        <p:txBody>
          <a:bodyPr wrap="square">
            <a:spAutoFit/>
          </a:bodyPr>
          <a:lstStyle/>
          <a:p>
            <a:pPr marL="342900" marR="0" lvl="0" indent="-342900" algn="just">
              <a:lnSpc>
                <a:spcPct val="107000"/>
              </a:lnSpc>
              <a:spcBef>
                <a:spcPts val="0"/>
              </a:spcBef>
              <a:spcAft>
                <a:spcPts val="0"/>
              </a:spcAft>
              <a:buFont typeface="Wingdings" panose="05000000000000000000" pitchFamily="2" charset="2"/>
              <a:buChar char="q"/>
            </a:pPr>
            <a:r>
              <a:rPr lang="en-US" sz="200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In this project, an autonomous Firefighting Robot has been implemented which is capable of detecting flames &amp; smokes and extinguishing them successfully. </a:t>
            </a:r>
          </a:p>
          <a:p>
            <a:pPr marL="342900" marR="0" lvl="0" indent="-342900" algn="just">
              <a:lnSpc>
                <a:spcPct val="107000"/>
              </a:lnSpc>
              <a:spcBef>
                <a:spcPts val="0"/>
              </a:spcBef>
              <a:spcAft>
                <a:spcPts val="0"/>
              </a:spcAft>
              <a:buFont typeface="Wingdings" panose="05000000000000000000" pitchFamily="2" charset="2"/>
              <a:buChar char="q"/>
            </a:pPr>
            <a:r>
              <a:rPr lang="en-US" sz="200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This robot can move forward, move left &amp; right flawlessly. The motors and Arduino code work together to control the movement of the robot.</a:t>
            </a:r>
          </a:p>
          <a:p>
            <a:pPr marL="342900" marR="0" lvl="0" indent="-342900" algn="just">
              <a:lnSpc>
                <a:spcPct val="107000"/>
              </a:lnSpc>
              <a:spcBef>
                <a:spcPts val="0"/>
              </a:spcBef>
              <a:spcAft>
                <a:spcPts val="0"/>
              </a:spcAft>
              <a:buFont typeface="Wingdings" panose="05000000000000000000" pitchFamily="2" charset="2"/>
              <a:buChar char="q"/>
            </a:pPr>
            <a:r>
              <a:rPr lang="en-US" sz="200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If any of the flame sensors or smoke sensor are triggered, then buzzer will start to buzz &amp; warning about the danger environment will be displayed on the Virtual Terminal &amp; safe environment will be shown in case of no such detection.  </a:t>
            </a:r>
          </a:p>
          <a:p>
            <a:pPr marL="342900" marR="0" lvl="0" indent="-342900" algn="just">
              <a:lnSpc>
                <a:spcPct val="107000"/>
              </a:lnSpc>
              <a:spcBef>
                <a:spcPts val="0"/>
              </a:spcBef>
              <a:spcAft>
                <a:spcPts val="0"/>
              </a:spcAft>
              <a:buFont typeface="Wingdings" panose="05000000000000000000" pitchFamily="2" charset="2"/>
              <a:buChar char="q"/>
            </a:pPr>
            <a:r>
              <a:rPr lang="en-US" sz="200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The motor will start to rotate &amp; move the robot to the danger point upon receiving a signal about the danger environment &amp; start to pump the water with the help of servo motor. </a:t>
            </a:r>
          </a:p>
          <a:p>
            <a:pPr marL="342900" marR="0" lvl="0" indent="-342900" algn="just">
              <a:lnSpc>
                <a:spcPct val="107000"/>
              </a:lnSpc>
              <a:spcBef>
                <a:spcPts val="0"/>
              </a:spcBef>
              <a:spcAft>
                <a:spcPts val="800"/>
              </a:spcAft>
              <a:buFont typeface="Wingdings" panose="05000000000000000000" pitchFamily="2" charset="2"/>
              <a:buChar char="q"/>
            </a:pPr>
            <a:r>
              <a:rPr lang="en-US" sz="200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t> This process will be continued until the fire or smoke has been extinguished completely.  Then it will display about the safe environment. </a:t>
            </a:r>
          </a:p>
        </p:txBody>
      </p:sp>
      <p:sp>
        <p:nvSpPr>
          <p:cNvPr id="5" name="Freeform: Shape 4">
            <a:extLst>
              <a:ext uri="{FF2B5EF4-FFF2-40B4-BE49-F238E27FC236}">
                <a16:creationId xmlns:a16="http://schemas.microsoft.com/office/drawing/2014/main" id="{53221F73-C775-4E7F-A270-2421777781DA}"/>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C8B3FF51-E784-42BB-B4D9-B84949792EB9}"/>
              </a:ext>
            </a:extLst>
          </p:cNvPr>
          <p:cNvGrpSpPr/>
          <p:nvPr/>
        </p:nvGrpSpPr>
        <p:grpSpPr>
          <a:xfrm>
            <a:off x="10297206" y="5290457"/>
            <a:ext cx="1894794" cy="1564686"/>
            <a:chOff x="11613480" y="1739639"/>
            <a:chExt cx="3450295" cy="2849189"/>
          </a:xfrm>
        </p:grpSpPr>
        <p:grpSp>
          <p:nvGrpSpPr>
            <p:cNvPr id="7" name="Graphic 201">
              <a:extLst>
                <a:ext uri="{FF2B5EF4-FFF2-40B4-BE49-F238E27FC236}">
                  <a16:creationId xmlns:a16="http://schemas.microsoft.com/office/drawing/2014/main" id="{970BDAFA-CD49-4B3E-8F8A-7F3FA6B38A1D}"/>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9" name="Freeform: Shape 8">
                <a:extLst>
                  <a:ext uri="{FF2B5EF4-FFF2-40B4-BE49-F238E27FC236}">
                    <a16:creationId xmlns:a16="http://schemas.microsoft.com/office/drawing/2014/main" id="{EF2A2008-B5EB-4A18-A5A7-598E479C7F36}"/>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6A75B0B-D513-4724-83D5-257947D4A621}"/>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2135F0D-B5D9-4C41-9C2D-9702FCF0B253}"/>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4B15F4A-DAA3-4B2F-80D4-FE0F29C8CFF7}"/>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58012C-46ED-4ADE-AEEF-E0207787C1DE}"/>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D85F96B-FD7D-4A7C-A054-90D68E82016F}"/>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98CEE4B-3B0B-4A78-A511-69F4F0892073}"/>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94D5C1E-5FBE-4B50-A121-FAD17A03FC7E}"/>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29DF019-96D8-41E0-BB9A-54C41D9C5BF9}"/>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402F8A7-A89A-4C96-B431-4FCE1DC00EE7}"/>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8805733-9FBE-44EC-8EC8-832B5DD8CB07}"/>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1F27D17-E275-4A74-99A2-4DA4B7AD7ED7}"/>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6FB6319-9CD4-4B9B-955D-3CDCB6AF55CC}"/>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E4BB22F-7358-4C8B-8D91-C0AF844CA9B9}"/>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8" name="Freeform: Shape 7">
              <a:extLst>
                <a:ext uri="{FF2B5EF4-FFF2-40B4-BE49-F238E27FC236}">
                  <a16:creationId xmlns:a16="http://schemas.microsoft.com/office/drawing/2014/main" id="{407811CF-D567-433A-A80C-388EDFFA6B4D}"/>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spTree>
    <p:extLst>
      <p:ext uri="{BB962C8B-B14F-4D97-AF65-F5344CB8AC3E}">
        <p14:creationId xmlns:p14="http://schemas.microsoft.com/office/powerpoint/2010/main" val="290225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35047A-491B-4962-9DCD-C12AF3E0C9BB}"/>
              </a:ext>
            </a:extLst>
          </p:cNvPr>
          <p:cNvSpPr>
            <a:spLocks noGrp="1"/>
          </p:cNvSpPr>
          <p:nvPr>
            <p:ph type="body" sz="quarter" idx="10"/>
          </p:nvPr>
        </p:nvSpPr>
        <p:spPr/>
        <p:txBody>
          <a:bodyPr/>
          <a:lstStyle/>
          <a:p>
            <a:r>
              <a:rPr lang="en-US" sz="6000" b="1">
                <a:solidFill>
                  <a:schemeClr val="accent5">
                    <a:lumMod val="50000"/>
                  </a:schemeClr>
                </a:solidFill>
                <a:latin typeface="Times New Roman" panose="02020603050405020304" pitchFamily="18" charset="0"/>
                <a:cs typeface="Times New Roman" panose="02020603050405020304" pitchFamily="18" charset="0"/>
              </a:rPr>
              <a:t>Advantages </a:t>
            </a:r>
          </a:p>
        </p:txBody>
      </p:sp>
      <p:sp>
        <p:nvSpPr>
          <p:cNvPr id="6" name="TextBox 5">
            <a:extLst>
              <a:ext uri="{FF2B5EF4-FFF2-40B4-BE49-F238E27FC236}">
                <a16:creationId xmlns:a16="http://schemas.microsoft.com/office/drawing/2014/main" id="{1D8A0B02-81C3-419E-8E07-EC846D38A26D}"/>
              </a:ext>
            </a:extLst>
          </p:cNvPr>
          <p:cNvSpPr txBox="1"/>
          <p:nvPr/>
        </p:nvSpPr>
        <p:spPr>
          <a:xfrm>
            <a:off x="1368587" y="1489573"/>
            <a:ext cx="9259911" cy="3416320"/>
          </a:xfrm>
          <a:prstGeom prst="rect">
            <a:avLst/>
          </a:prstGeom>
          <a:noFill/>
        </p:spPr>
        <p:txBody>
          <a:bodyPr wrap="square">
            <a:spAutoFit/>
          </a:bodyPr>
          <a:lstStyle/>
          <a:p>
            <a:pPr marL="342900" indent="-342900">
              <a:buFont typeface="Wingdings" panose="05000000000000000000" pitchFamily="2" charset="2"/>
              <a:buChar char="q"/>
            </a:pPr>
            <a:r>
              <a:rPr lang="en-GB" sz="2400">
                <a:solidFill>
                  <a:schemeClr val="bg2">
                    <a:lumMod val="25000"/>
                  </a:schemeClr>
                </a:solidFill>
                <a:latin typeface="Calibri" panose="020F0502020204030204" pitchFamily="34" charset="0"/>
                <a:cs typeface="Calibri" panose="020F0502020204030204" pitchFamily="34" charset="0"/>
              </a:rPr>
              <a:t>To detect the exact direction of the fire source. </a:t>
            </a:r>
          </a:p>
          <a:p>
            <a:pPr marL="342900" indent="-342900">
              <a:buFont typeface="Wingdings" panose="05000000000000000000" pitchFamily="2" charset="2"/>
              <a:buChar char="q"/>
            </a:pPr>
            <a:endParaRPr lang="en-GB" sz="2400">
              <a:solidFill>
                <a:schemeClr val="bg2">
                  <a:lumMod val="2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GB" sz="2400">
                <a:solidFill>
                  <a:schemeClr val="bg2">
                    <a:lumMod val="25000"/>
                  </a:schemeClr>
                </a:solidFill>
                <a:latin typeface="Calibri" panose="020F0502020204030204" pitchFamily="34" charset="0"/>
                <a:cs typeface="Calibri" panose="020F0502020204030204" pitchFamily="34" charset="0"/>
              </a:rPr>
              <a:t>Capability of sensing accurately with increased flexibility.</a:t>
            </a:r>
          </a:p>
          <a:p>
            <a:r>
              <a:rPr lang="en-GB" sz="2400">
                <a:solidFill>
                  <a:schemeClr val="bg2">
                    <a:lumMod val="25000"/>
                  </a:schemeClr>
                </a:solidFill>
                <a:latin typeface="Calibri" panose="020F0502020204030204" pitchFamily="34" charset="0"/>
                <a:cs typeface="Calibri" panose="020F0502020204030204" pitchFamily="34" charset="0"/>
              </a:rPr>
              <a:t> </a:t>
            </a:r>
          </a:p>
          <a:p>
            <a:pPr marL="342900" indent="-342900">
              <a:buFont typeface="Wingdings" panose="05000000000000000000" pitchFamily="2" charset="2"/>
              <a:buChar char="q"/>
            </a:pPr>
            <a:r>
              <a:rPr lang="en-GB" sz="2400">
                <a:solidFill>
                  <a:schemeClr val="bg2">
                    <a:lumMod val="25000"/>
                  </a:schemeClr>
                </a:solidFill>
                <a:latin typeface="Calibri" panose="020F0502020204030204" pitchFamily="34" charset="0"/>
                <a:cs typeface="Calibri" panose="020F0502020204030204" pitchFamily="34" charset="0"/>
              </a:rPr>
              <a:t>Reduce human effort.</a:t>
            </a:r>
          </a:p>
          <a:p>
            <a:pPr marL="342900" indent="-342900">
              <a:buFont typeface="Wingdings" panose="05000000000000000000" pitchFamily="2" charset="2"/>
              <a:buChar char="q"/>
            </a:pPr>
            <a:endParaRPr lang="en-GB" sz="2400">
              <a:solidFill>
                <a:schemeClr val="bg2">
                  <a:lumMod val="2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GB" sz="2400">
                <a:solidFill>
                  <a:schemeClr val="bg2">
                    <a:lumMod val="25000"/>
                  </a:schemeClr>
                </a:solidFill>
                <a:latin typeface="Calibri" panose="020F0502020204030204" pitchFamily="34" charset="0"/>
                <a:cs typeface="Calibri" panose="020F0502020204030204" pitchFamily="34" charset="0"/>
              </a:rPr>
              <a:t>Reliable and economical.</a:t>
            </a:r>
          </a:p>
          <a:p>
            <a:r>
              <a:rPr lang="en-GB" sz="2400">
                <a:solidFill>
                  <a:schemeClr val="bg2">
                    <a:lumMod val="25000"/>
                  </a:schemeClr>
                </a:solidFill>
                <a:latin typeface="Calibri" panose="020F0502020204030204" pitchFamily="34" charset="0"/>
                <a:cs typeface="Calibri" panose="020F0502020204030204" pitchFamily="34" charset="0"/>
              </a:rPr>
              <a:t> </a:t>
            </a:r>
          </a:p>
          <a:p>
            <a:pPr marL="342900" indent="-342900">
              <a:buFont typeface="Wingdings" panose="05000000000000000000" pitchFamily="2" charset="2"/>
              <a:buChar char="q"/>
            </a:pPr>
            <a:r>
              <a:rPr lang="en-GB" sz="2400">
                <a:solidFill>
                  <a:schemeClr val="bg2">
                    <a:lumMod val="25000"/>
                  </a:schemeClr>
                </a:solidFill>
                <a:latin typeface="Calibri" panose="020F0502020204030204" pitchFamily="34" charset="0"/>
                <a:cs typeface="Calibri" panose="020F0502020204030204" pitchFamily="34" charset="0"/>
              </a:rPr>
              <a:t>Not sensitive to weather conditions.</a:t>
            </a:r>
            <a:endParaRPr lang="en-US" sz="2400">
              <a:solidFill>
                <a:schemeClr val="bg2">
                  <a:lumMod val="25000"/>
                </a:schemeClr>
              </a:solidFill>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F0919DB-B60D-4DF1-851A-7459E8A14310}"/>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B4AB35FC-E1E7-4FC0-801C-4FA60893863D}"/>
              </a:ext>
            </a:extLst>
          </p:cNvPr>
          <p:cNvGrpSpPr/>
          <p:nvPr/>
        </p:nvGrpSpPr>
        <p:grpSpPr>
          <a:xfrm>
            <a:off x="10297206" y="5290457"/>
            <a:ext cx="1894794" cy="1564686"/>
            <a:chOff x="11613480" y="1739639"/>
            <a:chExt cx="3450295" cy="2849189"/>
          </a:xfrm>
        </p:grpSpPr>
        <p:grpSp>
          <p:nvGrpSpPr>
            <p:cNvPr id="9" name="Graphic 201">
              <a:extLst>
                <a:ext uri="{FF2B5EF4-FFF2-40B4-BE49-F238E27FC236}">
                  <a16:creationId xmlns:a16="http://schemas.microsoft.com/office/drawing/2014/main" id="{CB1220BB-C1AC-4316-834D-479497FDCFAC}"/>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11" name="Freeform: Shape 10">
                <a:extLst>
                  <a:ext uri="{FF2B5EF4-FFF2-40B4-BE49-F238E27FC236}">
                    <a16:creationId xmlns:a16="http://schemas.microsoft.com/office/drawing/2014/main" id="{0BDA18BE-1FF8-490B-A95A-4552BFE1940D}"/>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054766F-E4C2-4305-A26E-08B52E048E12}"/>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F7C0BF8-9C32-4E3F-934B-B9A4BD4B6421}"/>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AAA59C8-B104-4E0D-B615-DF1360057618}"/>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756CBBB-CCC7-47B0-B545-0FC20D4A7B34}"/>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10918B8-8FEE-47CE-B742-09429F26CFCB}"/>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62DB314-212D-4667-A1F4-AF7DC75FCAF6}"/>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D8FF544-3735-4847-92C4-9F4CE882241E}"/>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7CB5A63-122B-4566-A70A-36C3EA95C00A}"/>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5A4A724-4BF9-4903-8B5C-8E7AAC8DE26B}"/>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792DF5D-4B15-43E0-98F1-BEFEEF275C43}"/>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49005C8-3BB4-499C-A614-B6E1ED744CDF}"/>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67E78F8-2BB8-4A64-9EF5-BDC24932C9D1}"/>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0EA7E9C-4080-4406-9138-C6CA33600776}"/>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10" name="Freeform: Shape 9">
              <a:extLst>
                <a:ext uri="{FF2B5EF4-FFF2-40B4-BE49-F238E27FC236}">
                  <a16:creationId xmlns:a16="http://schemas.microsoft.com/office/drawing/2014/main" id="{4F40AC62-A7DE-4226-A749-BF91D5F18099}"/>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spTree>
    <p:extLst>
      <p:ext uri="{BB962C8B-B14F-4D97-AF65-F5344CB8AC3E}">
        <p14:creationId xmlns:p14="http://schemas.microsoft.com/office/powerpoint/2010/main" val="50477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A4B763-DAC6-4EB9-974A-B6D8E98D0439}"/>
              </a:ext>
            </a:extLst>
          </p:cNvPr>
          <p:cNvSpPr>
            <a:spLocks noGrp="1"/>
          </p:cNvSpPr>
          <p:nvPr>
            <p:ph type="body" sz="quarter" idx="10"/>
          </p:nvPr>
        </p:nvSpPr>
        <p:spPr/>
        <p:txBody>
          <a:bodyPr/>
          <a:lstStyle/>
          <a:p>
            <a:r>
              <a:rPr lang="en-US" sz="6000" b="1">
                <a:solidFill>
                  <a:schemeClr val="accent5">
                    <a:lumMod val="50000"/>
                  </a:schemeClr>
                </a:solidFill>
                <a:latin typeface="Times New Roman" panose="02020603050405020304" pitchFamily="18" charset="0"/>
                <a:cs typeface="Times New Roman" panose="02020603050405020304" pitchFamily="18" charset="0"/>
              </a:rPr>
              <a:t>Disadvantages</a:t>
            </a:r>
          </a:p>
        </p:txBody>
      </p:sp>
      <p:sp>
        <p:nvSpPr>
          <p:cNvPr id="4" name="TextBox 3">
            <a:extLst>
              <a:ext uri="{FF2B5EF4-FFF2-40B4-BE49-F238E27FC236}">
                <a16:creationId xmlns:a16="http://schemas.microsoft.com/office/drawing/2014/main" id="{A0D0970E-7B52-48A1-BEF9-F31D38654D86}"/>
              </a:ext>
            </a:extLst>
          </p:cNvPr>
          <p:cNvSpPr txBox="1"/>
          <p:nvPr/>
        </p:nvSpPr>
        <p:spPr>
          <a:xfrm>
            <a:off x="2051925" y="1504805"/>
            <a:ext cx="8530535" cy="3785652"/>
          </a:xfrm>
          <a:prstGeom prst="rect">
            <a:avLst/>
          </a:prstGeom>
          <a:noFill/>
        </p:spPr>
        <p:txBody>
          <a:bodyPr wrap="square">
            <a:spAutoFit/>
          </a:bodyPr>
          <a:lstStyle/>
          <a:p>
            <a:pPr marL="285750" indent="-285750">
              <a:buFont typeface="Wingdings" panose="05000000000000000000" pitchFamily="2" charset="2"/>
              <a:buChar char="q"/>
            </a:pPr>
            <a:r>
              <a:rPr lang="en-GB" sz="2400">
                <a:latin typeface="Calibri" panose="020F0502020204030204" pitchFamily="34" charset="0"/>
                <a:cs typeface="Calibri" panose="020F0502020204030204" pitchFamily="34" charset="0"/>
              </a:rPr>
              <a:t>No remote control for the robotic movement. </a:t>
            </a:r>
          </a:p>
          <a:p>
            <a:pPr marL="285750" indent="-285750">
              <a:buFont typeface="Wingdings" panose="05000000000000000000" pitchFamily="2" charset="2"/>
              <a:buChar char="q"/>
            </a:pPr>
            <a:endParaRPr lang="en-GB" sz="240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GB" sz="2400" b="0" i="0">
                <a:solidFill>
                  <a:srgbClr val="050505"/>
                </a:solidFill>
                <a:effectLst/>
                <a:latin typeface="Segoe UI Historic" panose="020B0502040204020203" pitchFamily="34" charset="0"/>
              </a:rPr>
              <a:t>This autonomous firefighting robot can't move to backward direction.</a:t>
            </a:r>
          </a:p>
          <a:p>
            <a:pPr marL="285750" indent="-285750">
              <a:buFont typeface="Wingdings" panose="05000000000000000000" pitchFamily="2" charset="2"/>
              <a:buChar char="q"/>
            </a:pPr>
            <a:endParaRPr lang="en-GB" sz="240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GB" sz="2400">
                <a:latin typeface="Calibri" panose="020F0502020204030204" pitchFamily="34" charset="0"/>
                <a:cs typeface="Calibri" panose="020F0502020204030204" pitchFamily="34" charset="0"/>
              </a:rPr>
              <a:t>Our system used only for less than 3.5Kg application.</a:t>
            </a:r>
          </a:p>
          <a:p>
            <a:pPr marL="285750" indent="-285750">
              <a:buFont typeface="Wingdings" panose="05000000000000000000" pitchFamily="2" charset="2"/>
              <a:buChar char="q"/>
            </a:pPr>
            <a:endParaRPr lang="en-GB" sz="240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GB" sz="2400">
                <a:latin typeface="Calibri" panose="020F0502020204030204" pitchFamily="34" charset="0"/>
                <a:cs typeface="Calibri" panose="020F0502020204030204" pitchFamily="34" charset="0"/>
              </a:rPr>
              <a:t> It is not used to put out large fires.</a:t>
            </a:r>
          </a:p>
          <a:p>
            <a:pPr marL="285750" indent="-285750">
              <a:buFont typeface="Wingdings" panose="05000000000000000000" pitchFamily="2" charset="2"/>
              <a:buChar char="q"/>
            </a:pPr>
            <a:endParaRPr lang="en-GB" sz="240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GB" sz="2400">
                <a:latin typeface="Calibri" panose="020F0502020204030204" pitchFamily="34" charset="0"/>
                <a:cs typeface="Calibri" panose="020F0502020204030204" pitchFamily="34" charset="0"/>
              </a:rPr>
              <a:t>High Cost</a:t>
            </a:r>
            <a:endParaRPr lang="en-US" sz="2400">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DB54EF59-AFB9-41F7-A4F3-1A304122E5E4}"/>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04E824B7-FAC2-41BA-9D0E-10AA4D0129A9}"/>
              </a:ext>
            </a:extLst>
          </p:cNvPr>
          <p:cNvGrpSpPr/>
          <p:nvPr/>
        </p:nvGrpSpPr>
        <p:grpSpPr>
          <a:xfrm>
            <a:off x="10297206" y="5290457"/>
            <a:ext cx="1894794" cy="1564686"/>
            <a:chOff x="11613480" y="1739639"/>
            <a:chExt cx="3450295" cy="2849189"/>
          </a:xfrm>
        </p:grpSpPr>
        <p:grpSp>
          <p:nvGrpSpPr>
            <p:cNvPr id="7" name="Graphic 201">
              <a:extLst>
                <a:ext uri="{FF2B5EF4-FFF2-40B4-BE49-F238E27FC236}">
                  <a16:creationId xmlns:a16="http://schemas.microsoft.com/office/drawing/2014/main" id="{7C94940B-2F1A-46FB-8A61-EDC36ECF57A4}"/>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9" name="Freeform: Shape 8">
                <a:extLst>
                  <a:ext uri="{FF2B5EF4-FFF2-40B4-BE49-F238E27FC236}">
                    <a16:creationId xmlns:a16="http://schemas.microsoft.com/office/drawing/2014/main" id="{1CEBFC7E-401E-43BA-9963-15987BC01ED6}"/>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DC780D8-462B-4B66-84C5-99E77FA395D0}"/>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0335FAB-184C-44A3-BC04-22145C760AFB}"/>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4DA184D-9AA0-4308-B3AB-231AE1279A7F}"/>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4C2ACFB-1FEF-454F-990F-B83A08F712AD}"/>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93CA20C-283F-43DA-9B7B-9DB549987F19}"/>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9C38C38-B5DB-4CE5-9B29-0DCBDDB12AF6}"/>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3164D41-26D5-40E4-9BE4-49C4EE755580}"/>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3238E6A-3853-4B07-9D02-DFF681D6040F}"/>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1720666-0BCE-4964-A562-188E12C0C069}"/>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475EC97-EB84-4EBE-97AE-0785640DC66F}"/>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03404D5-3F2D-4CF1-B7EB-87F78B18D0FD}"/>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61896C7-7356-49B2-B514-462D648897AB}"/>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C32BE47-3FB0-46DD-AB1A-C019C6B9EAE4}"/>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8" name="Freeform: Shape 7">
              <a:extLst>
                <a:ext uri="{FF2B5EF4-FFF2-40B4-BE49-F238E27FC236}">
                  <a16:creationId xmlns:a16="http://schemas.microsoft.com/office/drawing/2014/main" id="{00350C3B-9ED9-4F63-82B3-0B77C9B3E459}"/>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spTree>
    <p:extLst>
      <p:ext uri="{BB962C8B-B14F-4D97-AF65-F5344CB8AC3E}">
        <p14:creationId xmlns:p14="http://schemas.microsoft.com/office/powerpoint/2010/main" val="1874425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4C94B82-0885-4926-B8A4-33AB34709907}"/>
              </a:ext>
            </a:extLst>
          </p:cNvPr>
          <p:cNvSpPr>
            <a:spLocks noGrp="1"/>
          </p:cNvSpPr>
          <p:nvPr>
            <p:ph type="body" sz="quarter" idx="10"/>
          </p:nvPr>
        </p:nvSpPr>
        <p:spPr>
          <a:xfrm>
            <a:off x="323850" y="271463"/>
            <a:ext cx="11572875" cy="723900"/>
          </a:xfrm>
        </p:spPr>
        <p:txBody>
          <a:bodyPr/>
          <a:lstStyle/>
          <a:p>
            <a:r>
              <a:rPr lang="en-US" sz="4000" b="1">
                <a:solidFill>
                  <a:schemeClr val="accent5">
                    <a:lumMod val="50000"/>
                  </a:schemeClr>
                </a:solidFill>
                <a:latin typeface="Times New Roman" panose="02020603050405020304" pitchFamily="18" charset="0"/>
                <a:cs typeface="Times New Roman" panose="02020603050405020304" pitchFamily="18" charset="0"/>
              </a:rPr>
              <a:t>Impact of the project on the society</a:t>
            </a:r>
          </a:p>
        </p:txBody>
      </p:sp>
      <p:sp>
        <p:nvSpPr>
          <p:cNvPr id="4" name="Content Placeholder 2">
            <a:extLst>
              <a:ext uri="{FF2B5EF4-FFF2-40B4-BE49-F238E27FC236}">
                <a16:creationId xmlns:a16="http://schemas.microsoft.com/office/drawing/2014/main" id="{E098FD7A-BF30-4E03-9B8B-A9ECCA4A56FE}"/>
              </a:ext>
            </a:extLst>
          </p:cNvPr>
          <p:cNvSpPr txBox="1">
            <a:spLocks/>
          </p:cNvSpPr>
          <p:nvPr/>
        </p:nvSpPr>
        <p:spPr>
          <a:xfrm>
            <a:off x="1728896" y="1528525"/>
            <a:ext cx="6616614" cy="22625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Safety purpose</a:t>
            </a:r>
          </a:p>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This kind of robot can go anywhere easily </a:t>
            </a:r>
          </a:p>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Time consuming robot</a:t>
            </a:r>
          </a:p>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Fast than Human </a:t>
            </a:r>
          </a:p>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Need no employment </a:t>
            </a:r>
          </a:p>
          <a:p>
            <a:pPr marL="0" indent="0">
              <a:buFont typeface="Arial" panose="020B0604020202020204" pitchFamily="34" charset="0"/>
              <a:buNone/>
            </a:pPr>
            <a:endParaRPr lang="en-US" sz="2400">
              <a:solidFill>
                <a:schemeClr val="bg2">
                  <a:lumMod val="25000"/>
                </a:schemeClr>
              </a:solidFill>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979F3672-0482-4EFB-8151-C193DF392E06}"/>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4C98F51D-126E-4E73-83C7-78AAD07820CA}"/>
              </a:ext>
            </a:extLst>
          </p:cNvPr>
          <p:cNvGrpSpPr/>
          <p:nvPr/>
        </p:nvGrpSpPr>
        <p:grpSpPr>
          <a:xfrm>
            <a:off x="10297206" y="5290457"/>
            <a:ext cx="1894794" cy="1564686"/>
            <a:chOff x="11613480" y="1739639"/>
            <a:chExt cx="3450295" cy="2849189"/>
          </a:xfrm>
        </p:grpSpPr>
        <p:grpSp>
          <p:nvGrpSpPr>
            <p:cNvPr id="7" name="Graphic 201">
              <a:extLst>
                <a:ext uri="{FF2B5EF4-FFF2-40B4-BE49-F238E27FC236}">
                  <a16:creationId xmlns:a16="http://schemas.microsoft.com/office/drawing/2014/main" id="{50AC7751-EA4F-4355-87F9-3188B037106C}"/>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9" name="Freeform: Shape 8">
                <a:extLst>
                  <a:ext uri="{FF2B5EF4-FFF2-40B4-BE49-F238E27FC236}">
                    <a16:creationId xmlns:a16="http://schemas.microsoft.com/office/drawing/2014/main" id="{14E15C1A-CCAE-47D5-A9D0-9D7562ECF5E0}"/>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AA25C42-6653-4675-99F0-098C69713882}"/>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B0769B1-9A21-4DAE-90F5-EE77AB56030E}"/>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DB29F0E-D9D2-4935-BE1D-ADBCEDBFDFDD}"/>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1188693-8C7B-4A20-A083-C7F48AABA320}"/>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476D33C-81AC-4FEF-9BF8-E8EA5CF39A34}"/>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651D4A9-5540-488D-B298-A9312436561B}"/>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ABAF988-F586-41AB-9A01-8DD8D5A6EC05}"/>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6AEC23E-D4D5-4935-BEA0-22FD25FEFE53}"/>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7260012-4726-4FE1-9932-0EAD52D89B9A}"/>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2F59B9F-6EAF-4219-A1F9-170A87BBF6B0}"/>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AB0B637-B8E8-4325-81B0-E52B44E018E6}"/>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8C3A06A-5877-4462-BEC6-2495508B222F}"/>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3C77CE8-1BA7-4E66-918F-A6DADD1A984C}"/>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8" name="Freeform: Shape 7">
              <a:extLst>
                <a:ext uri="{FF2B5EF4-FFF2-40B4-BE49-F238E27FC236}">
                  <a16:creationId xmlns:a16="http://schemas.microsoft.com/office/drawing/2014/main" id="{563BB769-4331-40A2-AEDE-ED4A8F90F63C}"/>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spTree>
    <p:extLst>
      <p:ext uri="{BB962C8B-B14F-4D97-AF65-F5344CB8AC3E}">
        <p14:creationId xmlns:p14="http://schemas.microsoft.com/office/powerpoint/2010/main" val="2511000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81F166-B119-48B2-A037-D2A3FC951C84}"/>
              </a:ext>
            </a:extLst>
          </p:cNvPr>
          <p:cNvSpPr>
            <a:spLocks noGrp="1"/>
          </p:cNvSpPr>
          <p:nvPr>
            <p:ph type="body" sz="quarter" idx="10"/>
          </p:nvPr>
        </p:nvSpPr>
        <p:spPr>
          <a:xfrm>
            <a:off x="425620" y="103030"/>
            <a:ext cx="11573197" cy="1725769"/>
          </a:xfrm>
        </p:spPr>
        <p:txBody>
          <a:bodyPr/>
          <a:lstStyle/>
          <a:p>
            <a:r>
              <a:rPr lang="en-US" sz="6000" b="1">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Future work</a:t>
            </a:r>
          </a:p>
          <a:p>
            <a:endParaRPr lang="en-US" sz="60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55EEB1C-F2C5-4E00-BA48-FEF009D30946}"/>
              </a:ext>
            </a:extLst>
          </p:cNvPr>
          <p:cNvSpPr txBox="1"/>
          <p:nvPr/>
        </p:nvSpPr>
        <p:spPr>
          <a:xfrm>
            <a:off x="1145645" y="1307559"/>
            <a:ext cx="9762187" cy="4018216"/>
          </a:xfrm>
          <a:prstGeom prst="rect">
            <a:avLst/>
          </a:prstGeom>
          <a:noFill/>
        </p:spPr>
        <p:txBody>
          <a:bodyPr wrap="square">
            <a:spAutoFit/>
          </a:bodyPr>
          <a:lstStyle/>
          <a:p>
            <a:pPr marL="342900" marR="0" indent="-342900" algn="just">
              <a:lnSpc>
                <a:spcPct val="107000"/>
              </a:lnSpc>
              <a:spcBef>
                <a:spcPts val="0"/>
              </a:spcBef>
              <a:spcAft>
                <a:spcPts val="0"/>
              </a:spcAft>
              <a:buFont typeface="Wingdings" panose="05000000000000000000" pitchFamily="2" charset="2"/>
              <a:buChar char="q"/>
            </a:pPr>
            <a:r>
              <a:rPr lang="en-US" sz="240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Future work can include the transformation of the experimental robot prototype into a practical  robot, which requires improvement in its overall performance.</a:t>
            </a:r>
          </a:p>
          <a:p>
            <a:pPr marL="342900" marR="0" indent="-342900" algn="just">
              <a:lnSpc>
                <a:spcPct val="107000"/>
              </a:lnSpc>
              <a:spcBef>
                <a:spcPts val="0"/>
              </a:spcBef>
              <a:spcAft>
                <a:spcPts val="0"/>
              </a:spcAft>
              <a:buFont typeface="Wingdings" panose="05000000000000000000" pitchFamily="2" charset="2"/>
              <a:buChar char="q"/>
            </a:pPr>
            <a:r>
              <a:rPr lang="en-US" sz="240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Face detection system are developed for a fire fighting robot to rescue human beings caught in fire. </a:t>
            </a:r>
          </a:p>
          <a:p>
            <a:pPr marL="342900" marR="0" indent="-342900" algn="just">
              <a:lnSpc>
                <a:spcPct val="107000"/>
              </a:lnSpc>
              <a:spcBef>
                <a:spcPts val="0"/>
              </a:spcBef>
              <a:spcAft>
                <a:spcPts val="0"/>
              </a:spcAft>
              <a:buFont typeface="Wingdings" panose="05000000000000000000" pitchFamily="2" charset="2"/>
              <a:buChar char="q"/>
            </a:pPr>
            <a:r>
              <a:rPr lang="en-US" sz="240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The ultrasonic sensor can also be attached to detect any object around the robot to avoid any collision with other objects. </a:t>
            </a:r>
          </a:p>
          <a:p>
            <a:pPr marL="342900" marR="0" indent="-342900" algn="just">
              <a:lnSpc>
                <a:spcPct val="107000"/>
              </a:lnSpc>
              <a:spcBef>
                <a:spcPts val="0"/>
              </a:spcBef>
              <a:spcAft>
                <a:spcPts val="0"/>
              </a:spcAft>
              <a:buFont typeface="Wingdings" panose="05000000000000000000" pitchFamily="2" charset="2"/>
              <a:buChar char="q"/>
            </a:pPr>
            <a:r>
              <a:rPr lang="en-GB" sz="2400" b="0" i="0">
                <a:solidFill>
                  <a:schemeClr val="bg2">
                    <a:lumMod val="25000"/>
                  </a:schemeClr>
                </a:solidFill>
                <a:effectLst/>
                <a:latin typeface="Calibri" panose="020F0502020204030204" pitchFamily="34" charset="0"/>
                <a:cs typeface="Calibri" panose="020F0502020204030204" pitchFamily="34" charset="0"/>
              </a:rPr>
              <a:t>wireless remote control idea can be introduced to this system so that human can control the mechanism of the robot by their own needs.</a:t>
            </a:r>
            <a:endParaRPr lang="en-US" sz="240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Using wireless higher Resolution zooming Camera.</a:t>
            </a:r>
            <a:endParaRPr lang="en-US" sz="2400">
              <a:solidFill>
                <a:schemeClr val="bg2">
                  <a:lumMod val="25000"/>
                </a:schemeClr>
              </a:solidFill>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893BBF81-0EBD-4870-AF85-12C62624628C}"/>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1092443D-9D94-4E4E-99A7-CDE96A83F447}"/>
              </a:ext>
            </a:extLst>
          </p:cNvPr>
          <p:cNvGrpSpPr/>
          <p:nvPr/>
        </p:nvGrpSpPr>
        <p:grpSpPr>
          <a:xfrm>
            <a:off x="10297206" y="5290457"/>
            <a:ext cx="1894794" cy="1564686"/>
            <a:chOff x="11613480" y="1739639"/>
            <a:chExt cx="3450295" cy="2849189"/>
          </a:xfrm>
        </p:grpSpPr>
        <p:grpSp>
          <p:nvGrpSpPr>
            <p:cNvPr id="7" name="Graphic 201">
              <a:extLst>
                <a:ext uri="{FF2B5EF4-FFF2-40B4-BE49-F238E27FC236}">
                  <a16:creationId xmlns:a16="http://schemas.microsoft.com/office/drawing/2014/main" id="{C957F226-9FEC-4E39-83E9-A660CED64589}"/>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9" name="Freeform: Shape 8">
                <a:extLst>
                  <a:ext uri="{FF2B5EF4-FFF2-40B4-BE49-F238E27FC236}">
                    <a16:creationId xmlns:a16="http://schemas.microsoft.com/office/drawing/2014/main" id="{40EA4FEE-D815-4A90-9D76-3B57638A7D89}"/>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C4EA9FA-9255-422D-BEB0-E94302A05989}"/>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A544DFF-5D57-4971-BF97-F25E6C70576A}"/>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8E3FAEC-EA12-4324-9615-92EBA8C30A90}"/>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E456014-8168-4F8E-85DE-C5CD94C38A2C}"/>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1B64A60-B038-443D-9BF1-3D9C080AB261}"/>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4453CAA-81D5-4714-B546-E25D4DE6F810}"/>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006F988-D7D6-4E68-A3E1-B4ADC7E9A34C}"/>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86147A9-DC6B-4002-B2C8-93B680EDFAF0}"/>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DE9A8A5-57C9-4197-9C7B-58BB917C74CD}"/>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51586D9-DBB4-413B-8554-C32DF38CA71C}"/>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3555145-5A86-4C2E-9FF5-13845C91A7E8}"/>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893023B-59D4-449E-A842-B5B8975AD386}"/>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F2A003E-47CC-4EB6-8E45-140687445646}"/>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8" name="Freeform: Shape 7">
              <a:extLst>
                <a:ext uri="{FF2B5EF4-FFF2-40B4-BE49-F238E27FC236}">
                  <a16:creationId xmlns:a16="http://schemas.microsoft.com/office/drawing/2014/main" id="{A4AE5B52-7F4A-4BD8-96D9-12326EBC5A45}"/>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spTree>
    <p:extLst>
      <p:ext uri="{BB962C8B-B14F-4D97-AF65-F5344CB8AC3E}">
        <p14:creationId xmlns:p14="http://schemas.microsoft.com/office/powerpoint/2010/main" val="353719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35E120B-0A6E-4C87-B714-C2D9577C649F}"/>
              </a:ext>
            </a:extLst>
          </p:cNvPr>
          <p:cNvSpPr txBox="1">
            <a:spLocks/>
          </p:cNvSpPr>
          <p:nvPr/>
        </p:nvSpPr>
        <p:spPr>
          <a:xfrm>
            <a:off x="1131259" y="833807"/>
            <a:ext cx="9836920" cy="9883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Times New Roman" panose="02020603050405020304" pitchFamily="18" charset="0"/>
                <a:cs typeface="Times New Roman" panose="02020603050405020304" pitchFamily="18" charset="0"/>
              </a:rPr>
              <a:t>Presented by</a:t>
            </a:r>
            <a:r>
              <a:rPr lang="en-US" dirty="0">
                <a:solidFill>
                  <a:schemeClr val="bg1"/>
                </a:solidFill>
              </a:rPr>
              <a:t> </a:t>
            </a:r>
            <a:endParaRPr lang="en-GB" dirty="0">
              <a:solidFill>
                <a:schemeClr val="bg1"/>
              </a:solidFill>
            </a:endParaRPr>
          </a:p>
        </p:txBody>
      </p:sp>
      <p:grpSp>
        <p:nvGrpSpPr>
          <p:cNvPr id="11" name="Group 10">
            <a:extLst>
              <a:ext uri="{FF2B5EF4-FFF2-40B4-BE49-F238E27FC236}">
                <a16:creationId xmlns:a16="http://schemas.microsoft.com/office/drawing/2014/main" id="{0599CFB9-F7AD-414F-A16F-E73740BE3F27}"/>
              </a:ext>
            </a:extLst>
          </p:cNvPr>
          <p:cNvGrpSpPr/>
          <p:nvPr/>
        </p:nvGrpSpPr>
        <p:grpSpPr>
          <a:xfrm>
            <a:off x="10297206" y="5293314"/>
            <a:ext cx="1894794" cy="1564686"/>
            <a:chOff x="11613480" y="1739639"/>
            <a:chExt cx="3450295" cy="2849189"/>
          </a:xfrm>
        </p:grpSpPr>
        <p:grpSp>
          <p:nvGrpSpPr>
            <p:cNvPr id="12" name="Graphic 201">
              <a:extLst>
                <a:ext uri="{FF2B5EF4-FFF2-40B4-BE49-F238E27FC236}">
                  <a16:creationId xmlns:a16="http://schemas.microsoft.com/office/drawing/2014/main" id="{3A225882-C88B-4639-B9C5-390150E10C6C}"/>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14" name="Freeform: Shape 13">
                <a:extLst>
                  <a:ext uri="{FF2B5EF4-FFF2-40B4-BE49-F238E27FC236}">
                    <a16:creationId xmlns:a16="http://schemas.microsoft.com/office/drawing/2014/main" id="{24A9893F-55C1-4688-9579-CFEEF80E9F80}"/>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EB90A1B-CA11-4244-A9C5-9EDA73ED9A7B}"/>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0B79FBD-766B-41F9-A869-649E0CDEA49A}"/>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05AEB92-5326-4E97-AEE1-11751271648E}"/>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A6C47AC-18ED-422C-89AD-96E252B094AC}"/>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413ABC0-931B-4C67-AEFA-7BCF83FE6741}"/>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5A10BDD-F1BE-402F-B3AB-3ED5B02E8509}"/>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AD05B89-F06C-4EDB-803D-45A8D7F612AF}"/>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5762BDD-9C88-4DA1-9D95-B2E007CA69CA}"/>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88879D3-8AC7-4A1F-89D9-13124B471497}"/>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D7873E2-9C80-4B4A-98A3-358A72DE5734}"/>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21E8F05-1C7B-4A6E-9982-5E13CAC6CFE3}"/>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3F59A6D-D582-43D7-9EF6-273C4E75DFFE}"/>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980B053-0F70-4684-9D47-CCB83496F95C}"/>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13" name="Freeform: Shape 12">
              <a:extLst>
                <a:ext uri="{FF2B5EF4-FFF2-40B4-BE49-F238E27FC236}">
                  <a16:creationId xmlns:a16="http://schemas.microsoft.com/office/drawing/2014/main" id="{F038A231-6343-4EA8-9B26-79433E9EEA86}"/>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graphicFrame>
        <p:nvGraphicFramePr>
          <p:cNvPr id="29" name="Table 28">
            <a:extLst>
              <a:ext uri="{FF2B5EF4-FFF2-40B4-BE49-F238E27FC236}">
                <a16:creationId xmlns:a16="http://schemas.microsoft.com/office/drawing/2014/main" id="{5BD936C0-69DD-4FD0-AC95-C90BACEC39CE}"/>
              </a:ext>
            </a:extLst>
          </p:cNvPr>
          <p:cNvGraphicFramePr>
            <a:graphicFrameLocks noGrp="1"/>
          </p:cNvGraphicFramePr>
          <p:nvPr>
            <p:extLst>
              <p:ext uri="{D42A27DB-BD31-4B8C-83A1-F6EECF244321}">
                <p14:modId xmlns:p14="http://schemas.microsoft.com/office/powerpoint/2010/main" val="1963226585"/>
              </p:ext>
            </p:extLst>
          </p:nvPr>
        </p:nvGraphicFramePr>
        <p:xfrm>
          <a:off x="1589396" y="1667708"/>
          <a:ext cx="8936518" cy="4099600"/>
        </p:xfrm>
        <a:graphic>
          <a:graphicData uri="http://schemas.openxmlformats.org/drawingml/2006/table">
            <a:tbl>
              <a:tblPr firstRow="1" bandRow="1">
                <a:tableStyleId>{638B1855-1B75-4FBE-930C-398BA8C253C6}</a:tableStyleId>
              </a:tblPr>
              <a:tblGrid>
                <a:gridCol w="973766">
                  <a:extLst>
                    <a:ext uri="{9D8B030D-6E8A-4147-A177-3AD203B41FA5}">
                      <a16:colId xmlns:a16="http://schemas.microsoft.com/office/drawing/2014/main" val="2012045661"/>
                    </a:ext>
                  </a:extLst>
                </a:gridCol>
                <a:gridCol w="3137836">
                  <a:extLst>
                    <a:ext uri="{9D8B030D-6E8A-4147-A177-3AD203B41FA5}">
                      <a16:colId xmlns:a16="http://schemas.microsoft.com/office/drawing/2014/main" val="2614726746"/>
                    </a:ext>
                  </a:extLst>
                </a:gridCol>
                <a:gridCol w="2412458">
                  <a:extLst>
                    <a:ext uri="{9D8B030D-6E8A-4147-A177-3AD203B41FA5}">
                      <a16:colId xmlns:a16="http://schemas.microsoft.com/office/drawing/2014/main" val="292856871"/>
                    </a:ext>
                  </a:extLst>
                </a:gridCol>
                <a:gridCol w="2412458">
                  <a:extLst>
                    <a:ext uri="{9D8B030D-6E8A-4147-A177-3AD203B41FA5}">
                      <a16:colId xmlns:a16="http://schemas.microsoft.com/office/drawing/2014/main" val="4029236035"/>
                    </a:ext>
                  </a:extLst>
                </a:gridCol>
              </a:tblGrid>
              <a:tr h="476900">
                <a:tc>
                  <a:txBody>
                    <a:bodyPr/>
                    <a:lstStyle/>
                    <a:p>
                      <a:pPr algn="ctr"/>
                      <a:r>
                        <a:rPr lang="en-US" sz="2400" b="1" dirty="0">
                          <a:solidFill>
                            <a:schemeClr val="accent2">
                              <a:lumMod val="20000"/>
                              <a:lumOff val="80000"/>
                            </a:schemeClr>
                          </a:solidFill>
                          <a:latin typeface="Times New Roman" panose="02020603050405020304" pitchFamily="18" charset="0"/>
                          <a:cs typeface="Times New Roman" panose="02020603050405020304" pitchFamily="18" charset="0"/>
                        </a:rPr>
                        <a:t>SL.</a:t>
                      </a:r>
                    </a:p>
                  </a:txBody>
                  <a:tcPr marL="87630" marR="87630"/>
                </a:tc>
                <a:tc>
                  <a:txBody>
                    <a:bodyPr/>
                    <a:lstStyle/>
                    <a:p>
                      <a:pPr algn="ctr"/>
                      <a:r>
                        <a:rPr lang="en-US" sz="2400" b="1">
                          <a:solidFill>
                            <a:schemeClr val="accent2">
                              <a:lumMod val="20000"/>
                              <a:lumOff val="80000"/>
                            </a:schemeClr>
                          </a:solidFill>
                          <a:latin typeface="Times New Roman" panose="02020603050405020304" pitchFamily="18" charset="0"/>
                          <a:cs typeface="Times New Roman" panose="02020603050405020304" pitchFamily="18" charset="0"/>
                        </a:rPr>
                        <a:t>Name</a:t>
                      </a:r>
                    </a:p>
                  </a:txBody>
                  <a:tcPr marL="87630" marR="87630"/>
                </a:tc>
                <a:tc>
                  <a:txBody>
                    <a:bodyPr/>
                    <a:lstStyle/>
                    <a:p>
                      <a:pPr algn="ctr"/>
                      <a:r>
                        <a:rPr lang="en-US" sz="2400" b="1">
                          <a:solidFill>
                            <a:schemeClr val="accent2">
                              <a:lumMod val="20000"/>
                              <a:lumOff val="80000"/>
                            </a:schemeClr>
                          </a:solidFill>
                          <a:latin typeface="Times New Roman" panose="02020603050405020304" pitchFamily="18" charset="0"/>
                          <a:cs typeface="Times New Roman" panose="02020603050405020304" pitchFamily="18" charset="0"/>
                        </a:rPr>
                        <a:t> ID</a:t>
                      </a:r>
                    </a:p>
                  </a:txBody>
                  <a:tcPr marL="87630" marR="87630"/>
                </a:tc>
                <a:tc>
                  <a:txBody>
                    <a:bodyPr/>
                    <a:lstStyle/>
                    <a:p>
                      <a:pPr algn="ctr"/>
                      <a:r>
                        <a:rPr lang="en-US" sz="2400" b="1" kern="1200">
                          <a:solidFill>
                            <a:schemeClr val="accent2">
                              <a:lumMod val="20000"/>
                              <a:lumOff val="80000"/>
                            </a:schemeClr>
                          </a:solidFill>
                          <a:effectLst/>
                          <a:latin typeface="Times New Roman" panose="02020603050405020304" pitchFamily="18" charset="0"/>
                          <a:cs typeface="Times New Roman" panose="02020603050405020304" pitchFamily="18" charset="0"/>
                        </a:rPr>
                        <a:t>Program</a:t>
                      </a:r>
                      <a:endParaRPr lang="en-US" sz="24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extLst>
                  <a:ext uri="{0D108BD9-81ED-4DB2-BD59-A6C34878D82A}">
                    <a16:rowId xmlns:a16="http://schemas.microsoft.com/office/drawing/2014/main" val="300383583"/>
                  </a:ext>
                </a:extLst>
              </a:tr>
              <a:tr h="381520">
                <a:tc>
                  <a:txBody>
                    <a:bodyPr/>
                    <a:lstStyle/>
                    <a:p>
                      <a:pPr algn="ctr"/>
                      <a:r>
                        <a:rPr lang="en-US" sz="1800" b="1">
                          <a:solidFill>
                            <a:schemeClr val="accent2">
                              <a:lumMod val="20000"/>
                              <a:lumOff val="80000"/>
                            </a:schemeClr>
                          </a:solidFill>
                          <a:latin typeface="Times New Roman" panose="02020603050405020304" pitchFamily="18" charset="0"/>
                          <a:cs typeface="Times New Roman" panose="02020603050405020304" pitchFamily="18" charset="0"/>
                        </a:rPr>
                        <a:t>40</a:t>
                      </a:r>
                    </a:p>
                  </a:txBody>
                  <a:tcPr marL="87630" marR="87630"/>
                </a:tc>
                <a:tc>
                  <a:txBody>
                    <a:bodyPr/>
                    <a:lstStyle/>
                    <a:p>
                      <a:pPr algn="ctr"/>
                      <a:r>
                        <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rPr>
                        <a:t>Raisa Tabassum </a:t>
                      </a:r>
                      <a:r>
                        <a:rPr lang="en-US" sz="1800" b="1" dirty="0" err="1">
                          <a:solidFill>
                            <a:schemeClr val="accent2">
                              <a:lumMod val="20000"/>
                              <a:lumOff val="80000"/>
                            </a:schemeClr>
                          </a:solidFill>
                          <a:latin typeface="Times New Roman" panose="02020603050405020304" pitchFamily="18" charset="0"/>
                          <a:cs typeface="Times New Roman" panose="02020603050405020304" pitchFamily="18" charset="0"/>
                        </a:rPr>
                        <a:t>Tasin</a:t>
                      </a:r>
                      <a:r>
                        <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rPr>
                        <a:t> </a:t>
                      </a:r>
                    </a:p>
                  </a:txBody>
                  <a:tcPr marL="87630" marR="87630"/>
                </a:tc>
                <a:tc>
                  <a:txBody>
                    <a:bodyPr/>
                    <a:lstStyle/>
                    <a:p>
                      <a:pPr algn="ctr"/>
                      <a:r>
                        <a:rPr lang="en-US" sz="1800" b="1">
                          <a:solidFill>
                            <a:schemeClr val="accent2">
                              <a:lumMod val="20000"/>
                              <a:lumOff val="80000"/>
                            </a:schemeClr>
                          </a:solidFill>
                          <a:latin typeface="Times New Roman" panose="02020603050405020304" pitchFamily="18" charset="0"/>
                          <a:cs typeface="Times New Roman" panose="02020603050405020304" pitchFamily="18" charset="0"/>
                        </a:rPr>
                        <a:t>18-37941-2</a:t>
                      </a:r>
                    </a:p>
                  </a:txBody>
                  <a:tcPr marL="87630" marR="87630"/>
                </a:tc>
                <a:tc>
                  <a:txBody>
                    <a:bodyPr/>
                    <a:lstStyle/>
                    <a:p>
                      <a:pPr algn="ctr"/>
                      <a:r>
                        <a:rPr lang="en-US" sz="1800" b="1">
                          <a:solidFill>
                            <a:schemeClr val="accent2">
                              <a:lumMod val="20000"/>
                              <a:lumOff val="80000"/>
                            </a:schemeClr>
                          </a:solidFill>
                          <a:latin typeface="Times New Roman" panose="02020603050405020304" pitchFamily="18" charset="0"/>
                          <a:cs typeface="Times New Roman" panose="02020603050405020304" pitchFamily="18" charset="0"/>
                        </a:rPr>
                        <a:t>EEE</a:t>
                      </a:r>
                    </a:p>
                  </a:txBody>
                  <a:tcPr marL="87630" marR="87630"/>
                </a:tc>
                <a:extLst>
                  <a:ext uri="{0D108BD9-81ED-4DB2-BD59-A6C34878D82A}">
                    <a16:rowId xmlns:a16="http://schemas.microsoft.com/office/drawing/2014/main" val="2361730173"/>
                  </a:ext>
                </a:extLst>
              </a:tr>
              <a:tr h="381520">
                <a:tc>
                  <a:txBody>
                    <a:bodyPr/>
                    <a:lstStyle/>
                    <a:p>
                      <a:pPr algn="ctr"/>
                      <a:r>
                        <a:rPr lang="en-US" sz="1800" b="1">
                          <a:solidFill>
                            <a:schemeClr val="accent2">
                              <a:lumMod val="20000"/>
                              <a:lumOff val="80000"/>
                            </a:schemeClr>
                          </a:solidFill>
                          <a:latin typeface="Times New Roman" panose="02020603050405020304" pitchFamily="18" charset="0"/>
                          <a:cs typeface="Times New Roman" panose="02020603050405020304" pitchFamily="18" charset="0"/>
                        </a:rPr>
                        <a:t>22</a:t>
                      </a:r>
                    </a:p>
                  </a:txBody>
                  <a:tcPr marL="87630" marR="87630"/>
                </a:tc>
                <a:tc>
                  <a:txBody>
                    <a:bodyPr/>
                    <a:lstStyle/>
                    <a:p>
                      <a:pPr algn="ctr"/>
                      <a:r>
                        <a:rPr lang="en-US" sz="1800" b="1" kern="1200" dirty="0">
                          <a:solidFill>
                            <a:schemeClr val="accent2">
                              <a:lumMod val="20000"/>
                              <a:lumOff val="80000"/>
                            </a:schemeClr>
                          </a:solidFill>
                          <a:effectLst/>
                          <a:latin typeface="Times New Roman" panose="02020603050405020304" pitchFamily="18" charset="0"/>
                          <a:cs typeface="Times New Roman" panose="02020603050405020304" pitchFamily="18" charset="0"/>
                        </a:rPr>
                        <a:t>Kabir, </a:t>
                      </a:r>
                      <a:r>
                        <a:rPr lang="en-US" sz="1800" b="1" kern="1200" dirty="0" err="1">
                          <a:solidFill>
                            <a:schemeClr val="accent2">
                              <a:lumMod val="20000"/>
                              <a:lumOff val="80000"/>
                            </a:schemeClr>
                          </a:solidFill>
                          <a:effectLst/>
                          <a:latin typeface="Times New Roman" panose="02020603050405020304" pitchFamily="18" charset="0"/>
                          <a:cs typeface="Times New Roman" panose="02020603050405020304" pitchFamily="18" charset="0"/>
                        </a:rPr>
                        <a:t>Kazi</a:t>
                      </a:r>
                      <a:r>
                        <a:rPr lang="en-US" sz="1800" b="1" kern="1200" dirty="0">
                          <a:solidFill>
                            <a:schemeClr val="accent2">
                              <a:lumMod val="20000"/>
                              <a:lumOff val="80000"/>
                            </a:schemeClr>
                          </a:solidFill>
                          <a:effectLst/>
                          <a:latin typeface="Times New Roman" panose="02020603050405020304" pitchFamily="18" charset="0"/>
                          <a:cs typeface="Times New Roman" panose="02020603050405020304" pitchFamily="18" charset="0"/>
                        </a:rPr>
                        <a:t> Shahadat</a:t>
                      </a:r>
                      <a:endPar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kern="1200">
                          <a:solidFill>
                            <a:schemeClr val="accent2">
                              <a:lumMod val="20000"/>
                              <a:lumOff val="80000"/>
                            </a:schemeClr>
                          </a:solidFill>
                          <a:effectLst/>
                          <a:latin typeface="Times New Roman" panose="02020603050405020304" pitchFamily="18" charset="0"/>
                          <a:cs typeface="Times New Roman" panose="02020603050405020304" pitchFamily="18" charset="0"/>
                        </a:rPr>
                        <a:t>18-36341-1</a:t>
                      </a:r>
                      <a:endParaRPr lang="en-US" sz="18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a:solidFill>
                            <a:schemeClr val="accent2">
                              <a:lumMod val="20000"/>
                              <a:lumOff val="80000"/>
                            </a:schemeClr>
                          </a:solidFill>
                          <a:latin typeface="Times New Roman" panose="02020603050405020304" pitchFamily="18" charset="0"/>
                          <a:cs typeface="Times New Roman" panose="02020603050405020304" pitchFamily="18" charset="0"/>
                        </a:rPr>
                        <a:t>EEE</a:t>
                      </a:r>
                    </a:p>
                  </a:txBody>
                  <a:tcPr marL="87630" marR="87630"/>
                </a:tc>
                <a:extLst>
                  <a:ext uri="{0D108BD9-81ED-4DB2-BD59-A6C34878D82A}">
                    <a16:rowId xmlns:a16="http://schemas.microsoft.com/office/drawing/2014/main" val="2867407032"/>
                  </a:ext>
                </a:extLst>
              </a:tr>
              <a:tr h="381520">
                <a:tc>
                  <a:txBody>
                    <a:bodyPr/>
                    <a:lstStyle/>
                    <a:p>
                      <a:pPr algn="ctr"/>
                      <a:r>
                        <a:rPr lang="en-US" sz="1800" b="1">
                          <a:solidFill>
                            <a:schemeClr val="accent2">
                              <a:lumMod val="20000"/>
                              <a:lumOff val="80000"/>
                            </a:schemeClr>
                          </a:solidFill>
                          <a:latin typeface="Times New Roman" panose="02020603050405020304" pitchFamily="18" charset="0"/>
                          <a:cs typeface="Times New Roman" panose="02020603050405020304" pitchFamily="18" charset="0"/>
                        </a:rPr>
                        <a:t>25</a:t>
                      </a:r>
                    </a:p>
                  </a:txBody>
                  <a:tcPr marL="87630" marR="87630"/>
                </a:tc>
                <a:tc>
                  <a:txBody>
                    <a:bodyPr/>
                    <a:lstStyle/>
                    <a:p>
                      <a:pPr algn="ctr"/>
                      <a:r>
                        <a:rPr lang="en-US" sz="1800" b="1" kern="1200">
                          <a:solidFill>
                            <a:schemeClr val="accent2">
                              <a:lumMod val="20000"/>
                              <a:lumOff val="80000"/>
                            </a:schemeClr>
                          </a:solidFill>
                          <a:effectLst/>
                          <a:latin typeface="Times New Roman" panose="02020603050405020304" pitchFamily="18" charset="0"/>
                          <a:cs typeface="Times New Roman" panose="02020603050405020304" pitchFamily="18" charset="0"/>
                        </a:rPr>
                        <a:t>Jahan, </a:t>
                      </a:r>
                      <a:r>
                        <a:rPr lang="en-US" sz="1800" b="1" kern="1200" err="1">
                          <a:solidFill>
                            <a:schemeClr val="accent2">
                              <a:lumMod val="20000"/>
                              <a:lumOff val="80000"/>
                            </a:schemeClr>
                          </a:solidFill>
                          <a:effectLst/>
                          <a:latin typeface="Times New Roman" panose="02020603050405020304" pitchFamily="18" charset="0"/>
                          <a:cs typeface="Times New Roman" panose="02020603050405020304" pitchFamily="18" charset="0"/>
                        </a:rPr>
                        <a:t>Nushrat</a:t>
                      </a:r>
                      <a:endParaRPr lang="en-US" sz="18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kern="1200" dirty="0">
                          <a:solidFill>
                            <a:schemeClr val="accent2">
                              <a:lumMod val="20000"/>
                              <a:lumOff val="80000"/>
                            </a:schemeClr>
                          </a:solidFill>
                          <a:effectLst/>
                          <a:latin typeface="Times New Roman" panose="02020603050405020304" pitchFamily="18" charset="0"/>
                          <a:cs typeface="Times New Roman" panose="02020603050405020304" pitchFamily="18" charset="0"/>
                        </a:rPr>
                        <a:t>18-36586-1</a:t>
                      </a:r>
                      <a:endPar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a:solidFill>
                            <a:schemeClr val="accent2">
                              <a:lumMod val="20000"/>
                              <a:lumOff val="80000"/>
                            </a:schemeClr>
                          </a:solidFill>
                          <a:latin typeface="Times New Roman" panose="02020603050405020304" pitchFamily="18" charset="0"/>
                          <a:cs typeface="Times New Roman" panose="02020603050405020304" pitchFamily="18" charset="0"/>
                        </a:rPr>
                        <a:t>CSE</a:t>
                      </a:r>
                    </a:p>
                  </a:txBody>
                  <a:tcPr marL="87630" marR="87630"/>
                </a:tc>
                <a:extLst>
                  <a:ext uri="{0D108BD9-81ED-4DB2-BD59-A6C34878D82A}">
                    <a16:rowId xmlns:a16="http://schemas.microsoft.com/office/drawing/2014/main" val="367516264"/>
                  </a:ext>
                </a:extLst>
              </a:tr>
              <a:tr h="381520">
                <a:tc>
                  <a:txBody>
                    <a:bodyPr/>
                    <a:lstStyle/>
                    <a:p>
                      <a:pPr algn="ctr"/>
                      <a:r>
                        <a:rPr lang="en-US" sz="1800" b="1">
                          <a:solidFill>
                            <a:schemeClr val="accent2">
                              <a:lumMod val="20000"/>
                              <a:lumOff val="80000"/>
                            </a:schemeClr>
                          </a:solidFill>
                          <a:latin typeface="Times New Roman" panose="02020603050405020304" pitchFamily="18" charset="0"/>
                          <a:cs typeface="Times New Roman" panose="02020603050405020304" pitchFamily="18" charset="0"/>
                        </a:rPr>
                        <a:t>37</a:t>
                      </a:r>
                    </a:p>
                  </a:txBody>
                  <a:tcPr marL="87630" marR="87630"/>
                </a:tc>
                <a:tc>
                  <a:txBody>
                    <a:bodyPr/>
                    <a:lstStyle/>
                    <a:p>
                      <a:pPr algn="ctr"/>
                      <a:r>
                        <a:rPr lang="en-US" sz="1800" b="1" kern="1200" err="1">
                          <a:solidFill>
                            <a:schemeClr val="accent2">
                              <a:lumMod val="20000"/>
                              <a:lumOff val="80000"/>
                            </a:schemeClr>
                          </a:solidFill>
                          <a:effectLst/>
                          <a:latin typeface="Times New Roman" panose="02020603050405020304" pitchFamily="18" charset="0"/>
                          <a:cs typeface="Times New Roman" panose="02020603050405020304" pitchFamily="18" charset="0"/>
                        </a:rPr>
                        <a:t>Ratul</a:t>
                      </a:r>
                      <a:r>
                        <a:rPr lang="en-US" sz="1800" b="1" kern="1200">
                          <a:solidFill>
                            <a:schemeClr val="accent2">
                              <a:lumMod val="20000"/>
                              <a:lumOff val="80000"/>
                            </a:schemeClr>
                          </a:solidFill>
                          <a:effectLst/>
                          <a:latin typeface="Times New Roman" panose="02020603050405020304" pitchFamily="18" charset="0"/>
                          <a:cs typeface="Times New Roman" panose="02020603050405020304" pitchFamily="18" charset="0"/>
                        </a:rPr>
                        <a:t>, S.M. </a:t>
                      </a:r>
                      <a:r>
                        <a:rPr lang="en-US" sz="1800" b="1" kern="1200" err="1">
                          <a:solidFill>
                            <a:schemeClr val="accent2">
                              <a:lumMod val="20000"/>
                              <a:lumOff val="80000"/>
                            </a:schemeClr>
                          </a:solidFill>
                          <a:effectLst/>
                          <a:latin typeface="Times New Roman" panose="02020603050405020304" pitchFamily="18" charset="0"/>
                          <a:cs typeface="Times New Roman" panose="02020603050405020304" pitchFamily="18" charset="0"/>
                        </a:rPr>
                        <a:t>Zobaeir</a:t>
                      </a:r>
                      <a:r>
                        <a:rPr lang="en-US" sz="1800" b="1" kern="1200">
                          <a:solidFill>
                            <a:schemeClr val="accent2">
                              <a:lumMod val="20000"/>
                              <a:lumOff val="80000"/>
                            </a:schemeClr>
                          </a:solidFill>
                          <a:effectLst/>
                          <a:latin typeface="Times New Roman" panose="02020603050405020304" pitchFamily="18" charset="0"/>
                          <a:cs typeface="Times New Roman" panose="02020603050405020304" pitchFamily="18" charset="0"/>
                        </a:rPr>
                        <a:t> </a:t>
                      </a:r>
                      <a:r>
                        <a:rPr lang="en-US" sz="1800" b="1" kern="1200" err="1">
                          <a:solidFill>
                            <a:schemeClr val="accent2">
                              <a:lumMod val="20000"/>
                              <a:lumOff val="80000"/>
                            </a:schemeClr>
                          </a:solidFill>
                          <a:effectLst/>
                          <a:latin typeface="Times New Roman" panose="02020603050405020304" pitchFamily="18" charset="0"/>
                          <a:cs typeface="Times New Roman" panose="02020603050405020304" pitchFamily="18" charset="0"/>
                        </a:rPr>
                        <a:t>Akando</a:t>
                      </a:r>
                      <a:endParaRPr lang="en-US" sz="18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kern="1200" dirty="0">
                          <a:solidFill>
                            <a:schemeClr val="accent2">
                              <a:lumMod val="20000"/>
                              <a:lumOff val="80000"/>
                            </a:schemeClr>
                          </a:solidFill>
                          <a:effectLst/>
                          <a:latin typeface="Times New Roman" panose="02020603050405020304" pitchFamily="18" charset="0"/>
                          <a:cs typeface="Times New Roman" panose="02020603050405020304" pitchFamily="18" charset="0"/>
                        </a:rPr>
                        <a:t>18-37880-2</a:t>
                      </a:r>
                      <a:endPar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a:solidFill>
                            <a:schemeClr val="accent2">
                              <a:lumMod val="20000"/>
                              <a:lumOff val="80000"/>
                            </a:schemeClr>
                          </a:solidFill>
                          <a:latin typeface="Times New Roman" panose="02020603050405020304" pitchFamily="18" charset="0"/>
                          <a:cs typeface="Times New Roman" panose="02020603050405020304" pitchFamily="18" charset="0"/>
                        </a:rPr>
                        <a:t>EEE</a:t>
                      </a:r>
                    </a:p>
                  </a:txBody>
                  <a:tcPr marL="87630" marR="87630"/>
                </a:tc>
                <a:extLst>
                  <a:ext uri="{0D108BD9-81ED-4DB2-BD59-A6C34878D82A}">
                    <a16:rowId xmlns:a16="http://schemas.microsoft.com/office/drawing/2014/main" val="580541272"/>
                  </a:ext>
                </a:extLst>
              </a:tr>
              <a:tr h="381520">
                <a:tc>
                  <a:txBody>
                    <a:bodyPr/>
                    <a:lstStyle/>
                    <a:p>
                      <a:pPr algn="ctr"/>
                      <a:r>
                        <a:rPr lang="en-US" sz="1800" b="1" kern="1200">
                          <a:solidFill>
                            <a:schemeClr val="accent2">
                              <a:lumMod val="20000"/>
                              <a:lumOff val="80000"/>
                            </a:schemeClr>
                          </a:solidFill>
                          <a:effectLst/>
                          <a:latin typeface="Times New Roman" panose="02020603050405020304" pitchFamily="18" charset="0"/>
                          <a:cs typeface="Times New Roman" panose="02020603050405020304" pitchFamily="18" charset="0"/>
                        </a:rPr>
                        <a:t>32</a:t>
                      </a:r>
                      <a:endParaRPr lang="en-US" sz="18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kern="1200">
                          <a:solidFill>
                            <a:schemeClr val="accent2">
                              <a:lumMod val="20000"/>
                              <a:lumOff val="80000"/>
                            </a:schemeClr>
                          </a:solidFill>
                          <a:effectLst/>
                          <a:latin typeface="Times New Roman" panose="02020603050405020304" pitchFamily="18" charset="0"/>
                          <a:cs typeface="Times New Roman" panose="02020603050405020304" pitchFamily="18" charset="0"/>
                        </a:rPr>
                        <a:t>Nabil, Md. Abdullah</a:t>
                      </a:r>
                      <a:endParaRPr lang="en-US" sz="18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kern="1200" dirty="0">
                          <a:solidFill>
                            <a:schemeClr val="accent2">
                              <a:lumMod val="20000"/>
                              <a:lumOff val="80000"/>
                            </a:schemeClr>
                          </a:solidFill>
                          <a:effectLst/>
                          <a:latin typeface="Times New Roman" panose="02020603050405020304" pitchFamily="18" charset="0"/>
                          <a:cs typeface="Times New Roman" panose="02020603050405020304" pitchFamily="18" charset="0"/>
                        </a:rPr>
                        <a:t>18-37807-2</a:t>
                      </a:r>
                      <a:endPar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a:solidFill>
                            <a:schemeClr val="accent2">
                              <a:lumMod val="20000"/>
                              <a:lumOff val="80000"/>
                            </a:schemeClr>
                          </a:solidFill>
                          <a:latin typeface="Times New Roman" panose="02020603050405020304" pitchFamily="18" charset="0"/>
                          <a:cs typeface="Times New Roman" panose="02020603050405020304" pitchFamily="18" charset="0"/>
                        </a:rPr>
                        <a:t>EEE</a:t>
                      </a:r>
                    </a:p>
                  </a:txBody>
                  <a:tcPr marL="87630" marR="87630"/>
                </a:tc>
                <a:extLst>
                  <a:ext uri="{0D108BD9-81ED-4DB2-BD59-A6C34878D82A}">
                    <a16:rowId xmlns:a16="http://schemas.microsoft.com/office/drawing/2014/main" val="1434825778"/>
                  </a:ext>
                </a:extLst>
              </a:tr>
              <a:tr h="381520">
                <a:tc>
                  <a:txBody>
                    <a:bodyPr/>
                    <a:lstStyle/>
                    <a:p>
                      <a:pPr algn="ctr"/>
                      <a:r>
                        <a:rPr lang="en-US" sz="1800" b="1" kern="1200">
                          <a:solidFill>
                            <a:schemeClr val="accent2">
                              <a:lumMod val="20000"/>
                              <a:lumOff val="80000"/>
                            </a:schemeClr>
                          </a:solidFill>
                          <a:effectLst/>
                          <a:latin typeface="Times New Roman" panose="02020603050405020304" pitchFamily="18" charset="0"/>
                          <a:cs typeface="Times New Roman" panose="02020603050405020304" pitchFamily="18" charset="0"/>
                        </a:rPr>
                        <a:t>46</a:t>
                      </a:r>
                      <a:endParaRPr lang="en-US" sz="18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a:solidFill>
                            <a:schemeClr val="accent2">
                              <a:lumMod val="20000"/>
                              <a:lumOff val="80000"/>
                            </a:schemeClr>
                          </a:solidFill>
                          <a:effectLst/>
                          <a:latin typeface="Times New Roman" panose="02020603050405020304" pitchFamily="18" charset="0"/>
                          <a:cs typeface="Times New Roman" panose="02020603050405020304" pitchFamily="18" charset="0"/>
                        </a:rPr>
                        <a:t>Prince, Ahmed Tamim </a:t>
                      </a:r>
                      <a:r>
                        <a:rPr lang="en-US" sz="1800" b="1" err="1">
                          <a:solidFill>
                            <a:schemeClr val="accent2">
                              <a:lumMod val="20000"/>
                              <a:lumOff val="80000"/>
                            </a:schemeClr>
                          </a:solidFill>
                          <a:effectLst/>
                          <a:latin typeface="Times New Roman" panose="02020603050405020304" pitchFamily="18" charset="0"/>
                          <a:cs typeface="Times New Roman" panose="02020603050405020304" pitchFamily="18" charset="0"/>
                        </a:rPr>
                        <a:t>Zabir</a:t>
                      </a:r>
                      <a:endParaRPr lang="en-US" sz="1800" b="1">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b="1" kern="1200">
                          <a:solidFill>
                            <a:schemeClr val="accent2">
                              <a:lumMod val="20000"/>
                              <a:lumOff val="80000"/>
                            </a:schemeClr>
                          </a:solidFill>
                          <a:effectLst/>
                          <a:latin typeface="Times New Roman" panose="02020603050405020304" pitchFamily="18" charset="0"/>
                          <a:cs typeface="Times New Roman" panose="02020603050405020304" pitchFamily="18" charset="0"/>
                        </a:rPr>
                        <a:t>18-37382-1</a:t>
                      </a:r>
                      <a:endParaRPr lang="en-US" sz="18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a:solidFill>
                            <a:schemeClr val="accent2">
                              <a:lumMod val="20000"/>
                              <a:lumOff val="80000"/>
                            </a:schemeClr>
                          </a:solidFill>
                          <a:latin typeface="Times New Roman" panose="02020603050405020304" pitchFamily="18" charset="0"/>
                          <a:cs typeface="Times New Roman" panose="02020603050405020304" pitchFamily="18" charset="0"/>
                        </a:rPr>
                        <a:t>EEE</a:t>
                      </a:r>
                    </a:p>
                  </a:txBody>
                  <a:tcPr marL="87630" marR="87630"/>
                </a:tc>
                <a:extLst>
                  <a:ext uri="{0D108BD9-81ED-4DB2-BD59-A6C34878D82A}">
                    <a16:rowId xmlns:a16="http://schemas.microsoft.com/office/drawing/2014/main" val="1629979572"/>
                  </a:ext>
                </a:extLst>
              </a:tr>
              <a:tr h="381520">
                <a:tc>
                  <a:txBody>
                    <a:bodyPr/>
                    <a:lstStyle/>
                    <a:p>
                      <a:pPr algn="ctr"/>
                      <a:r>
                        <a:rPr lang="en-US" sz="1800" b="1">
                          <a:solidFill>
                            <a:schemeClr val="accent2">
                              <a:lumMod val="20000"/>
                              <a:lumOff val="80000"/>
                            </a:schemeClr>
                          </a:solidFill>
                          <a:latin typeface="Times New Roman" panose="02020603050405020304" pitchFamily="18" charset="0"/>
                          <a:cs typeface="Times New Roman" panose="02020603050405020304" pitchFamily="18" charset="0"/>
                        </a:rPr>
                        <a:t>36</a:t>
                      </a:r>
                    </a:p>
                  </a:txBody>
                  <a:tcPr marL="87630" marR="87630"/>
                </a:tc>
                <a:tc>
                  <a:txBody>
                    <a:bodyPr/>
                    <a:lstStyle/>
                    <a:p>
                      <a:pPr algn="ctr"/>
                      <a:r>
                        <a:rPr lang="en-US" sz="1800" b="1" kern="1200">
                          <a:solidFill>
                            <a:schemeClr val="accent2">
                              <a:lumMod val="20000"/>
                              <a:lumOff val="80000"/>
                            </a:schemeClr>
                          </a:solidFill>
                          <a:effectLst/>
                          <a:latin typeface="Times New Roman" panose="02020603050405020304" pitchFamily="18" charset="0"/>
                          <a:cs typeface="Times New Roman" panose="02020603050405020304" pitchFamily="18" charset="0"/>
                        </a:rPr>
                        <a:t>Raza, Kala</a:t>
                      </a:r>
                      <a:endParaRPr lang="en-US" sz="18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kern="1200">
                          <a:solidFill>
                            <a:schemeClr val="accent2">
                              <a:lumMod val="20000"/>
                              <a:lumOff val="80000"/>
                            </a:schemeClr>
                          </a:solidFill>
                          <a:effectLst/>
                          <a:latin typeface="Times New Roman" panose="02020603050405020304" pitchFamily="18" charset="0"/>
                          <a:cs typeface="Times New Roman" panose="02020603050405020304" pitchFamily="18" charset="0"/>
                        </a:rPr>
                        <a:t>18-37869-2</a:t>
                      </a:r>
                      <a:endParaRPr lang="en-US" sz="18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a:solidFill>
                            <a:schemeClr val="accent2">
                              <a:lumMod val="20000"/>
                              <a:lumOff val="80000"/>
                            </a:schemeClr>
                          </a:solidFill>
                          <a:latin typeface="Times New Roman" panose="02020603050405020304" pitchFamily="18" charset="0"/>
                          <a:cs typeface="Times New Roman" panose="02020603050405020304" pitchFamily="18" charset="0"/>
                        </a:rPr>
                        <a:t>EEE</a:t>
                      </a:r>
                    </a:p>
                  </a:txBody>
                  <a:tcPr marL="87630" marR="87630"/>
                </a:tc>
                <a:extLst>
                  <a:ext uri="{0D108BD9-81ED-4DB2-BD59-A6C34878D82A}">
                    <a16:rowId xmlns:a16="http://schemas.microsoft.com/office/drawing/2014/main" val="871664480"/>
                  </a:ext>
                </a:extLst>
              </a:tr>
              <a:tr h="417131">
                <a:tc>
                  <a:txBody>
                    <a:bodyPr/>
                    <a:lstStyle/>
                    <a:p>
                      <a:pPr algn="ctr"/>
                      <a:r>
                        <a:rPr lang="en-US" sz="1800" b="1">
                          <a:solidFill>
                            <a:schemeClr val="accent2">
                              <a:lumMod val="20000"/>
                              <a:lumOff val="80000"/>
                            </a:schemeClr>
                          </a:solidFill>
                          <a:latin typeface="Times New Roman" panose="02020603050405020304" pitchFamily="18" charset="0"/>
                          <a:cs typeface="Times New Roman" panose="02020603050405020304" pitchFamily="18" charset="0"/>
                        </a:rPr>
                        <a:t>34</a:t>
                      </a:r>
                    </a:p>
                  </a:txBody>
                  <a:tcPr marL="87630" marR="87630"/>
                </a:tc>
                <a:tc>
                  <a:txBody>
                    <a:bodyPr/>
                    <a:lstStyle/>
                    <a:p>
                      <a:pPr algn="ctr"/>
                      <a:r>
                        <a:rPr lang="en-US" sz="1800" b="1" kern="1200">
                          <a:solidFill>
                            <a:schemeClr val="accent2">
                              <a:lumMod val="20000"/>
                              <a:lumOff val="80000"/>
                            </a:schemeClr>
                          </a:solidFill>
                          <a:effectLst/>
                          <a:latin typeface="Times New Roman" panose="02020603050405020304" pitchFamily="18" charset="0"/>
                          <a:cs typeface="Times New Roman" panose="02020603050405020304" pitchFamily="18" charset="0"/>
                        </a:rPr>
                        <a:t>Tahrim, H M</a:t>
                      </a:r>
                      <a:endParaRPr lang="en-US" sz="18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kern="1200">
                          <a:solidFill>
                            <a:schemeClr val="accent2">
                              <a:lumMod val="20000"/>
                              <a:lumOff val="80000"/>
                            </a:schemeClr>
                          </a:solidFill>
                          <a:effectLst/>
                          <a:latin typeface="Times New Roman" panose="02020603050405020304" pitchFamily="18" charset="0"/>
                          <a:cs typeface="Times New Roman" panose="02020603050405020304" pitchFamily="18" charset="0"/>
                        </a:rPr>
                        <a:t>18-37826-2</a:t>
                      </a:r>
                      <a:endParaRPr lang="en-US" sz="18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rPr>
                        <a:t>EEE</a:t>
                      </a:r>
                    </a:p>
                  </a:txBody>
                  <a:tcPr marL="87630" marR="87630"/>
                </a:tc>
                <a:extLst>
                  <a:ext uri="{0D108BD9-81ED-4DB2-BD59-A6C34878D82A}">
                    <a16:rowId xmlns:a16="http://schemas.microsoft.com/office/drawing/2014/main" val="2664095981"/>
                  </a:ext>
                </a:extLst>
              </a:tr>
              <a:tr h="534929">
                <a:tc>
                  <a:txBody>
                    <a:bodyPr/>
                    <a:lstStyle/>
                    <a:p>
                      <a:pPr algn="ctr"/>
                      <a:r>
                        <a:rPr lang="en-US" sz="1800" b="1">
                          <a:solidFill>
                            <a:schemeClr val="accent2">
                              <a:lumMod val="20000"/>
                              <a:lumOff val="80000"/>
                            </a:schemeClr>
                          </a:solidFill>
                          <a:latin typeface="Times New Roman" panose="02020603050405020304" pitchFamily="18" charset="0"/>
                          <a:cs typeface="Times New Roman" panose="02020603050405020304" pitchFamily="18" charset="0"/>
                        </a:rPr>
                        <a:t>38</a:t>
                      </a:r>
                    </a:p>
                  </a:txBody>
                  <a:tcPr marL="87630" marR="87630"/>
                </a:tc>
                <a:tc>
                  <a:txBody>
                    <a:bodyPr/>
                    <a:lstStyle/>
                    <a:p>
                      <a:pPr algn="ctr"/>
                      <a:r>
                        <a:rPr lang="en-US" sz="1800" b="1" kern="1200">
                          <a:solidFill>
                            <a:schemeClr val="accent2">
                              <a:lumMod val="20000"/>
                              <a:lumOff val="80000"/>
                            </a:schemeClr>
                          </a:solidFill>
                          <a:effectLst/>
                          <a:latin typeface="Times New Roman" panose="02020603050405020304" pitchFamily="18" charset="0"/>
                          <a:cs typeface="Times New Roman" panose="02020603050405020304" pitchFamily="18" charset="0"/>
                        </a:rPr>
                        <a:t>Rafat, Sadman Sakib</a:t>
                      </a:r>
                      <a:endParaRPr lang="en-US" sz="18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kern="1200">
                          <a:solidFill>
                            <a:schemeClr val="accent2">
                              <a:lumMod val="20000"/>
                              <a:lumOff val="80000"/>
                            </a:schemeClr>
                          </a:solidFill>
                          <a:effectLst/>
                          <a:latin typeface="Times New Roman" panose="02020603050405020304" pitchFamily="18" charset="0"/>
                          <a:cs typeface="Times New Roman" panose="02020603050405020304" pitchFamily="18" charset="0"/>
                        </a:rPr>
                        <a:t>18-37887-2</a:t>
                      </a:r>
                      <a:endParaRPr lang="en-US" sz="1800" b="1">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87630" marR="87630"/>
                </a:tc>
                <a:tc>
                  <a:txBody>
                    <a:bodyPr/>
                    <a:lstStyle/>
                    <a:p>
                      <a:pPr algn="ctr"/>
                      <a:r>
                        <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rPr>
                        <a:t>EEE</a:t>
                      </a:r>
                    </a:p>
                  </a:txBody>
                  <a:tcPr marL="87630" marR="87630"/>
                </a:tc>
                <a:extLst>
                  <a:ext uri="{0D108BD9-81ED-4DB2-BD59-A6C34878D82A}">
                    <a16:rowId xmlns:a16="http://schemas.microsoft.com/office/drawing/2014/main" val="2908079580"/>
                  </a:ext>
                </a:extLst>
              </a:tr>
            </a:tbl>
          </a:graphicData>
        </a:graphic>
      </p:graphicFrame>
    </p:spTree>
    <p:extLst>
      <p:ext uri="{BB962C8B-B14F-4D97-AF65-F5344CB8AC3E}">
        <p14:creationId xmlns:p14="http://schemas.microsoft.com/office/powerpoint/2010/main" val="201111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AF8B598-592E-419A-ACAE-206D1419B130}"/>
              </a:ext>
            </a:extLst>
          </p:cNvPr>
          <p:cNvSpPr>
            <a:spLocks noGrp="1"/>
          </p:cNvSpPr>
          <p:nvPr>
            <p:ph type="body" sz="quarter" idx="10"/>
          </p:nvPr>
        </p:nvSpPr>
        <p:spPr>
          <a:xfrm>
            <a:off x="323850" y="271463"/>
            <a:ext cx="11572875" cy="723900"/>
          </a:xfrm>
        </p:spPr>
        <p:txBody>
          <a:bodyPr>
            <a:noAutofit/>
          </a:bodyPr>
          <a:lstStyle/>
          <a:p>
            <a:r>
              <a:rPr lang="en-US" sz="6000" b="1">
                <a:solidFill>
                  <a:schemeClr val="accent5">
                    <a:lumMod val="50000"/>
                  </a:schemeClr>
                </a:solidFill>
                <a:latin typeface="Times New Roman" panose="02020603050405020304" pitchFamily="18" charset="0"/>
                <a:cs typeface="Times New Roman" panose="02020603050405020304" pitchFamily="18" charset="0"/>
              </a:rPr>
              <a:t>Conclusion</a:t>
            </a:r>
          </a:p>
        </p:txBody>
      </p:sp>
      <p:sp>
        <p:nvSpPr>
          <p:cNvPr id="4" name="Freeform: Shape 3">
            <a:extLst>
              <a:ext uri="{FF2B5EF4-FFF2-40B4-BE49-F238E27FC236}">
                <a16:creationId xmlns:a16="http://schemas.microsoft.com/office/drawing/2014/main" id="{373404DE-1499-411A-9A2A-34211AF76969}"/>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2C03CF94-6DCB-430E-9167-337B0E219B73}"/>
              </a:ext>
            </a:extLst>
          </p:cNvPr>
          <p:cNvGrpSpPr/>
          <p:nvPr/>
        </p:nvGrpSpPr>
        <p:grpSpPr>
          <a:xfrm>
            <a:off x="10297206" y="5290457"/>
            <a:ext cx="1894794" cy="1564686"/>
            <a:chOff x="11613480" y="1739639"/>
            <a:chExt cx="3450295" cy="2849189"/>
          </a:xfrm>
        </p:grpSpPr>
        <p:grpSp>
          <p:nvGrpSpPr>
            <p:cNvPr id="6" name="Graphic 201">
              <a:extLst>
                <a:ext uri="{FF2B5EF4-FFF2-40B4-BE49-F238E27FC236}">
                  <a16:creationId xmlns:a16="http://schemas.microsoft.com/office/drawing/2014/main" id="{6CE25CCE-0718-4A43-B73B-9F37A03CF4E0}"/>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8" name="Freeform: Shape 7">
                <a:extLst>
                  <a:ext uri="{FF2B5EF4-FFF2-40B4-BE49-F238E27FC236}">
                    <a16:creationId xmlns:a16="http://schemas.microsoft.com/office/drawing/2014/main" id="{0616D643-2511-497C-B2C6-7DCDC893BDA1}"/>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95A9CF6-AA00-4940-B7BE-5E023EA9054E}"/>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2C22553-6281-46CA-8E57-01393774C621}"/>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68991CF-6CEF-4408-AD2C-81628CF3DD26}"/>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897E337-5761-4D3E-8DF7-CE0D1FE5DEBB}"/>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704C0D0-4130-438F-8491-07A386D30698}"/>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E859F3D-E221-4BA4-83AE-B986EA6A90FD}"/>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9C9638-0B2A-4CBD-B00E-3F6966AA3A1B}"/>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C26A110-F3D7-4262-919C-ED56618D9D52}"/>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88AFEBE-D97F-43F6-A0EF-4AEBFF49E43E}"/>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B376B16-07A7-40CF-A1EA-00E4AA4EC6E7}"/>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83FF49C-B22F-4953-A36D-F3BE923F62A3}"/>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61CCA0-AF6B-4882-AAAF-01CB001C8CC0}"/>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AFD8426-DF27-4AB3-8823-D53C062E9D3B}"/>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CE740C28-5DC0-4A72-B2F1-CB7F7404CCFD}"/>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sp>
        <p:nvSpPr>
          <p:cNvPr id="23" name="Content Placeholder 2">
            <a:extLst>
              <a:ext uri="{FF2B5EF4-FFF2-40B4-BE49-F238E27FC236}">
                <a16:creationId xmlns:a16="http://schemas.microsoft.com/office/drawing/2014/main" id="{7E5B804F-1CFE-4159-8B71-A63676BA3AA5}"/>
              </a:ext>
            </a:extLst>
          </p:cNvPr>
          <p:cNvSpPr txBox="1">
            <a:spLocks/>
          </p:cNvSpPr>
          <p:nvPr/>
        </p:nvSpPr>
        <p:spPr>
          <a:xfrm>
            <a:off x="500628" y="1396821"/>
            <a:ext cx="10127870" cy="40082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Help fireman in their responsibilities</a:t>
            </a:r>
          </a:p>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Detects smoke and flame of fire</a:t>
            </a:r>
          </a:p>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Reduce the danger of injury</a:t>
            </a:r>
          </a:p>
          <a:p>
            <a:pPr>
              <a:buFont typeface="Wingdings" panose="05000000000000000000" pitchFamily="2" charset="2"/>
              <a:buChar char="q"/>
            </a:pPr>
            <a:r>
              <a:rPr lang="en-US" sz="2400">
                <a:solidFill>
                  <a:schemeClr val="bg2">
                    <a:lumMod val="25000"/>
                  </a:schemeClr>
                </a:solidFill>
                <a:latin typeface="Calibri" panose="020F0502020204030204" pitchFamily="34" charset="0"/>
                <a:ea typeface="+mn-lt"/>
                <a:cs typeface="Calibri" panose="020F0502020204030204" pitchFamily="34" charset="0"/>
              </a:rPr>
              <a:t>Require less space to implement</a:t>
            </a:r>
            <a:endParaRPr lang="en-US" sz="2400">
              <a:solidFill>
                <a:schemeClr val="bg2">
                  <a:lumMod val="25000"/>
                </a:schemeClr>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Decrease monetary losses</a:t>
            </a:r>
          </a:p>
          <a:p>
            <a:pPr>
              <a:buFont typeface="Wingdings" panose="05000000000000000000" pitchFamily="2" charset="2"/>
              <a:buChar char="q"/>
            </a:pPr>
            <a:r>
              <a:rPr lang="en-US" sz="2400">
                <a:solidFill>
                  <a:schemeClr val="bg2">
                    <a:lumMod val="25000"/>
                  </a:schemeClr>
                </a:solidFill>
                <a:latin typeface="Calibri" panose="020F0502020204030204" pitchFamily="34" charset="0"/>
                <a:cs typeface="Calibri" panose="020F0502020204030204" pitchFamily="34" charset="0"/>
              </a:rPr>
              <a:t>Reliable and economical</a:t>
            </a:r>
          </a:p>
          <a:p>
            <a:pPr marR="0" algn="just">
              <a:lnSpc>
                <a:spcPct val="107000"/>
              </a:lnSpc>
              <a:spcBef>
                <a:spcPts val="0"/>
              </a:spcBef>
              <a:spcAft>
                <a:spcPts val="0"/>
              </a:spcAft>
              <a:buFont typeface="Wingdings" panose="05000000000000000000" pitchFamily="2" charset="2"/>
              <a:buChar char="q"/>
            </a:pPr>
            <a:r>
              <a:rPr lang="en-US" sz="240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It is used to solve the problem of the fire extinguisher.</a:t>
            </a:r>
          </a:p>
          <a:p>
            <a:pPr>
              <a:buFont typeface="Wingdings" panose="05000000000000000000" pitchFamily="2" charset="2"/>
              <a:buChar char="q"/>
            </a:pPr>
            <a:r>
              <a:rPr lang="en-US" sz="240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It work there , where human beings are not able to reached</a:t>
            </a:r>
            <a:endParaRPr lang="en-US" sz="2400">
              <a:solidFill>
                <a:schemeClr val="bg2">
                  <a:lumMod val="25000"/>
                </a:schemeClr>
              </a:solidFill>
              <a:latin typeface="Calibri" panose="020F0502020204030204" pitchFamily="34" charset="0"/>
              <a:cs typeface="Calibri" panose="020F0502020204030204" pitchFamily="34" charset="0"/>
            </a:endParaRPr>
          </a:p>
        </p:txBody>
      </p:sp>
      <p:pic>
        <p:nvPicPr>
          <p:cNvPr id="25" name="Picture 24">
            <a:extLst>
              <a:ext uri="{FF2B5EF4-FFF2-40B4-BE49-F238E27FC236}">
                <a16:creationId xmlns:a16="http://schemas.microsoft.com/office/drawing/2014/main" id="{56128EEB-E54A-471E-AFFD-16EB28A0D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2436" y="3361141"/>
            <a:ext cx="3594289" cy="1800436"/>
          </a:xfrm>
          <a:prstGeom prst="rect">
            <a:avLst/>
          </a:prstGeom>
        </p:spPr>
      </p:pic>
      <p:pic>
        <p:nvPicPr>
          <p:cNvPr id="28" name="Picture 27">
            <a:extLst>
              <a:ext uri="{FF2B5EF4-FFF2-40B4-BE49-F238E27FC236}">
                <a16:creationId xmlns:a16="http://schemas.microsoft.com/office/drawing/2014/main" id="{8D908D5D-F7FD-4AC6-9932-67075064B25B}"/>
              </a:ext>
            </a:extLst>
          </p:cNvPr>
          <p:cNvPicPr>
            <a:picLocks noChangeAspect="1"/>
          </p:cNvPicPr>
          <p:nvPr/>
        </p:nvPicPr>
        <p:blipFill>
          <a:blip r:embed="rId3"/>
          <a:stretch>
            <a:fillRect/>
          </a:stretch>
        </p:blipFill>
        <p:spPr>
          <a:xfrm>
            <a:off x="8300455" y="1405301"/>
            <a:ext cx="3585417" cy="1826961"/>
          </a:xfrm>
          <a:prstGeom prst="rect">
            <a:avLst/>
          </a:prstGeom>
        </p:spPr>
      </p:pic>
    </p:spTree>
    <p:extLst>
      <p:ext uri="{BB962C8B-B14F-4D97-AF65-F5344CB8AC3E}">
        <p14:creationId xmlns:p14="http://schemas.microsoft.com/office/powerpoint/2010/main" val="3000460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6C06E12-862B-4C8B-B9A9-92C11392AAF0}"/>
              </a:ext>
            </a:extLst>
          </p:cNvPr>
          <p:cNvSpPr txBox="1">
            <a:spLocks/>
          </p:cNvSpPr>
          <p:nvPr/>
        </p:nvSpPr>
        <p:spPr>
          <a:xfrm>
            <a:off x="1143001" y="252518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9600" b="0" i="0" u="none" strike="noStrike" kern="1200" cap="all" spc="0" normalizeH="0" baseline="0" noProof="0">
                <a:ln>
                  <a:noFill/>
                </a:ln>
                <a:solidFill>
                  <a:srgbClr val="FFFF00"/>
                </a:solidFill>
                <a:effectLst/>
                <a:uLnTx/>
                <a:uFillTx/>
                <a:latin typeface="Times New Roman" panose="02020603050405020304" pitchFamily="18" charset="0"/>
                <a:ea typeface="+mj-ea"/>
                <a:cs typeface="Times New Roman" panose="02020603050405020304" pitchFamily="18" charset="0"/>
              </a:rPr>
              <a:t>Thank you</a:t>
            </a:r>
            <a:endParaRPr kumimoji="0" lang="bn-BD" sz="9600" b="0" i="0" u="none" strike="noStrike" kern="1200" cap="all" spc="0" normalizeH="0" baseline="0" noProof="0">
              <a:ln>
                <a:noFill/>
              </a:ln>
              <a:solidFill>
                <a:srgbClr val="FFFF00"/>
              </a:solidFill>
              <a:effectLst/>
              <a:uLnTx/>
              <a:uFillTx/>
              <a:latin typeface="Times New Roman" panose="02020603050405020304" pitchFamily="18" charset="0"/>
              <a:ea typeface="+mj-ea"/>
              <a:cs typeface="Vrinda" panose="020B0502040204020203" pitchFamily="34" charset="0"/>
            </a:endParaRPr>
          </a:p>
        </p:txBody>
      </p:sp>
    </p:spTree>
    <p:extLst>
      <p:ext uri="{BB962C8B-B14F-4D97-AF65-F5344CB8AC3E}">
        <p14:creationId xmlns:p14="http://schemas.microsoft.com/office/powerpoint/2010/main" val="417915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 Placeholder 61">
            <a:extLst>
              <a:ext uri="{FF2B5EF4-FFF2-40B4-BE49-F238E27FC236}">
                <a16:creationId xmlns:a16="http://schemas.microsoft.com/office/drawing/2014/main" id="{F424CF64-227F-4E07-AFE0-C16D19D382F8}"/>
              </a:ext>
            </a:extLst>
          </p:cNvPr>
          <p:cNvSpPr txBox="1">
            <a:spLocks noGrp="1"/>
          </p:cNvSpPr>
          <p:nvPr>
            <p:ph type="body" sz="quarter" idx="10"/>
          </p:nvPr>
        </p:nvSpPr>
        <p:spPr>
          <a:xfrm>
            <a:off x="619125" y="171748"/>
            <a:ext cx="11572875" cy="923330"/>
          </a:xfrm>
          <a:prstGeom prst="rect">
            <a:avLst/>
          </a:prstGeom>
          <a:noFill/>
        </p:spPr>
        <p:txBody>
          <a:bodyPr wrap="square" rtlCol="0">
            <a:spAutoFit/>
          </a:bodyPr>
          <a:lstStyle/>
          <a:p>
            <a:r>
              <a:rPr lang="en-US" sz="6000" b="1">
                <a:solidFill>
                  <a:schemeClr val="accent5">
                    <a:lumMod val="50000"/>
                  </a:schemeClr>
                </a:solidFill>
                <a:latin typeface="Times New Roman" panose="02020603050405020304" pitchFamily="18" charset="0"/>
                <a:cs typeface="Times New Roman" panose="02020603050405020304" pitchFamily="18" charset="0"/>
              </a:rPr>
              <a:t> Presentation topic:</a:t>
            </a:r>
          </a:p>
        </p:txBody>
      </p:sp>
      <p:sp>
        <p:nvSpPr>
          <p:cNvPr id="63" name="TextBox 62">
            <a:extLst>
              <a:ext uri="{FF2B5EF4-FFF2-40B4-BE49-F238E27FC236}">
                <a16:creationId xmlns:a16="http://schemas.microsoft.com/office/drawing/2014/main" id="{8050FF81-E808-4270-89ED-7B5AB46AB9AD}"/>
              </a:ext>
            </a:extLst>
          </p:cNvPr>
          <p:cNvSpPr txBox="1"/>
          <p:nvPr/>
        </p:nvSpPr>
        <p:spPr>
          <a:xfrm>
            <a:off x="1743410" y="2307874"/>
            <a:ext cx="9324303" cy="1446550"/>
          </a:xfrm>
          <a:prstGeom prst="rect">
            <a:avLst/>
          </a:prstGeom>
          <a:noFill/>
        </p:spPr>
        <p:txBody>
          <a:bodyPr wrap="square">
            <a:spAutoFit/>
          </a:bodyPr>
          <a:lstStyle/>
          <a:p>
            <a:pPr algn="ctr"/>
            <a:r>
              <a:rPr lang="en-US" sz="8800">
                <a:solidFill>
                  <a:schemeClr val="accent6">
                    <a:lumMod val="50000"/>
                    <a:lumOff val="50000"/>
                  </a:schemeClr>
                </a:solidFill>
                <a:latin typeface="Times New Roman" panose="02020603050405020304" pitchFamily="18" charset="0"/>
                <a:cs typeface="Times New Roman" panose="02020603050405020304" pitchFamily="18" charset="0"/>
              </a:rPr>
              <a:t>Fire Fighting Robot </a:t>
            </a:r>
          </a:p>
        </p:txBody>
      </p:sp>
      <p:sp>
        <p:nvSpPr>
          <p:cNvPr id="64" name="Freeform: Shape 63">
            <a:extLst>
              <a:ext uri="{FF2B5EF4-FFF2-40B4-BE49-F238E27FC236}">
                <a16:creationId xmlns:a16="http://schemas.microsoft.com/office/drawing/2014/main" id="{5F55BAEF-BD89-455D-8C8B-BC417D6EDA5D}"/>
              </a:ext>
            </a:extLst>
          </p:cNvPr>
          <p:cNvSpPr/>
          <p:nvPr/>
        </p:nvSpPr>
        <p:spPr>
          <a:xfrm>
            <a:off x="1" y="4967220"/>
            <a:ext cx="7328262" cy="1890780"/>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grpSp>
        <p:nvGrpSpPr>
          <p:cNvPr id="65" name="Group 64">
            <a:extLst>
              <a:ext uri="{FF2B5EF4-FFF2-40B4-BE49-F238E27FC236}">
                <a16:creationId xmlns:a16="http://schemas.microsoft.com/office/drawing/2014/main" id="{D8A5DD49-041B-48B4-883C-F399699E81FC}"/>
              </a:ext>
            </a:extLst>
          </p:cNvPr>
          <p:cNvGrpSpPr/>
          <p:nvPr/>
        </p:nvGrpSpPr>
        <p:grpSpPr>
          <a:xfrm>
            <a:off x="10289118" y="5293314"/>
            <a:ext cx="1894794" cy="1564686"/>
            <a:chOff x="11613480" y="1739639"/>
            <a:chExt cx="3450295" cy="2849189"/>
          </a:xfrm>
        </p:grpSpPr>
        <p:grpSp>
          <p:nvGrpSpPr>
            <p:cNvPr id="66" name="Graphic 201">
              <a:extLst>
                <a:ext uri="{FF2B5EF4-FFF2-40B4-BE49-F238E27FC236}">
                  <a16:creationId xmlns:a16="http://schemas.microsoft.com/office/drawing/2014/main" id="{B83D49CF-0F57-44B1-A079-579F05E5D7B6}"/>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68" name="Freeform: Shape 67">
                <a:extLst>
                  <a:ext uri="{FF2B5EF4-FFF2-40B4-BE49-F238E27FC236}">
                    <a16:creationId xmlns:a16="http://schemas.microsoft.com/office/drawing/2014/main" id="{31C71D52-9781-4F4C-9FD9-AA5A891992E1}"/>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54E9217-D5BA-433D-8CCA-3DF18ECA74E5}"/>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464930B-D92F-4E75-9A64-AE46971FE957}"/>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DB458F7-6145-4539-A8BC-553029783CA0}"/>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1500B9E-C347-4E67-9DCE-9E57C477569B}"/>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3063DC2-8664-441C-B354-3A6562219332}"/>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197C57C-1201-4A3D-8251-6542445A9090}"/>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487B54C3-B943-447C-A6F0-55A2CF8D01AC}"/>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6EC50E70-9A39-418A-B7DA-113F0C4D9528}"/>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91718A88-70D3-44F9-AD01-B37A3BDB4B10}"/>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655F507-AE0E-46EC-AB7E-05A48BB7407C}"/>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A721620-6952-44B4-939D-54213F7C3637}"/>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6B84F2A-46A0-456E-BFF6-9D719425A75E}"/>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BBEFCFF-6D80-45B9-B36A-B1ADDF373B85}"/>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67" name="Freeform: Shape 66">
              <a:extLst>
                <a:ext uri="{FF2B5EF4-FFF2-40B4-BE49-F238E27FC236}">
                  <a16:creationId xmlns:a16="http://schemas.microsoft.com/office/drawing/2014/main" id="{3EB5855C-47E9-4F49-8C50-FAFD9E3E8C6F}"/>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spTree>
    <p:extLst>
      <p:ext uri="{BB962C8B-B14F-4D97-AF65-F5344CB8AC3E}">
        <p14:creationId xmlns:p14="http://schemas.microsoft.com/office/powerpoint/2010/main" val="396194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GB" sz="6000" b="1">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60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5" name="Oval 7">
            <a:extLst>
              <a:ext uri="{FF2B5EF4-FFF2-40B4-BE49-F238E27FC236}">
                <a16:creationId xmlns:a16="http://schemas.microsoft.com/office/drawing/2014/main" id="{3A941426-822E-411E-8CE4-78F2E46CD16C}"/>
              </a:ext>
            </a:extLst>
          </p:cNvPr>
          <p:cNvSpPr/>
          <p:nvPr/>
        </p:nvSpPr>
        <p:spPr>
          <a:xfrm>
            <a:off x="10847397" y="3859701"/>
            <a:ext cx="308517" cy="405255"/>
          </a:xfrm>
          <a:custGeom>
            <a:avLst/>
            <a:gdLst/>
            <a:ahLst/>
            <a:cxnLst/>
            <a:rect l="l" t="t" r="r" b="b"/>
            <a:pathLst>
              <a:path w="3025265" h="3973870">
                <a:moveTo>
                  <a:pt x="1048235" y="955278"/>
                </a:moveTo>
                <a:cubicBezTo>
                  <a:pt x="1143886" y="955278"/>
                  <a:pt x="1221426" y="1089843"/>
                  <a:pt x="1221426" y="1255837"/>
                </a:cubicBezTo>
                <a:cubicBezTo>
                  <a:pt x="1221426" y="1421831"/>
                  <a:pt x="1143886" y="1556396"/>
                  <a:pt x="1048235" y="1556396"/>
                </a:cubicBezTo>
                <a:cubicBezTo>
                  <a:pt x="952584" y="1556396"/>
                  <a:pt x="875044" y="1421831"/>
                  <a:pt x="875044" y="1255837"/>
                </a:cubicBezTo>
                <a:cubicBezTo>
                  <a:pt x="875044" y="1089843"/>
                  <a:pt x="952584" y="955278"/>
                  <a:pt x="1048235" y="955278"/>
                </a:cubicBezTo>
                <a:close/>
                <a:moveTo>
                  <a:pt x="805954" y="648071"/>
                </a:moveTo>
                <a:lnTo>
                  <a:pt x="805954" y="1853034"/>
                </a:lnTo>
                <a:cubicBezTo>
                  <a:pt x="805954" y="1947724"/>
                  <a:pt x="869395" y="2027597"/>
                  <a:pt x="956357" y="2051540"/>
                </a:cubicBezTo>
                <a:lnTo>
                  <a:pt x="956356" y="2473030"/>
                </a:lnTo>
                <a:cubicBezTo>
                  <a:pt x="956356" y="2523517"/>
                  <a:pt x="997284" y="2564445"/>
                  <a:pt x="1047771" y="2564445"/>
                </a:cubicBezTo>
                <a:cubicBezTo>
                  <a:pt x="1098258" y="2564445"/>
                  <a:pt x="1139186" y="2523517"/>
                  <a:pt x="1139186" y="2473030"/>
                </a:cubicBezTo>
                <a:lnTo>
                  <a:pt x="1139186" y="2051828"/>
                </a:lnTo>
                <a:cubicBezTo>
                  <a:pt x="1226618" y="2028173"/>
                  <a:pt x="1290517" y="1948066"/>
                  <a:pt x="1290517" y="1853034"/>
                </a:cubicBezTo>
                <a:lnTo>
                  <a:pt x="1290517" y="649328"/>
                </a:lnTo>
                <a:cubicBezTo>
                  <a:pt x="1740927" y="708507"/>
                  <a:pt x="2088232" y="1094132"/>
                  <a:pt x="2088232" y="1560875"/>
                </a:cubicBezTo>
                <a:lnTo>
                  <a:pt x="2088232" y="2137870"/>
                </a:lnTo>
                <a:lnTo>
                  <a:pt x="2088233" y="2137870"/>
                </a:lnTo>
                <a:lnTo>
                  <a:pt x="2088233" y="3055870"/>
                </a:lnTo>
                <a:cubicBezTo>
                  <a:pt x="2088233" y="3562867"/>
                  <a:pt x="1677230" y="3973870"/>
                  <a:pt x="1170233" y="3973870"/>
                </a:cubicBezTo>
                <a:lnTo>
                  <a:pt x="918001" y="3973870"/>
                </a:lnTo>
                <a:cubicBezTo>
                  <a:pt x="411004" y="3973870"/>
                  <a:pt x="1" y="3562867"/>
                  <a:pt x="1" y="3055870"/>
                </a:cubicBezTo>
                <a:lnTo>
                  <a:pt x="1" y="2152339"/>
                </a:lnTo>
                <a:lnTo>
                  <a:pt x="0" y="2152339"/>
                </a:lnTo>
                <a:lnTo>
                  <a:pt x="0" y="1560875"/>
                </a:lnTo>
                <a:cubicBezTo>
                  <a:pt x="0" y="1091278"/>
                  <a:pt x="351565" y="703794"/>
                  <a:pt x="805954" y="648071"/>
                </a:cubicBezTo>
                <a:close/>
                <a:moveTo>
                  <a:pt x="1619797" y="91"/>
                </a:moveTo>
                <a:cubicBezTo>
                  <a:pt x="1732841" y="1988"/>
                  <a:pt x="1845389" y="33430"/>
                  <a:pt x="1945434" y="94215"/>
                </a:cubicBezTo>
                <a:cubicBezTo>
                  <a:pt x="2133478" y="208468"/>
                  <a:pt x="2249869" y="409692"/>
                  <a:pt x="2255221" y="627780"/>
                </a:cubicBezTo>
                <a:lnTo>
                  <a:pt x="2257891" y="627572"/>
                </a:lnTo>
                <a:cubicBezTo>
                  <a:pt x="2272309" y="812739"/>
                  <a:pt x="2385479" y="975734"/>
                  <a:pt x="2553934" y="1053951"/>
                </a:cubicBezTo>
                <a:cubicBezTo>
                  <a:pt x="2706200" y="1124651"/>
                  <a:pt x="2882234" y="1116149"/>
                  <a:pt x="3025265" y="1032491"/>
                </a:cubicBezTo>
                <a:lnTo>
                  <a:pt x="3025265" y="1181594"/>
                </a:lnTo>
                <a:cubicBezTo>
                  <a:pt x="2858744" y="1255002"/>
                  <a:pt x="2666516" y="1253932"/>
                  <a:pt x="2497514" y="1175460"/>
                </a:cubicBezTo>
                <a:cubicBezTo>
                  <a:pt x="2293602" y="1080779"/>
                  <a:pt x="2153951" y="887555"/>
                  <a:pt x="2128339" y="665512"/>
                </a:cubicBezTo>
                <a:lnTo>
                  <a:pt x="2122734" y="665324"/>
                </a:lnTo>
                <a:cubicBezTo>
                  <a:pt x="2128967" y="479701"/>
                  <a:pt x="2034597" y="305147"/>
                  <a:pt x="1875870" y="208708"/>
                </a:cubicBezTo>
                <a:cubicBezTo>
                  <a:pt x="1717143" y="112268"/>
                  <a:pt x="1518741" y="108938"/>
                  <a:pt x="1356867" y="199997"/>
                </a:cubicBezTo>
                <a:cubicBezTo>
                  <a:pt x="1194993" y="291056"/>
                  <a:pt x="1094818" y="462344"/>
                  <a:pt x="1094818" y="648071"/>
                </a:cubicBezTo>
                <a:lnTo>
                  <a:pt x="960849" y="648071"/>
                </a:lnTo>
                <a:cubicBezTo>
                  <a:pt x="960849" y="413945"/>
                  <a:pt x="1087128" y="198021"/>
                  <a:pt x="1291185" y="83234"/>
                </a:cubicBezTo>
                <a:cubicBezTo>
                  <a:pt x="1393213" y="25840"/>
                  <a:pt x="1506753" y="-1807"/>
                  <a:pt x="1619797" y="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 name="Rounded Rectangle 12">
            <a:extLst>
              <a:ext uri="{FF2B5EF4-FFF2-40B4-BE49-F238E27FC236}">
                <a16:creationId xmlns:a16="http://schemas.microsoft.com/office/drawing/2014/main" id="{C96CAF40-B525-4057-8095-37E0B9C1272D}"/>
              </a:ext>
            </a:extLst>
          </p:cNvPr>
          <p:cNvSpPr>
            <a:spLocks noChangeAspect="1"/>
          </p:cNvSpPr>
          <p:nvPr/>
        </p:nvSpPr>
        <p:spPr>
          <a:xfrm>
            <a:off x="6319840" y="3877474"/>
            <a:ext cx="310571" cy="370101"/>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 name="Rounded Rectangle 1">
            <a:extLst>
              <a:ext uri="{FF2B5EF4-FFF2-40B4-BE49-F238E27FC236}">
                <a16:creationId xmlns:a16="http://schemas.microsoft.com/office/drawing/2014/main" id="{4D25FCA5-270F-469D-9D40-C1E9F056E472}"/>
              </a:ext>
            </a:extLst>
          </p:cNvPr>
          <p:cNvSpPr>
            <a:spLocks/>
          </p:cNvSpPr>
          <p:nvPr/>
        </p:nvSpPr>
        <p:spPr>
          <a:xfrm>
            <a:off x="9322741" y="3919130"/>
            <a:ext cx="327776" cy="327776"/>
          </a:xfrm>
          <a:custGeom>
            <a:avLst/>
            <a:gdLst/>
            <a:ahLst/>
            <a:cxnLst/>
            <a:rect l="l" t="t" r="r" b="b"/>
            <a:pathLst>
              <a:path w="3888432" h="3902714">
                <a:moveTo>
                  <a:pt x="1113894" y="3227140"/>
                </a:moveTo>
                <a:lnTo>
                  <a:pt x="2774538" y="3227140"/>
                </a:lnTo>
                <a:cubicBezTo>
                  <a:pt x="2813020" y="3227140"/>
                  <a:pt x="2844216" y="3258336"/>
                  <a:pt x="2844216" y="3296818"/>
                </a:cubicBezTo>
                <a:lnTo>
                  <a:pt x="2844216" y="3337462"/>
                </a:lnTo>
                <a:cubicBezTo>
                  <a:pt x="2844216" y="3375944"/>
                  <a:pt x="2813020" y="3407140"/>
                  <a:pt x="2774538" y="3407140"/>
                </a:cubicBezTo>
                <a:lnTo>
                  <a:pt x="1113894" y="3407140"/>
                </a:lnTo>
                <a:cubicBezTo>
                  <a:pt x="1075412" y="3407140"/>
                  <a:pt x="1044216" y="3375944"/>
                  <a:pt x="1044216" y="3337462"/>
                </a:cubicBezTo>
                <a:lnTo>
                  <a:pt x="1044216" y="3296818"/>
                </a:lnTo>
                <a:cubicBezTo>
                  <a:pt x="1044216" y="3258336"/>
                  <a:pt x="1075412" y="3227140"/>
                  <a:pt x="1113894" y="3227140"/>
                </a:cubicBezTo>
                <a:close/>
                <a:moveTo>
                  <a:pt x="1111898" y="2923315"/>
                </a:moveTo>
                <a:lnTo>
                  <a:pt x="2772542" y="2923315"/>
                </a:lnTo>
                <a:cubicBezTo>
                  <a:pt x="2811024" y="2923315"/>
                  <a:pt x="2842220" y="2954511"/>
                  <a:pt x="2842220" y="2992993"/>
                </a:cubicBezTo>
                <a:lnTo>
                  <a:pt x="2842220" y="3033637"/>
                </a:lnTo>
                <a:cubicBezTo>
                  <a:pt x="2842220" y="3072119"/>
                  <a:pt x="2811024" y="3103315"/>
                  <a:pt x="2772542" y="3103315"/>
                </a:cubicBezTo>
                <a:lnTo>
                  <a:pt x="1111898" y="3103315"/>
                </a:lnTo>
                <a:cubicBezTo>
                  <a:pt x="1073416" y="3103315"/>
                  <a:pt x="1042220" y="3072119"/>
                  <a:pt x="1042220" y="3033637"/>
                </a:cubicBezTo>
                <a:lnTo>
                  <a:pt x="1042220" y="2992993"/>
                </a:lnTo>
                <a:cubicBezTo>
                  <a:pt x="1042220" y="2954511"/>
                  <a:pt x="1073416" y="2923315"/>
                  <a:pt x="1111898" y="2923315"/>
                </a:cubicBezTo>
                <a:close/>
                <a:moveTo>
                  <a:pt x="495275" y="2664296"/>
                </a:moveTo>
                <a:lnTo>
                  <a:pt x="853982" y="2664296"/>
                </a:lnTo>
                <a:lnTo>
                  <a:pt x="853982" y="3560524"/>
                </a:lnTo>
                <a:lnTo>
                  <a:pt x="3006222" y="3560524"/>
                </a:lnTo>
                <a:lnTo>
                  <a:pt x="3006222" y="2664296"/>
                </a:lnTo>
                <a:lnTo>
                  <a:pt x="3364929" y="2664296"/>
                </a:lnTo>
                <a:lnTo>
                  <a:pt x="3364929" y="3902714"/>
                </a:lnTo>
                <a:lnTo>
                  <a:pt x="495275" y="3902714"/>
                </a:lnTo>
                <a:close/>
                <a:moveTo>
                  <a:pt x="1113894" y="2619490"/>
                </a:moveTo>
                <a:lnTo>
                  <a:pt x="2774538" y="2619490"/>
                </a:lnTo>
                <a:cubicBezTo>
                  <a:pt x="2813020" y="2619490"/>
                  <a:pt x="2844216" y="2650686"/>
                  <a:pt x="2844216" y="2689168"/>
                </a:cubicBezTo>
                <a:lnTo>
                  <a:pt x="2844216" y="2729812"/>
                </a:lnTo>
                <a:cubicBezTo>
                  <a:pt x="2844216" y="2768294"/>
                  <a:pt x="2813020" y="2799490"/>
                  <a:pt x="2774538" y="2799490"/>
                </a:cubicBezTo>
                <a:lnTo>
                  <a:pt x="1113894" y="2799490"/>
                </a:lnTo>
                <a:cubicBezTo>
                  <a:pt x="1075412" y="2799490"/>
                  <a:pt x="1044216" y="2768294"/>
                  <a:pt x="1044216" y="2729812"/>
                </a:cubicBezTo>
                <a:lnTo>
                  <a:pt x="1044216" y="2689168"/>
                </a:lnTo>
                <a:cubicBezTo>
                  <a:pt x="1044216" y="2650686"/>
                  <a:pt x="1075412" y="2619490"/>
                  <a:pt x="1113894" y="2619490"/>
                </a:cubicBezTo>
                <a:close/>
                <a:moveTo>
                  <a:pt x="3183220" y="1512740"/>
                </a:moveTo>
                <a:cubicBezTo>
                  <a:pt x="3130821" y="1512740"/>
                  <a:pt x="3088344" y="1555217"/>
                  <a:pt x="3088344" y="1607616"/>
                </a:cubicBezTo>
                <a:lnTo>
                  <a:pt x="3088344" y="1777903"/>
                </a:lnTo>
                <a:cubicBezTo>
                  <a:pt x="3088344" y="1830302"/>
                  <a:pt x="3130821" y="1872779"/>
                  <a:pt x="3183220" y="1872779"/>
                </a:cubicBezTo>
                <a:lnTo>
                  <a:pt x="3334111" y="1872779"/>
                </a:lnTo>
                <a:cubicBezTo>
                  <a:pt x="3386510" y="1872779"/>
                  <a:pt x="3428987" y="1830302"/>
                  <a:pt x="3428987" y="1777903"/>
                </a:cubicBezTo>
                <a:lnTo>
                  <a:pt x="3428987" y="1607616"/>
                </a:lnTo>
                <a:cubicBezTo>
                  <a:pt x="3428987" y="1555217"/>
                  <a:pt x="3386510" y="1512740"/>
                  <a:pt x="3334111" y="1512740"/>
                </a:cubicBezTo>
                <a:close/>
                <a:moveTo>
                  <a:pt x="317370" y="1192161"/>
                </a:moveTo>
                <a:lnTo>
                  <a:pt x="3571062" y="1192161"/>
                </a:lnTo>
                <a:cubicBezTo>
                  <a:pt x="3746341" y="1192161"/>
                  <a:pt x="3888432" y="1369515"/>
                  <a:pt x="3888432" y="1588294"/>
                </a:cubicBezTo>
                <a:lnTo>
                  <a:pt x="3888432" y="3172779"/>
                </a:lnTo>
                <a:cubicBezTo>
                  <a:pt x="3888432" y="3391558"/>
                  <a:pt x="3746341" y="3568912"/>
                  <a:pt x="3571062" y="3568912"/>
                </a:cubicBezTo>
                <a:lnTo>
                  <a:pt x="3484959" y="3568912"/>
                </a:lnTo>
                <a:lnTo>
                  <a:pt x="3484959" y="2490370"/>
                </a:lnTo>
                <a:lnTo>
                  <a:pt x="388615" y="2490370"/>
                </a:lnTo>
                <a:lnTo>
                  <a:pt x="388615" y="3568912"/>
                </a:lnTo>
                <a:lnTo>
                  <a:pt x="317370" y="3568912"/>
                </a:lnTo>
                <a:cubicBezTo>
                  <a:pt x="142091" y="3568912"/>
                  <a:pt x="0" y="3391558"/>
                  <a:pt x="0" y="3172779"/>
                </a:cubicBezTo>
                <a:lnTo>
                  <a:pt x="0" y="1588294"/>
                </a:lnTo>
                <a:cubicBezTo>
                  <a:pt x="0" y="1369515"/>
                  <a:pt x="142091" y="1192161"/>
                  <a:pt x="317370" y="1192161"/>
                </a:cubicBezTo>
                <a:close/>
                <a:moveTo>
                  <a:pt x="3010811" y="792088"/>
                </a:moveTo>
                <a:lnTo>
                  <a:pt x="3369518" y="792088"/>
                </a:lnTo>
                <a:lnTo>
                  <a:pt x="3369518" y="1080119"/>
                </a:lnTo>
                <a:lnTo>
                  <a:pt x="3010811" y="1080119"/>
                </a:lnTo>
                <a:close/>
                <a:moveTo>
                  <a:pt x="2700857" y="0"/>
                </a:moveTo>
                <a:lnTo>
                  <a:pt x="3329483" y="698376"/>
                </a:lnTo>
                <a:lnTo>
                  <a:pt x="2700857" y="698376"/>
                </a:lnTo>
                <a:close/>
                <a:moveTo>
                  <a:pt x="499864" y="0"/>
                </a:moveTo>
                <a:lnTo>
                  <a:pt x="2592288" y="0"/>
                </a:lnTo>
                <a:lnTo>
                  <a:pt x="2592288" y="298450"/>
                </a:lnTo>
                <a:lnTo>
                  <a:pt x="858571" y="298450"/>
                </a:lnTo>
                <a:lnTo>
                  <a:pt x="858571" y="1080119"/>
                </a:lnTo>
                <a:lnTo>
                  <a:pt x="499864" y="10801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TextBox 73">
            <a:extLst>
              <a:ext uri="{FF2B5EF4-FFF2-40B4-BE49-F238E27FC236}">
                <a16:creationId xmlns:a16="http://schemas.microsoft.com/office/drawing/2014/main" id="{1A00DB33-8EB0-40A2-90F8-AFADA2BE669B}"/>
              </a:ext>
            </a:extLst>
          </p:cNvPr>
          <p:cNvSpPr txBox="1"/>
          <p:nvPr/>
        </p:nvSpPr>
        <p:spPr>
          <a:xfrm>
            <a:off x="1704703" y="1663886"/>
            <a:ext cx="8823960" cy="3631379"/>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q"/>
            </a:pPr>
            <a:r>
              <a:rPr lang="en-GB" sz="24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Aims to develop microcontroller based firefighting robot</a:t>
            </a:r>
            <a:endParaRPr lang="en-US" sz="24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q"/>
            </a:pPr>
            <a:r>
              <a:rPr lang="en-GB" sz="24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Sense fire, smoke and temperature at the site of disaster by using flame and smoke sensors mounted on the robot</a:t>
            </a:r>
            <a:endParaRPr lang="en-US" sz="24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q"/>
            </a:pPr>
            <a:r>
              <a:rPr lang="en-GB" sz="24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Robots decrease the need for firefighters to get into dangerous situations</a:t>
            </a:r>
            <a:endParaRPr lang="en-US" sz="24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q"/>
            </a:pPr>
            <a:r>
              <a:rPr lang="en-GB" sz="24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Reduces the load for fire fighters</a:t>
            </a:r>
            <a:endParaRPr lang="en-US" sz="24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q"/>
            </a:pPr>
            <a:r>
              <a:rPr lang="en-GB" sz="24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robot can function by itself</a:t>
            </a:r>
            <a:endParaRPr lang="en-US" sz="24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q"/>
            </a:pPr>
            <a:r>
              <a:rPr lang="en-GB" sz="24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vehicles can reach positions that firefighters cannot, such as petrochemical complexes and he warehouses fire</a:t>
            </a:r>
            <a:endParaRPr lang="en-US" sz="24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5" name="Freeform: Shape 74">
            <a:extLst>
              <a:ext uri="{FF2B5EF4-FFF2-40B4-BE49-F238E27FC236}">
                <a16:creationId xmlns:a16="http://schemas.microsoft.com/office/drawing/2014/main" id="{F68A486A-5818-460B-B619-D2ECD9A61F3B}"/>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grpSp>
        <p:nvGrpSpPr>
          <p:cNvPr id="76" name="Group 75">
            <a:extLst>
              <a:ext uri="{FF2B5EF4-FFF2-40B4-BE49-F238E27FC236}">
                <a16:creationId xmlns:a16="http://schemas.microsoft.com/office/drawing/2014/main" id="{C094BF4A-234D-4750-9DB5-407FF124644E}"/>
              </a:ext>
            </a:extLst>
          </p:cNvPr>
          <p:cNvGrpSpPr/>
          <p:nvPr/>
        </p:nvGrpSpPr>
        <p:grpSpPr>
          <a:xfrm>
            <a:off x="10208517" y="5194114"/>
            <a:ext cx="1894794" cy="1564686"/>
            <a:chOff x="11613480" y="1739639"/>
            <a:chExt cx="3450295" cy="2849189"/>
          </a:xfrm>
        </p:grpSpPr>
        <p:grpSp>
          <p:nvGrpSpPr>
            <p:cNvPr id="77" name="Graphic 201">
              <a:extLst>
                <a:ext uri="{FF2B5EF4-FFF2-40B4-BE49-F238E27FC236}">
                  <a16:creationId xmlns:a16="http://schemas.microsoft.com/office/drawing/2014/main" id="{79293F2B-E613-45A4-B3A5-5CD1AEE213FD}"/>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79" name="Freeform: Shape 78">
                <a:extLst>
                  <a:ext uri="{FF2B5EF4-FFF2-40B4-BE49-F238E27FC236}">
                    <a16:creationId xmlns:a16="http://schemas.microsoft.com/office/drawing/2014/main" id="{44A33FCD-967C-4572-8975-B90B9105C7AC}"/>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1AB5667-AEF9-4E68-8A2D-483501356F40}"/>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F5D8A19-B364-4EC3-9D9A-1FE8BEE98FFD}"/>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145FB1F-CF05-4C0D-81F8-28B769D27DE7}"/>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F949B088-1953-42B3-B004-4B5DB05F2DED}"/>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350C329-A24E-4688-97BA-798785D07460}"/>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8AB250F-F72B-4DCC-AFCD-F845F0CD6AF8}"/>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B30CDBA-FA33-42EC-93CC-9A6F4C2E31E3}"/>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F573F62-62C7-461A-9941-BBC5D01FF5AC}"/>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8991845-0DF7-4DA4-8F12-6F1E6E5D4E8A}"/>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F27B1E9-EE69-4D91-90ED-649899EEE356}"/>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CB1D79E-53EB-4CDF-A653-003A8A531764}"/>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1F467324-FC89-4C03-8398-5D4FADB85F23}"/>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1A7C4754-2D38-4E01-AD90-A184C8C8C5A7}"/>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78" name="Freeform: Shape 77">
              <a:extLst>
                <a:ext uri="{FF2B5EF4-FFF2-40B4-BE49-F238E27FC236}">
                  <a16:creationId xmlns:a16="http://schemas.microsoft.com/office/drawing/2014/main" id="{42951CF5-8EE9-4DA2-9040-39D7A78F25B6}"/>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spTree>
    <p:extLst>
      <p:ext uri="{BB962C8B-B14F-4D97-AF65-F5344CB8AC3E}">
        <p14:creationId xmlns:p14="http://schemas.microsoft.com/office/powerpoint/2010/main" val="420127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18803" y="291049"/>
            <a:ext cx="11425151" cy="724247"/>
          </a:xfrm>
        </p:spPr>
        <p:txBody>
          <a:bodyPr/>
          <a:lstStyle/>
          <a:p>
            <a:r>
              <a:rPr lang="en-US" sz="4400" b="1">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Component list of the Project</a:t>
            </a:r>
            <a:endParaRPr lang="en-US" sz="44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E649CC1-694E-445F-8081-039BEBAF6CFF}"/>
              </a:ext>
            </a:extLst>
          </p:cNvPr>
          <p:cNvSpPr txBox="1"/>
          <p:nvPr/>
        </p:nvSpPr>
        <p:spPr>
          <a:xfrm rot="1898085">
            <a:off x="4598773" y="3094049"/>
            <a:ext cx="1198746" cy="461665"/>
          </a:xfrm>
          <a:prstGeom prst="rect">
            <a:avLst/>
          </a:prstGeom>
          <a:noFill/>
        </p:spPr>
        <p:txBody>
          <a:bodyPr wrap="square" rtlCol="0">
            <a:spAutoFit/>
          </a:bodyPr>
          <a:lstStyle/>
          <a:p>
            <a:pPr algn="ctr"/>
            <a:r>
              <a:rPr lang="en-US" altLang="ko-KR" sz="1200">
                <a:solidFill>
                  <a:schemeClr val="bg1"/>
                </a:solidFill>
              </a:rPr>
              <a:t>Contents </a:t>
            </a:r>
          </a:p>
          <a:p>
            <a:pPr algn="ctr"/>
            <a:r>
              <a:rPr lang="en-US" altLang="ko-KR" sz="1200">
                <a:solidFill>
                  <a:schemeClr val="bg1"/>
                </a:solidFill>
              </a:rPr>
              <a:t>Performance</a:t>
            </a:r>
            <a:endParaRPr lang="ko-KR" altLang="en-US" sz="1200">
              <a:solidFill>
                <a:schemeClr val="bg1"/>
              </a:solidFill>
            </a:endParaRPr>
          </a:p>
        </p:txBody>
      </p:sp>
      <p:sp>
        <p:nvSpPr>
          <p:cNvPr id="10" name="TextBox 9">
            <a:extLst>
              <a:ext uri="{FF2B5EF4-FFF2-40B4-BE49-F238E27FC236}">
                <a16:creationId xmlns:a16="http://schemas.microsoft.com/office/drawing/2014/main" id="{156BFD24-45B0-4CEB-BE48-833052D10F94}"/>
              </a:ext>
            </a:extLst>
          </p:cNvPr>
          <p:cNvSpPr txBox="1"/>
          <p:nvPr/>
        </p:nvSpPr>
        <p:spPr>
          <a:xfrm rot="19719727">
            <a:off x="6551989" y="3342472"/>
            <a:ext cx="1198746" cy="461665"/>
          </a:xfrm>
          <a:prstGeom prst="rect">
            <a:avLst/>
          </a:prstGeom>
          <a:noFill/>
        </p:spPr>
        <p:txBody>
          <a:bodyPr wrap="square" rtlCol="0">
            <a:spAutoFit/>
          </a:bodyPr>
          <a:lstStyle/>
          <a:p>
            <a:pPr algn="ctr"/>
            <a:r>
              <a:rPr lang="en-US" altLang="ko-KR" sz="1200">
                <a:solidFill>
                  <a:schemeClr val="bg1"/>
                </a:solidFill>
              </a:rPr>
              <a:t>Contents </a:t>
            </a:r>
          </a:p>
          <a:p>
            <a:pPr algn="ctr"/>
            <a:r>
              <a:rPr lang="en-US" altLang="ko-KR" sz="1200">
                <a:solidFill>
                  <a:schemeClr val="bg1"/>
                </a:solidFill>
              </a:rPr>
              <a:t>Performance</a:t>
            </a:r>
            <a:endParaRPr lang="ko-KR" altLang="en-US" sz="1200">
              <a:solidFill>
                <a:schemeClr val="bg1"/>
              </a:solidFill>
            </a:endParaRPr>
          </a:p>
        </p:txBody>
      </p:sp>
      <p:sp>
        <p:nvSpPr>
          <p:cNvPr id="11" name="TextBox 10">
            <a:extLst>
              <a:ext uri="{FF2B5EF4-FFF2-40B4-BE49-F238E27FC236}">
                <a16:creationId xmlns:a16="http://schemas.microsoft.com/office/drawing/2014/main" id="{A152DD8E-9734-426C-9C62-C29DFBB0AD2B}"/>
              </a:ext>
            </a:extLst>
          </p:cNvPr>
          <p:cNvSpPr txBox="1"/>
          <p:nvPr/>
        </p:nvSpPr>
        <p:spPr>
          <a:xfrm>
            <a:off x="5496051" y="4567376"/>
            <a:ext cx="1198746" cy="461665"/>
          </a:xfrm>
          <a:prstGeom prst="rect">
            <a:avLst/>
          </a:prstGeom>
          <a:noFill/>
        </p:spPr>
        <p:txBody>
          <a:bodyPr wrap="square" rtlCol="0">
            <a:spAutoFit/>
          </a:bodyPr>
          <a:lstStyle/>
          <a:p>
            <a:pPr algn="ctr"/>
            <a:r>
              <a:rPr lang="en-US" altLang="ko-KR" sz="1200">
                <a:solidFill>
                  <a:schemeClr val="bg1"/>
                </a:solidFill>
              </a:rPr>
              <a:t>Contents </a:t>
            </a:r>
          </a:p>
          <a:p>
            <a:pPr algn="ctr"/>
            <a:r>
              <a:rPr lang="en-US" altLang="ko-KR" sz="1200">
                <a:solidFill>
                  <a:schemeClr val="bg1"/>
                </a:solidFill>
              </a:rPr>
              <a:t>Performance</a:t>
            </a:r>
            <a:endParaRPr lang="ko-KR" altLang="en-US" sz="1200">
              <a:solidFill>
                <a:schemeClr val="bg1"/>
              </a:solidFill>
            </a:endParaRPr>
          </a:p>
        </p:txBody>
      </p:sp>
      <p:sp>
        <p:nvSpPr>
          <p:cNvPr id="24" name="Rectangle 9">
            <a:extLst>
              <a:ext uri="{FF2B5EF4-FFF2-40B4-BE49-F238E27FC236}">
                <a16:creationId xmlns:a16="http://schemas.microsoft.com/office/drawing/2014/main" id="{C79D29FA-6879-46AC-8A96-940DA2FFE536}"/>
              </a:ext>
            </a:extLst>
          </p:cNvPr>
          <p:cNvSpPr/>
          <p:nvPr/>
        </p:nvSpPr>
        <p:spPr>
          <a:xfrm rot="19800000">
            <a:off x="6674883" y="2912542"/>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5" name="Block Arc 10">
            <a:extLst>
              <a:ext uri="{FF2B5EF4-FFF2-40B4-BE49-F238E27FC236}">
                <a16:creationId xmlns:a16="http://schemas.microsoft.com/office/drawing/2014/main" id="{8063C388-777E-4A95-AB94-8DB1DC54A2AB}"/>
              </a:ext>
            </a:extLst>
          </p:cNvPr>
          <p:cNvSpPr/>
          <p:nvPr/>
        </p:nvSpPr>
        <p:spPr>
          <a:xfrm rot="1800000">
            <a:off x="5268606" y="2698321"/>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26" name="Round Same Side Corner Rectangle 36">
            <a:extLst>
              <a:ext uri="{FF2B5EF4-FFF2-40B4-BE49-F238E27FC236}">
                <a16:creationId xmlns:a16="http://schemas.microsoft.com/office/drawing/2014/main" id="{77ECF53D-F896-422F-AF23-94844A7BAFB4}"/>
              </a:ext>
            </a:extLst>
          </p:cNvPr>
          <p:cNvSpPr>
            <a:spLocks noChangeAspect="1"/>
          </p:cNvSpPr>
          <p:nvPr/>
        </p:nvSpPr>
        <p:spPr>
          <a:xfrm>
            <a:off x="5895233" y="4126728"/>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aphicFrame>
        <p:nvGraphicFramePr>
          <p:cNvPr id="27" name="Table 26">
            <a:extLst>
              <a:ext uri="{FF2B5EF4-FFF2-40B4-BE49-F238E27FC236}">
                <a16:creationId xmlns:a16="http://schemas.microsoft.com/office/drawing/2014/main" id="{C5E29D24-ABDF-4836-BC10-52A824198D67}"/>
              </a:ext>
            </a:extLst>
          </p:cNvPr>
          <p:cNvGraphicFramePr>
            <a:graphicFrameLocks noGrp="1"/>
          </p:cNvGraphicFramePr>
          <p:nvPr>
            <p:extLst>
              <p:ext uri="{D42A27DB-BD31-4B8C-83A1-F6EECF244321}">
                <p14:modId xmlns:p14="http://schemas.microsoft.com/office/powerpoint/2010/main" val="4258225315"/>
              </p:ext>
            </p:extLst>
          </p:nvPr>
        </p:nvGraphicFramePr>
        <p:xfrm>
          <a:off x="1374138" y="2102171"/>
          <a:ext cx="9443723" cy="3271214"/>
        </p:xfrm>
        <a:graphic>
          <a:graphicData uri="http://schemas.openxmlformats.org/drawingml/2006/table">
            <a:tbl>
              <a:tblPr firstRow="1" firstCol="1" bandRow="1"/>
              <a:tblGrid>
                <a:gridCol w="4720383">
                  <a:extLst>
                    <a:ext uri="{9D8B030D-6E8A-4147-A177-3AD203B41FA5}">
                      <a16:colId xmlns:a16="http://schemas.microsoft.com/office/drawing/2014/main" val="2831673574"/>
                    </a:ext>
                  </a:extLst>
                </a:gridCol>
                <a:gridCol w="4723340">
                  <a:extLst>
                    <a:ext uri="{9D8B030D-6E8A-4147-A177-3AD203B41FA5}">
                      <a16:colId xmlns:a16="http://schemas.microsoft.com/office/drawing/2014/main" val="4179731384"/>
                    </a:ext>
                  </a:extLst>
                </a:gridCol>
              </a:tblGrid>
              <a:tr h="305919">
                <a:tc>
                  <a:txBody>
                    <a:bodyPr/>
                    <a:lstStyle/>
                    <a:p>
                      <a:pPr marL="0" marR="0" algn="ctr">
                        <a:lnSpc>
                          <a:spcPct val="115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Equipment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Quantity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449998"/>
                  </a:ext>
                </a:extLst>
              </a:tr>
              <a:tr h="305919">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Arduino Uno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7827572"/>
                  </a:ext>
                </a:extLst>
              </a:tr>
              <a:tr h="305919">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Flame Sensor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2307923"/>
                  </a:ext>
                </a:extLst>
              </a:tr>
              <a:tr h="305919">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Gas Sensor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361571"/>
                  </a:ext>
                </a:extLst>
              </a:tr>
              <a:tr h="305919">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Buzzer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251092"/>
                  </a:ext>
                </a:extLst>
              </a:tr>
              <a:tr h="305919">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DC Motor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4474132"/>
                  </a:ext>
                </a:extLst>
              </a:tr>
              <a:tr h="305919">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Servo Motor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137180"/>
                  </a:ext>
                </a:extLst>
              </a:tr>
              <a:tr h="305919">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L293D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7632845"/>
                  </a:ext>
                </a:extLst>
              </a:tr>
              <a:tr h="305919">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Dc Pump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7017036"/>
                  </a:ext>
                </a:extLst>
              </a:tr>
              <a:tr h="369704">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Logic State Switch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1741640"/>
                  </a:ext>
                </a:extLst>
              </a:tr>
            </a:tbl>
          </a:graphicData>
        </a:graphic>
      </p:graphicFrame>
      <p:sp>
        <p:nvSpPr>
          <p:cNvPr id="28" name="Freeform: Shape 27">
            <a:extLst>
              <a:ext uri="{FF2B5EF4-FFF2-40B4-BE49-F238E27FC236}">
                <a16:creationId xmlns:a16="http://schemas.microsoft.com/office/drawing/2014/main" id="{7171AD44-0C2D-40B5-987E-F98CAE7EA6E6}"/>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grpSp>
        <p:nvGrpSpPr>
          <p:cNvPr id="29" name="Group 28">
            <a:extLst>
              <a:ext uri="{FF2B5EF4-FFF2-40B4-BE49-F238E27FC236}">
                <a16:creationId xmlns:a16="http://schemas.microsoft.com/office/drawing/2014/main" id="{94C43BB4-2CB3-4655-860B-36C148F59DBE}"/>
              </a:ext>
            </a:extLst>
          </p:cNvPr>
          <p:cNvGrpSpPr/>
          <p:nvPr/>
        </p:nvGrpSpPr>
        <p:grpSpPr>
          <a:xfrm>
            <a:off x="10297206" y="5290457"/>
            <a:ext cx="1894794" cy="1564686"/>
            <a:chOff x="11613480" y="1739639"/>
            <a:chExt cx="3450295" cy="2849189"/>
          </a:xfrm>
        </p:grpSpPr>
        <p:grpSp>
          <p:nvGrpSpPr>
            <p:cNvPr id="30" name="Graphic 201">
              <a:extLst>
                <a:ext uri="{FF2B5EF4-FFF2-40B4-BE49-F238E27FC236}">
                  <a16:creationId xmlns:a16="http://schemas.microsoft.com/office/drawing/2014/main" id="{D3940AC2-24AD-4DDC-BCF8-EFE273B9996A}"/>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32" name="Freeform: Shape 31">
                <a:extLst>
                  <a:ext uri="{FF2B5EF4-FFF2-40B4-BE49-F238E27FC236}">
                    <a16:creationId xmlns:a16="http://schemas.microsoft.com/office/drawing/2014/main" id="{9083773C-C7C9-48DF-A784-E1A0739D3D35}"/>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A3A145E-C5DC-4BC8-87DA-249712F6D269}"/>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B8D4919-70E8-4611-B9EE-2BB7970BA9BD}"/>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F4D3F87-C9F9-4ABC-900A-BF3B12E9B807}"/>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1E1E951-1842-4F9E-B1FF-0CC234825CF0}"/>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5F137D5-9C82-423C-9FF3-75AFBF6D34D4}"/>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F438E9A-E1E7-472F-93E4-6EADD2E2D57A}"/>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0DDF70-5547-4B05-952F-E308FCD9BCBF}"/>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31C0A84B-394F-4D2E-BED4-09A3AAD08449}"/>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B12A9F-C482-42F7-85E5-6E30A31B7B1D}"/>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0DA34B5-8BA3-4D15-B06B-B86769B5F9A0}"/>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4C369AF-B452-426B-AF15-67EB76527FF6}"/>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FAE3D75-3C89-40ED-AED3-206EE28F75AB}"/>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5ED65A5-9D69-4323-A415-494B022D6D55}"/>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0F07FA1B-FEB7-4869-8ADA-19D1243C5AB7}"/>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spTree>
    <p:extLst>
      <p:ext uri="{BB962C8B-B14F-4D97-AF65-F5344CB8AC3E}">
        <p14:creationId xmlns:p14="http://schemas.microsoft.com/office/powerpoint/2010/main" val="2737942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2B856581-1834-4F79-9260-0EBD643E0EA1}"/>
              </a:ext>
            </a:extLst>
          </p:cNvPr>
          <p:cNvSpPr txBox="1">
            <a:spLocks noGrp="1"/>
          </p:cNvSpPr>
          <p:nvPr>
            <p:ph type="body" sz="quarter" idx="10"/>
          </p:nvPr>
        </p:nvSpPr>
        <p:spPr>
          <a:xfrm>
            <a:off x="323850" y="271463"/>
            <a:ext cx="11572875" cy="72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6000" b="1">
                <a:solidFill>
                  <a:schemeClr val="accent5">
                    <a:lumMod val="50000"/>
                  </a:schemeClr>
                </a:solidFill>
                <a:latin typeface="Times New Roman" panose="02020603050405020304" pitchFamily="18" charset="0"/>
              </a:rPr>
              <a:t>F</a:t>
            </a:r>
            <a:r>
              <a:rPr lang="en-US" sz="6000" b="1">
                <a:solidFill>
                  <a:schemeClr val="accent5">
                    <a:lumMod val="50000"/>
                  </a:schemeClr>
                </a:solidFill>
                <a:latin typeface="Times New Roman" panose="02020603050405020304" pitchFamily="18" charset="0"/>
              </a:rPr>
              <a:t>lame Sensor</a:t>
            </a:r>
            <a:endParaRPr lang="en-US" sz="6000" b="1">
              <a:solidFill>
                <a:schemeClr val="accent5">
                  <a:lumMod val="50000"/>
                </a:schemeClr>
              </a:solidFill>
            </a:endParaRPr>
          </a:p>
        </p:txBody>
      </p:sp>
      <p:grpSp>
        <p:nvGrpSpPr>
          <p:cNvPr id="4" name="Graphic 175">
            <a:extLst>
              <a:ext uri="{FF2B5EF4-FFF2-40B4-BE49-F238E27FC236}">
                <a16:creationId xmlns:a16="http://schemas.microsoft.com/office/drawing/2014/main" id="{D8AA04A0-47BD-42F5-A534-828E8A0DA42B}"/>
              </a:ext>
            </a:extLst>
          </p:cNvPr>
          <p:cNvGrpSpPr/>
          <p:nvPr/>
        </p:nvGrpSpPr>
        <p:grpSpPr>
          <a:xfrm>
            <a:off x="10384971" y="4976948"/>
            <a:ext cx="1807029" cy="1881052"/>
            <a:chOff x="2729766" y="0"/>
            <a:chExt cx="6732468" cy="6858000"/>
          </a:xfrm>
          <a:solidFill>
            <a:schemeClr val="accent4"/>
          </a:solidFill>
        </p:grpSpPr>
        <p:sp>
          <p:nvSpPr>
            <p:cNvPr id="5" name="Freeform: Shape 4">
              <a:extLst>
                <a:ext uri="{FF2B5EF4-FFF2-40B4-BE49-F238E27FC236}">
                  <a16:creationId xmlns:a16="http://schemas.microsoft.com/office/drawing/2014/main" id="{77B6DA6F-25DA-400E-83D6-A1BA2A4A9C55}"/>
                </a:ext>
              </a:extLst>
            </p:cNvPr>
            <p:cNvSpPr/>
            <p:nvPr/>
          </p:nvSpPr>
          <p:spPr>
            <a:xfrm>
              <a:off x="4798397" y="2642113"/>
              <a:ext cx="3409179" cy="1725071"/>
            </a:xfrm>
            <a:custGeom>
              <a:avLst/>
              <a:gdLst>
                <a:gd name="connsiteX0" fmla="*/ 0 w 3409179"/>
                <a:gd name="connsiteY0" fmla="*/ 0 h 1725071"/>
                <a:gd name="connsiteX1" fmla="*/ 3409179 w 3409179"/>
                <a:gd name="connsiteY1" fmla="*/ 0 h 1725071"/>
                <a:gd name="connsiteX2" fmla="*/ 3409179 w 3409179"/>
                <a:gd name="connsiteY2" fmla="*/ 1725071 h 1725071"/>
                <a:gd name="connsiteX3" fmla="*/ 0 w 3409179"/>
                <a:gd name="connsiteY3" fmla="*/ 1725071 h 1725071"/>
              </a:gdLst>
              <a:ahLst/>
              <a:cxnLst>
                <a:cxn ang="0">
                  <a:pos x="connsiteX0" y="connsiteY0"/>
                </a:cxn>
                <a:cxn ang="0">
                  <a:pos x="connsiteX1" y="connsiteY1"/>
                </a:cxn>
                <a:cxn ang="0">
                  <a:pos x="connsiteX2" y="connsiteY2"/>
                </a:cxn>
                <a:cxn ang="0">
                  <a:pos x="connsiteX3" y="connsiteY3"/>
                </a:cxn>
              </a:cxnLst>
              <a:rect l="l" t="t" r="r" b="b"/>
              <a:pathLst>
                <a:path w="3409179" h="1725071">
                  <a:moveTo>
                    <a:pt x="0" y="0"/>
                  </a:moveTo>
                  <a:lnTo>
                    <a:pt x="3409179" y="0"/>
                  </a:lnTo>
                  <a:lnTo>
                    <a:pt x="3409179" y="1725071"/>
                  </a:lnTo>
                  <a:lnTo>
                    <a:pt x="0" y="1725071"/>
                  </a:lnTo>
                  <a:close/>
                </a:path>
              </a:pathLst>
            </a:custGeom>
            <a:solidFill>
              <a:schemeClr val="accent6"/>
            </a:solidFill>
            <a:ln w="6599" cap="flat">
              <a:noFill/>
              <a:prstDash val="solid"/>
              <a:miter/>
            </a:ln>
          </p:spPr>
          <p:txBody>
            <a:bodyPr rtlCol="0" anchor="ctr"/>
            <a:lstStyle/>
            <a:p>
              <a:endParaRPr lang="en-US"/>
            </a:p>
          </p:txBody>
        </p:sp>
        <p:grpSp>
          <p:nvGrpSpPr>
            <p:cNvPr id="6" name="Graphic 175">
              <a:extLst>
                <a:ext uri="{FF2B5EF4-FFF2-40B4-BE49-F238E27FC236}">
                  <a16:creationId xmlns:a16="http://schemas.microsoft.com/office/drawing/2014/main" id="{EA9A9EF7-2757-4A6A-9B43-A4F357BE967D}"/>
                </a:ext>
              </a:extLst>
            </p:cNvPr>
            <p:cNvGrpSpPr/>
            <p:nvPr/>
          </p:nvGrpSpPr>
          <p:grpSpPr>
            <a:xfrm>
              <a:off x="2729515" y="94"/>
              <a:ext cx="6734700" cy="6857244"/>
              <a:chOff x="2729515" y="94"/>
              <a:chExt cx="6734700" cy="6857244"/>
            </a:xfrm>
            <a:grpFill/>
          </p:grpSpPr>
          <p:sp>
            <p:nvSpPr>
              <p:cNvPr id="7" name="Freeform: Shape 6">
                <a:extLst>
                  <a:ext uri="{FF2B5EF4-FFF2-40B4-BE49-F238E27FC236}">
                    <a16:creationId xmlns:a16="http://schemas.microsoft.com/office/drawing/2014/main" id="{9D9825FD-F46E-4CA0-9735-77D87689C8A8}"/>
                  </a:ext>
                </a:extLst>
              </p:cNvPr>
              <p:cNvSpPr/>
              <p:nvPr/>
            </p:nvSpPr>
            <p:spPr>
              <a:xfrm>
                <a:off x="5552518" y="4176739"/>
                <a:ext cx="1022414" cy="2680599"/>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FDE5706-E68C-4EC6-8901-9382790E31E9}"/>
                  </a:ext>
                </a:extLst>
              </p:cNvPr>
              <p:cNvSpPr/>
              <p:nvPr/>
            </p:nvSpPr>
            <p:spPr>
              <a:xfrm>
                <a:off x="8052384" y="3197426"/>
                <a:ext cx="1411831" cy="236127"/>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EEEB692-0E73-417C-A2E2-855C474460A0}"/>
                  </a:ext>
                </a:extLst>
              </p:cNvPr>
              <p:cNvSpPr/>
              <p:nvPr/>
            </p:nvSpPr>
            <p:spPr>
              <a:xfrm>
                <a:off x="2729515" y="2321991"/>
                <a:ext cx="2214270" cy="1321734"/>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D33421E-8BC3-404A-9F28-1CA9DB5BD863}"/>
                  </a:ext>
                </a:extLst>
              </p:cNvPr>
              <p:cNvSpPr/>
              <p:nvPr/>
            </p:nvSpPr>
            <p:spPr>
              <a:xfrm>
                <a:off x="7126457" y="97002"/>
                <a:ext cx="1002965" cy="2721551"/>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E8224FA-DECB-42E3-8397-CDAB2C0391F0}"/>
                  </a:ext>
                </a:extLst>
              </p:cNvPr>
              <p:cNvSpPr/>
              <p:nvPr/>
            </p:nvSpPr>
            <p:spPr>
              <a:xfrm>
                <a:off x="4759365" y="4189423"/>
                <a:ext cx="965361" cy="245124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E3DB1EF-C636-483D-AD3D-0CF993FE4183}"/>
                  </a:ext>
                </a:extLst>
              </p:cNvPr>
              <p:cNvSpPr/>
              <p:nvPr/>
            </p:nvSpPr>
            <p:spPr>
              <a:xfrm>
                <a:off x="6680486" y="94"/>
                <a:ext cx="240102" cy="2819084"/>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AAD79A4-1094-4DB5-8023-58AADA43AD57}"/>
                  </a:ext>
                </a:extLst>
              </p:cNvPr>
              <p:cNvSpPr/>
              <p:nvPr/>
            </p:nvSpPr>
            <p:spPr>
              <a:xfrm>
                <a:off x="7550148" y="1375059"/>
                <a:ext cx="1347294" cy="1442833"/>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5068838-C185-48A5-9DC7-835276BA7C94}"/>
                  </a:ext>
                </a:extLst>
              </p:cNvPr>
              <p:cNvSpPr/>
              <p:nvPr/>
            </p:nvSpPr>
            <p:spPr>
              <a:xfrm>
                <a:off x="5247977" y="706226"/>
                <a:ext cx="832880" cy="2112990"/>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88FB3E6-9F62-4B81-BAE5-38E66F3651DC}"/>
                  </a:ext>
                </a:extLst>
              </p:cNvPr>
              <p:cNvSpPr/>
              <p:nvPr/>
            </p:nvSpPr>
            <p:spPr>
              <a:xfrm>
                <a:off x="3359158" y="3849861"/>
                <a:ext cx="1583966" cy="1084079"/>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8696488-3EEE-4EE2-B2D6-E097A2659125}"/>
                  </a:ext>
                </a:extLst>
              </p:cNvPr>
              <p:cNvSpPr/>
              <p:nvPr/>
            </p:nvSpPr>
            <p:spPr>
              <a:xfrm>
                <a:off x="5898934" y="4190086"/>
                <a:ext cx="245340" cy="2179597"/>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9E75FBF-A14D-4BE5-A02A-968A8ED2ECB2}"/>
                  </a:ext>
                </a:extLst>
              </p:cNvPr>
              <p:cNvSpPr/>
              <p:nvPr/>
            </p:nvSpPr>
            <p:spPr>
              <a:xfrm>
                <a:off x="4227471" y="4190083"/>
                <a:ext cx="1075696" cy="1355897"/>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FC52883-4BD8-4B1F-8233-50E2FA0BC7F3}"/>
                  </a:ext>
                </a:extLst>
              </p:cNvPr>
              <p:cNvSpPr/>
              <p:nvPr/>
            </p:nvSpPr>
            <p:spPr>
              <a:xfrm>
                <a:off x="3293888" y="2993741"/>
                <a:ext cx="1648569" cy="227140"/>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3EFEBD9-ED37-4BF2-B200-AFA15801FA62}"/>
                  </a:ext>
                </a:extLst>
              </p:cNvPr>
              <p:cNvSpPr/>
              <p:nvPr/>
            </p:nvSpPr>
            <p:spPr>
              <a:xfrm>
                <a:off x="6279180" y="1086333"/>
                <a:ext cx="222690" cy="1732846"/>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E881EF3-DDEE-46CC-AC51-603187764AF7}"/>
                  </a:ext>
                </a:extLst>
              </p:cNvPr>
              <p:cNvSpPr/>
              <p:nvPr/>
            </p:nvSpPr>
            <p:spPr>
              <a:xfrm>
                <a:off x="3870094" y="2245460"/>
                <a:ext cx="1373154" cy="572397"/>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4C0F158-9175-4ED6-BB99-DB7862202AC0}"/>
                  </a:ext>
                </a:extLst>
              </p:cNvPr>
              <p:cNvSpPr/>
              <p:nvPr/>
            </p:nvSpPr>
            <p:spPr>
              <a:xfrm>
                <a:off x="4749966" y="1974605"/>
                <a:ext cx="912667" cy="843913"/>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34E963C-815F-491F-97D9-FB9DAA40F9E8}"/>
                  </a:ext>
                </a:extLst>
              </p:cNvPr>
              <p:cNvSpPr/>
              <p:nvPr/>
            </p:nvSpPr>
            <p:spPr>
              <a:xfrm>
                <a:off x="7687611" y="4552498"/>
                <a:ext cx="1189667" cy="1242834"/>
              </a:xfrm>
              <a:custGeom>
                <a:avLst/>
                <a:gdLst>
                  <a:gd name="connsiteX0" fmla="*/ 1128465 w 1189667"/>
                  <a:gd name="connsiteY0" fmla="*/ 1052165 h 1242834"/>
                  <a:gd name="connsiteX1" fmla="*/ 1016147 w 1189667"/>
                  <a:gd name="connsiteY1" fmla="*/ 1089825 h 1242834"/>
                  <a:gd name="connsiteX2" fmla="*/ 979809 w 1189667"/>
                  <a:gd name="connsiteY2" fmla="*/ 1108985 h 1242834"/>
                  <a:gd name="connsiteX3" fmla="*/ 85229 w 1189667"/>
                  <a:gd name="connsiteY3" fmla="*/ 1108985 h 1242834"/>
                  <a:gd name="connsiteX4" fmla="*/ 54837 w 1189667"/>
                  <a:gd name="connsiteY4" fmla="*/ 1077272 h 1242834"/>
                  <a:gd name="connsiteX5" fmla="*/ 55498 w 1189667"/>
                  <a:gd name="connsiteY5" fmla="*/ 41304 h 1242834"/>
                  <a:gd name="connsiteX6" fmla="*/ 55498 w 1189667"/>
                  <a:gd name="connsiteY6" fmla="*/ 17519 h 1242834"/>
                  <a:gd name="connsiteX7" fmla="*/ 48891 w 1189667"/>
                  <a:gd name="connsiteY7" fmla="*/ 4305 h 1242834"/>
                  <a:gd name="connsiteX8" fmla="*/ 661 w 1189667"/>
                  <a:gd name="connsiteY8" fmla="*/ 32055 h 1242834"/>
                  <a:gd name="connsiteX9" fmla="*/ 661 w 1189667"/>
                  <a:gd name="connsiteY9" fmla="*/ 583734 h 1242834"/>
                  <a:gd name="connsiteX10" fmla="*/ 0 w 1189667"/>
                  <a:gd name="connsiteY10" fmla="*/ 1130127 h 1242834"/>
                  <a:gd name="connsiteX11" fmla="*/ 33035 w 1189667"/>
                  <a:gd name="connsiteY11" fmla="*/ 1164483 h 1242834"/>
                  <a:gd name="connsiteX12" fmla="*/ 972541 w 1189667"/>
                  <a:gd name="connsiteY12" fmla="*/ 1163823 h 1242834"/>
                  <a:gd name="connsiteX13" fmla="*/ 1008218 w 1189667"/>
                  <a:gd name="connsiteY13" fmla="*/ 1185626 h 1242834"/>
                  <a:gd name="connsiteX14" fmla="*/ 1114590 w 1189667"/>
                  <a:gd name="connsiteY14" fmla="*/ 1241124 h 1242834"/>
                  <a:gd name="connsiteX15" fmla="*/ 1189249 w 1189667"/>
                  <a:gd name="connsiteY15" fmla="*/ 1154573 h 1242834"/>
                  <a:gd name="connsiteX16" fmla="*/ 1128465 w 1189667"/>
                  <a:gd name="connsiteY16" fmla="*/ 1052165 h 124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89667" h="1242834">
                    <a:moveTo>
                      <a:pt x="1128465" y="1052165"/>
                    </a:moveTo>
                    <a:cubicBezTo>
                      <a:pt x="1084859" y="1037630"/>
                      <a:pt x="1037950" y="1051505"/>
                      <a:pt x="1016147" y="1089825"/>
                    </a:cubicBezTo>
                    <a:cubicBezTo>
                      <a:pt x="1006897" y="1105682"/>
                      <a:pt x="996986" y="1108985"/>
                      <a:pt x="979809" y="1108985"/>
                    </a:cubicBezTo>
                    <a:cubicBezTo>
                      <a:pt x="681836" y="1108324"/>
                      <a:pt x="383863" y="1108324"/>
                      <a:pt x="85229" y="1108985"/>
                    </a:cubicBezTo>
                    <a:cubicBezTo>
                      <a:pt x="59462" y="1108985"/>
                      <a:pt x="54837" y="1101057"/>
                      <a:pt x="54837" y="1077272"/>
                    </a:cubicBezTo>
                    <a:cubicBezTo>
                      <a:pt x="55498" y="731729"/>
                      <a:pt x="55498" y="386186"/>
                      <a:pt x="55498" y="41304"/>
                    </a:cubicBezTo>
                    <a:cubicBezTo>
                      <a:pt x="55498" y="33376"/>
                      <a:pt x="55498" y="25448"/>
                      <a:pt x="55498" y="17519"/>
                    </a:cubicBezTo>
                    <a:cubicBezTo>
                      <a:pt x="55498" y="12234"/>
                      <a:pt x="54837" y="6948"/>
                      <a:pt x="48891" y="4305"/>
                    </a:cubicBezTo>
                    <a:cubicBezTo>
                      <a:pt x="25106" y="-7587"/>
                      <a:pt x="661" y="6287"/>
                      <a:pt x="661" y="32055"/>
                    </a:cubicBezTo>
                    <a:cubicBezTo>
                      <a:pt x="661" y="215727"/>
                      <a:pt x="661" y="400061"/>
                      <a:pt x="661" y="583734"/>
                    </a:cubicBezTo>
                    <a:cubicBezTo>
                      <a:pt x="661" y="766085"/>
                      <a:pt x="1321" y="947776"/>
                      <a:pt x="0" y="1130127"/>
                    </a:cubicBezTo>
                    <a:cubicBezTo>
                      <a:pt x="0" y="1156555"/>
                      <a:pt x="5285" y="1164483"/>
                      <a:pt x="33035" y="1164483"/>
                    </a:cubicBezTo>
                    <a:cubicBezTo>
                      <a:pt x="346203" y="1163162"/>
                      <a:pt x="659372" y="1163823"/>
                      <a:pt x="972541" y="1163823"/>
                    </a:cubicBezTo>
                    <a:cubicBezTo>
                      <a:pt x="989719" y="1163823"/>
                      <a:pt x="1000951" y="1165144"/>
                      <a:pt x="1008218" y="1185626"/>
                    </a:cubicBezTo>
                    <a:cubicBezTo>
                      <a:pt x="1023414" y="1229231"/>
                      <a:pt x="1065038" y="1249052"/>
                      <a:pt x="1114590" y="1241124"/>
                    </a:cubicBezTo>
                    <a:cubicBezTo>
                      <a:pt x="1155553" y="1234517"/>
                      <a:pt x="1185284" y="1200161"/>
                      <a:pt x="1189249" y="1154573"/>
                    </a:cubicBezTo>
                    <a:cubicBezTo>
                      <a:pt x="1193213" y="1106342"/>
                      <a:pt x="1168767" y="1066040"/>
                      <a:pt x="1128465" y="1052165"/>
                    </a:cubicBezTo>
                    <a:close/>
                  </a:path>
                </a:pathLst>
              </a:custGeom>
              <a:grpFill/>
              <a:ln w="6599"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C885375-D726-425D-8882-8B85980C49FC}"/>
                  </a:ext>
                </a:extLst>
              </p:cNvPr>
              <p:cNvSpPr/>
              <p:nvPr/>
            </p:nvSpPr>
            <p:spPr>
              <a:xfrm>
                <a:off x="6744671" y="4554792"/>
                <a:ext cx="190088" cy="1673439"/>
              </a:xfrm>
              <a:custGeom>
                <a:avLst/>
                <a:gdLst>
                  <a:gd name="connsiteX0" fmla="*/ 146804 w 190088"/>
                  <a:gd name="connsiteY0" fmla="*/ 1460823 h 1673439"/>
                  <a:gd name="connsiteX1" fmla="*/ 146804 w 190088"/>
                  <a:gd name="connsiteY1" fmla="*/ 748595 h 1673439"/>
                  <a:gd name="connsiteX2" fmla="*/ 146804 w 190088"/>
                  <a:gd name="connsiteY2" fmla="*/ 28439 h 1673439"/>
                  <a:gd name="connsiteX3" fmla="*/ 121037 w 190088"/>
                  <a:gd name="connsiteY3" fmla="*/ 29 h 1673439"/>
                  <a:gd name="connsiteX4" fmla="*/ 91306 w 190088"/>
                  <a:gd name="connsiteY4" fmla="*/ 32403 h 1673439"/>
                  <a:gd name="connsiteX5" fmla="*/ 91966 w 190088"/>
                  <a:gd name="connsiteY5" fmla="*/ 1443645 h 1673439"/>
                  <a:gd name="connsiteX6" fmla="*/ 63557 w 190088"/>
                  <a:gd name="connsiteY6" fmla="*/ 1483286 h 1673439"/>
                  <a:gd name="connsiteX7" fmla="*/ 21933 w 190088"/>
                  <a:gd name="connsiteY7" fmla="*/ 1510375 h 1673439"/>
                  <a:gd name="connsiteX8" fmla="*/ 30522 w 190088"/>
                  <a:gd name="connsiteY8" fmla="*/ 1649781 h 1673439"/>
                  <a:gd name="connsiteX9" fmla="*/ 162000 w 190088"/>
                  <a:gd name="connsiteY9" fmla="*/ 1646477 h 1673439"/>
                  <a:gd name="connsiteX10" fmla="*/ 162661 w 190088"/>
                  <a:gd name="connsiteY10" fmla="*/ 1505750 h 1673439"/>
                  <a:gd name="connsiteX11" fmla="*/ 146804 w 190088"/>
                  <a:gd name="connsiteY11" fmla="*/ 1460823 h 167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088" h="1673439">
                    <a:moveTo>
                      <a:pt x="146804" y="1460823"/>
                    </a:moveTo>
                    <a:cubicBezTo>
                      <a:pt x="146804" y="1223634"/>
                      <a:pt x="146804" y="985784"/>
                      <a:pt x="146804" y="748595"/>
                    </a:cubicBezTo>
                    <a:cubicBezTo>
                      <a:pt x="146804" y="508763"/>
                      <a:pt x="146804" y="268271"/>
                      <a:pt x="146804" y="28439"/>
                    </a:cubicBezTo>
                    <a:cubicBezTo>
                      <a:pt x="146804" y="9279"/>
                      <a:pt x="144161" y="690"/>
                      <a:pt x="121037" y="29"/>
                    </a:cubicBezTo>
                    <a:cubicBezTo>
                      <a:pt x="94609" y="-632"/>
                      <a:pt x="91306" y="9940"/>
                      <a:pt x="91306" y="32403"/>
                    </a:cubicBezTo>
                    <a:cubicBezTo>
                      <a:pt x="91966" y="502817"/>
                      <a:pt x="91306" y="973231"/>
                      <a:pt x="91966" y="1443645"/>
                    </a:cubicBezTo>
                    <a:cubicBezTo>
                      <a:pt x="91966" y="1465448"/>
                      <a:pt x="90645" y="1480644"/>
                      <a:pt x="63557" y="1483286"/>
                    </a:cubicBezTo>
                    <a:cubicBezTo>
                      <a:pt x="46379" y="1484608"/>
                      <a:pt x="33165" y="1497161"/>
                      <a:pt x="21933" y="1510375"/>
                    </a:cubicBezTo>
                    <a:cubicBezTo>
                      <a:pt x="-10441" y="1550677"/>
                      <a:pt x="-6477" y="1615425"/>
                      <a:pt x="30522" y="1649781"/>
                    </a:cubicBezTo>
                    <a:cubicBezTo>
                      <a:pt x="66200" y="1682816"/>
                      <a:pt x="128305" y="1680834"/>
                      <a:pt x="162000" y="1646477"/>
                    </a:cubicBezTo>
                    <a:cubicBezTo>
                      <a:pt x="198338" y="1610139"/>
                      <a:pt x="200320" y="1542749"/>
                      <a:pt x="162661" y="1505750"/>
                    </a:cubicBezTo>
                    <a:cubicBezTo>
                      <a:pt x="149447" y="1491875"/>
                      <a:pt x="146804" y="1478662"/>
                      <a:pt x="146804" y="1460823"/>
                    </a:cubicBezTo>
                    <a:close/>
                  </a:path>
                </a:pathLst>
              </a:custGeom>
              <a:grpFill/>
              <a:ln w="6599"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4EB2A57-008A-4032-B544-53CEBE2B95CA}"/>
                  </a:ext>
                </a:extLst>
              </p:cNvPr>
              <p:cNvSpPr/>
              <p:nvPr/>
            </p:nvSpPr>
            <p:spPr>
              <a:xfrm>
                <a:off x="8066153" y="3632493"/>
                <a:ext cx="1181053" cy="1164453"/>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60B8286-3717-473E-A944-D0B160594140}"/>
                  </a:ext>
                </a:extLst>
              </p:cNvPr>
              <p:cNvSpPr/>
              <p:nvPr/>
            </p:nvSpPr>
            <p:spPr>
              <a:xfrm>
                <a:off x="7289212" y="4555210"/>
                <a:ext cx="1121223" cy="1705206"/>
              </a:xfrm>
              <a:custGeom>
                <a:avLst/>
                <a:gdLst>
                  <a:gd name="connsiteX0" fmla="*/ 1068342 w 1121223"/>
                  <a:gd name="connsiteY0" fmla="*/ 1518546 h 1705206"/>
                  <a:gd name="connsiteX1" fmla="*/ 943471 w 1121223"/>
                  <a:gd name="connsiteY1" fmla="*/ 1558188 h 1705206"/>
                  <a:gd name="connsiteX2" fmla="*/ 943471 w 1121223"/>
                  <a:gd name="connsiteY2" fmla="*/ 1558188 h 1705206"/>
                  <a:gd name="connsiteX3" fmla="*/ 943471 w 1121223"/>
                  <a:gd name="connsiteY3" fmla="*/ 1558188 h 1705206"/>
                  <a:gd name="connsiteX4" fmla="*/ 107693 w 1121223"/>
                  <a:gd name="connsiteY4" fmla="*/ 1558849 h 1705206"/>
                  <a:gd name="connsiteX5" fmla="*/ 73337 w 1121223"/>
                  <a:gd name="connsiteY5" fmla="*/ 1524493 h 1705206"/>
                  <a:gd name="connsiteX6" fmla="*/ 73337 w 1121223"/>
                  <a:gd name="connsiteY6" fmla="*/ 40575 h 1705206"/>
                  <a:gd name="connsiteX7" fmla="*/ 33696 w 1121223"/>
                  <a:gd name="connsiteY7" fmla="*/ 273 h 1705206"/>
                  <a:gd name="connsiteX8" fmla="*/ 0 w 1121223"/>
                  <a:gd name="connsiteY8" fmla="*/ 33968 h 1705206"/>
                  <a:gd name="connsiteX9" fmla="*/ 661 w 1121223"/>
                  <a:gd name="connsiteY9" fmla="*/ 1597830 h 1705206"/>
                  <a:gd name="connsiteX10" fmla="*/ 35678 w 1121223"/>
                  <a:gd name="connsiteY10" fmla="*/ 1631525 h 1705206"/>
                  <a:gd name="connsiteX11" fmla="*/ 900526 w 1121223"/>
                  <a:gd name="connsiteY11" fmla="*/ 1631525 h 1705206"/>
                  <a:gd name="connsiteX12" fmla="*/ 937524 w 1121223"/>
                  <a:gd name="connsiteY12" fmla="*/ 1635489 h 1705206"/>
                  <a:gd name="connsiteX13" fmla="*/ 1007558 w 1121223"/>
                  <a:gd name="connsiteY13" fmla="*/ 1703541 h 1705206"/>
                  <a:gd name="connsiteX14" fmla="*/ 1116572 w 1121223"/>
                  <a:gd name="connsiteY14" fmla="*/ 1639453 h 1705206"/>
                  <a:gd name="connsiteX15" fmla="*/ 1068342 w 1121223"/>
                  <a:gd name="connsiteY15" fmla="*/ 1518546 h 170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1223" h="1705206">
                    <a:moveTo>
                      <a:pt x="1068342" y="1518546"/>
                    </a:moveTo>
                    <a:cubicBezTo>
                      <a:pt x="1021433" y="1497404"/>
                      <a:pt x="972541" y="1512600"/>
                      <a:pt x="943471" y="1558188"/>
                    </a:cubicBezTo>
                    <a:lnTo>
                      <a:pt x="943471" y="1558188"/>
                    </a:lnTo>
                    <a:lnTo>
                      <a:pt x="943471" y="1558188"/>
                    </a:lnTo>
                    <a:cubicBezTo>
                      <a:pt x="664658" y="1558188"/>
                      <a:pt x="386506" y="1558849"/>
                      <a:pt x="107693" y="1558849"/>
                    </a:cubicBezTo>
                    <a:cubicBezTo>
                      <a:pt x="73337" y="1558849"/>
                      <a:pt x="73337" y="1558849"/>
                      <a:pt x="73337" y="1524493"/>
                    </a:cubicBezTo>
                    <a:cubicBezTo>
                      <a:pt x="73337" y="1029633"/>
                      <a:pt x="73337" y="535434"/>
                      <a:pt x="73337" y="40575"/>
                    </a:cubicBezTo>
                    <a:cubicBezTo>
                      <a:pt x="73337" y="-5013"/>
                      <a:pt x="78623" y="2915"/>
                      <a:pt x="33696" y="273"/>
                    </a:cubicBezTo>
                    <a:cubicBezTo>
                      <a:pt x="5946" y="-1709"/>
                      <a:pt x="0" y="6879"/>
                      <a:pt x="0" y="33968"/>
                    </a:cubicBezTo>
                    <a:cubicBezTo>
                      <a:pt x="661" y="555255"/>
                      <a:pt x="661" y="1076543"/>
                      <a:pt x="661" y="1597830"/>
                    </a:cubicBezTo>
                    <a:cubicBezTo>
                      <a:pt x="661" y="1634168"/>
                      <a:pt x="-5285" y="1631525"/>
                      <a:pt x="35678" y="1631525"/>
                    </a:cubicBezTo>
                    <a:cubicBezTo>
                      <a:pt x="323740" y="1631525"/>
                      <a:pt x="612463" y="1631525"/>
                      <a:pt x="900526" y="1631525"/>
                    </a:cubicBezTo>
                    <a:cubicBezTo>
                      <a:pt x="913079" y="1631525"/>
                      <a:pt x="925632" y="1628882"/>
                      <a:pt x="937524" y="1635489"/>
                    </a:cubicBezTo>
                    <a:cubicBezTo>
                      <a:pt x="946113" y="1673149"/>
                      <a:pt x="971881" y="1697595"/>
                      <a:pt x="1007558" y="1703541"/>
                    </a:cubicBezTo>
                    <a:cubicBezTo>
                      <a:pt x="1059753" y="1712130"/>
                      <a:pt x="1102037" y="1687023"/>
                      <a:pt x="1116572" y="1639453"/>
                    </a:cubicBezTo>
                    <a:cubicBezTo>
                      <a:pt x="1131108" y="1590562"/>
                      <a:pt x="1110626" y="1537707"/>
                      <a:pt x="1068342" y="1518546"/>
                    </a:cubicBezTo>
                    <a:close/>
                  </a:path>
                </a:pathLst>
              </a:custGeom>
              <a:grpFill/>
              <a:ln w="6599"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7AC70CF-BC57-4F70-A525-74DBD0D7FB07}"/>
                  </a:ext>
                </a:extLst>
              </p:cNvPr>
              <p:cNvSpPr/>
              <p:nvPr/>
            </p:nvSpPr>
            <p:spPr>
              <a:xfrm>
                <a:off x="6769876" y="4190084"/>
                <a:ext cx="214133" cy="351577"/>
              </a:xfrm>
              <a:custGeom>
                <a:avLst/>
                <a:gdLst>
                  <a:gd name="connsiteX0" fmla="*/ 214096 w 214133"/>
                  <a:gd name="connsiteY0" fmla="*/ 35052 h 351577"/>
                  <a:gd name="connsiteX1" fmla="*/ 180400 w 214133"/>
                  <a:gd name="connsiteY1" fmla="*/ 35 h 351577"/>
                  <a:gd name="connsiteX2" fmla="*/ 33066 w 214133"/>
                  <a:gd name="connsiteY2" fmla="*/ 35 h 351577"/>
                  <a:gd name="connsiteX3" fmla="*/ 31 w 214133"/>
                  <a:gd name="connsiteY3" fmla="*/ 32409 h 351577"/>
                  <a:gd name="connsiteX4" fmla="*/ 31 w 214133"/>
                  <a:gd name="connsiteY4" fmla="*/ 177101 h 351577"/>
                  <a:gd name="connsiteX5" fmla="*/ 691 w 214133"/>
                  <a:gd name="connsiteY5" fmla="*/ 326418 h 351577"/>
                  <a:gd name="connsiteX6" fmla="*/ 26459 w 214133"/>
                  <a:gd name="connsiteY6" fmla="*/ 351524 h 351577"/>
                  <a:gd name="connsiteX7" fmla="*/ 187007 w 214133"/>
                  <a:gd name="connsiteY7" fmla="*/ 351524 h 351577"/>
                  <a:gd name="connsiteX8" fmla="*/ 212774 w 214133"/>
                  <a:gd name="connsiteY8" fmla="*/ 325757 h 351577"/>
                  <a:gd name="connsiteX9" fmla="*/ 214096 w 214133"/>
                  <a:gd name="connsiteY9" fmla="*/ 176440 h 351577"/>
                  <a:gd name="connsiteX10" fmla="*/ 214096 w 214133"/>
                  <a:gd name="connsiteY10" fmla="*/ 35052 h 35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133" h="351577">
                    <a:moveTo>
                      <a:pt x="214096" y="35052"/>
                    </a:moveTo>
                    <a:cubicBezTo>
                      <a:pt x="214756" y="9946"/>
                      <a:pt x="206828" y="-626"/>
                      <a:pt x="180400" y="35"/>
                    </a:cubicBezTo>
                    <a:cubicBezTo>
                      <a:pt x="131509" y="1357"/>
                      <a:pt x="81957" y="1357"/>
                      <a:pt x="33066" y="35"/>
                    </a:cubicBezTo>
                    <a:cubicBezTo>
                      <a:pt x="9281" y="-626"/>
                      <a:pt x="-630" y="7964"/>
                      <a:pt x="31" y="32409"/>
                    </a:cubicBezTo>
                    <a:cubicBezTo>
                      <a:pt x="1352" y="80640"/>
                      <a:pt x="31" y="128870"/>
                      <a:pt x="31" y="177101"/>
                    </a:cubicBezTo>
                    <a:cubicBezTo>
                      <a:pt x="691" y="226653"/>
                      <a:pt x="2013" y="276866"/>
                      <a:pt x="691" y="326418"/>
                    </a:cubicBezTo>
                    <a:cubicBezTo>
                      <a:pt x="31" y="346899"/>
                      <a:pt x="7298" y="352185"/>
                      <a:pt x="26459" y="351524"/>
                    </a:cubicBezTo>
                    <a:cubicBezTo>
                      <a:pt x="79975" y="350203"/>
                      <a:pt x="133491" y="350203"/>
                      <a:pt x="187007" y="351524"/>
                    </a:cubicBezTo>
                    <a:cubicBezTo>
                      <a:pt x="206828" y="352185"/>
                      <a:pt x="212774" y="345578"/>
                      <a:pt x="212774" y="325757"/>
                    </a:cubicBezTo>
                    <a:cubicBezTo>
                      <a:pt x="212774" y="276205"/>
                      <a:pt x="209471" y="225992"/>
                      <a:pt x="214096" y="176440"/>
                    </a:cubicBezTo>
                    <a:cubicBezTo>
                      <a:pt x="214096" y="129531"/>
                      <a:pt x="212774" y="82622"/>
                      <a:pt x="214096" y="35052"/>
                    </a:cubicBezTo>
                    <a:close/>
                  </a:path>
                </a:pathLst>
              </a:custGeom>
              <a:grpFill/>
              <a:ln w="6599"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1E6334-DA4F-4170-A37F-A1560212E31E}"/>
                  </a:ext>
                </a:extLst>
              </p:cNvPr>
              <p:cNvSpPr/>
              <p:nvPr/>
            </p:nvSpPr>
            <p:spPr>
              <a:xfrm>
                <a:off x="7192090" y="4190083"/>
                <a:ext cx="211421" cy="352184"/>
              </a:xfrm>
              <a:custGeom>
                <a:avLst/>
                <a:gdLst>
                  <a:gd name="connsiteX0" fmla="*/ 189619 w 211421"/>
                  <a:gd name="connsiteY0" fmla="*/ 352185 h 352184"/>
                  <a:gd name="connsiteX1" fmla="*/ 210761 w 211421"/>
                  <a:gd name="connsiteY1" fmla="*/ 330382 h 352184"/>
                  <a:gd name="connsiteX2" fmla="*/ 211422 w 211421"/>
                  <a:gd name="connsiteY2" fmla="*/ 178422 h 352184"/>
                  <a:gd name="connsiteX3" fmla="*/ 210761 w 211421"/>
                  <a:gd name="connsiteY3" fmla="*/ 31088 h 352184"/>
                  <a:gd name="connsiteX4" fmla="*/ 179048 w 211421"/>
                  <a:gd name="connsiteY4" fmla="*/ 35 h 352184"/>
                  <a:gd name="connsiteX5" fmla="*/ 31713 w 211421"/>
                  <a:gd name="connsiteY5" fmla="*/ 35 h 352184"/>
                  <a:gd name="connsiteX6" fmla="*/ 661 w 211421"/>
                  <a:gd name="connsiteY6" fmla="*/ 31088 h 352184"/>
                  <a:gd name="connsiteX7" fmla="*/ 0 w 211421"/>
                  <a:gd name="connsiteY7" fmla="*/ 178422 h 352184"/>
                  <a:gd name="connsiteX8" fmla="*/ 0 w 211421"/>
                  <a:gd name="connsiteY8" fmla="*/ 330382 h 352184"/>
                  <a:gd name="connsiteX9" fmla="*/ 21142 w 211421"/>
                  <a:gd name="connsiteY9" fmla="*/ 351524 h 352184"/>
                  <a:gd name="connsiteX10" fmla="*/ 189619 w 211421"/>
                  <a:gd name="connsiteY10" fmla="*/ 352185 h 35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421" h="352184">
                    <a:moveTo>
                      <a:pt x="189619" y="352185"/>
                    </a:moveTo>
                    <a:cubicBezTo>
                      <a:pt x="206136" y="352185"/>
                      <a:pt x="210761" y="346238"/>
                      <a:pt x="210761" y="330382"/>
                    </a:cubicBezTo>
                    <a:cubicBezTo>
                      <a:pt x="210100" y="279509"/>
                      <a:pt x="210761" y="228635"/>
                      <a:pt x="211422" y="178422"/>
                    </a:cubicBezTo>
                    <a:cubicBezTo>
                      <a:pt x="211422" y="129531"/>
                      <a:pt x="210100" y="79979"/>
                      <a:pt x="210761" y="31088"/>
                    </a:cubicBezTo>
                    <a:cubicBezTo>
                      <a:pt x="211422" y="7303"/>
                      <a:pt x="202172" y="35"/>
                      <a:pt x="179048" y="35"/>
                    </a:cubicBezTo>
                    <a:cubicBezTo>
                      <a:pt x="130156" y="1357"/>
                      <a:pt x="80604" y="1357"/>
                      <a:pt x="31713" y="35"/>
                    </a:cubicBezTo>
                    <a:cubicBezTo>
                      <a:pt x="8589" y="-626"/>
                      <a:pt x="0" y="7964"/>
                      <a:pt x="661" y="31088"/>
                    </a:cubicBezTo>
                    <a:cubicBezTo>
                      <a:pt x="1321" y="79979"/>
                      <a:pt x="661" y="129531"/>
                      <a:pt x="0" y="178422"/>
                    </a:cubicBezTo>
                    <a:cubicBezTo>
                      <a:pt x="0" y="229296"/>
                      <a:pt x="661" y="280169"/>
                      <a:pt x="0" y="330382"/>
                    </a:cubicBezTo>
                    <a:cubicBezTo>
                      <a:pt x="0" y="346899"/>
                      <a:pt x="5285" y="351524"/>
                      <a:pt x="21142" y="351524"/>
                    </a:cubicBezTo>
                    <a:cubicBezTo>
                      <a:pt x="77301" y="350863"/>
                      <a:pt x="133460" y="350863"/>
                      <a:pt x="189619" y="352185"/>
                    </a:cubicBezTo>
                    <a:close/>
                  </a:path>
                </a:pathLst>
              </a:custGeom>
              <a:grpFill/>
              <a:ln w="659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1698263-5637-4451-9565-47F4CF05C354}"/>
                  </a:ext>
                </a:extLst>
              </p:cNvPr>
              <p:cNvSpPr/>
              <p:nvPr/>
            </p:nvSpPr>
            <p:spPr>
              <a:xfrm>
                <a:off x="7610935" y="4190119"/>
                <a:ext cx="209475" cy="347562"/>
              </a:xfrm>
              <a:custGeom>
                <a:avLst/>
                <a:gdLst>
                  <a:gd name="connsiteX0" fmla="*/ 30428 w 209475"/>
                  <a:gd name="connsiteY0" fmla="*/ 347525 h 347562"/>
                  <a:gd name="connsiteX1" fmla="*/ 206832 w 209475"/>
                  <a:gd name="connsiteY1" fmla="*/ 346203 h 347562"/>
                  <a:gd name="connsiteX2" fmla="*/ 209475 w 209475"/>
                  <a:gd name="connsiteY2" fmla="*/ 28410 h 347562"/>
                  <a:gd name="connsiteX3" fmla="*/ 183708 w 209475"/>
                  <a:gd name="connsiteY3" fmla="*/ 0 h 347562"/>
                  <a:gd name="connsiteX4" fmla="*/ 25803 w 209475"/>
                  <a:gd name="connsiteY4" fmla="*/ 0 h 347562"/>
                  <a:gd name="connsiteX5" fmla="*/ 35 w 209475"/>
                  <a:gd name="connsiteY5" fmla="*/ 25767 h 347562"/>
                  <a:gd name="connsiteX6" fmla="*/ 1357 w 209475"/>
                  <a:gd name="connsiteY6" fmla="*/ 175084 h 347562"/>
                  <a:gd name="connsiteX7" fmla="*/ 5321 w 209475"/>
                  <a:gd name="connsiteY7" fmla="*/ 209440 h 347562"/>
                  <a:gd name="connsiteX8" fmla="*/ 5321 w 209475"/>
                  <a:gd name="connsiteY8" fmla="*/ 321758 h 347562"/>
                  <a:gd name="connsiteX9" fmla="*/ 30428 w 209475"/>
                  <a:gd name="connsiteY9" fmla="*/ 347525 h 347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475" h="347562">
                    <a:moveTo>
                      <a:pt x="30428" y="347525"/>
                    </a:moveTo>
                    <a:cubicBezTo>
                      <a:pt x="89229" y="346864"/>
                      <a:pt x="148031" y="346864"/>
                      <a:pt x="206832" y="346203"/>
                    </a:cubicBezTo>
                    <a:cubicBezTo>
                      <a:pt x="207493" y="240492"/>
                      <a:pt x="208154" y="134121"/>
                      <a:pt x="209475" y="28410"/>
                    </a:cubicBezTo>
                    <a:cubicBezTo>
                      <a:pt x="209475" y="9910"/>
                      <a:pt x="204190" y="0"/>
                      <a:pt x="183708" y="0"/>
                    </a:cubicBezTo>
                    <a:cubicBezTo>
                      <a:pt x="130853" y="661"/>
                      <a:pt x="78658" y="661"/>
                      <a:pt x="25803" y="0"/>
                    </a:cubicBezTo>
                    <a:cubicBezTo>
                      <a:pt x="7964" y="0"/>
                      <a:pt x="-625" y="7928"/>
                      <a:pt x="35" y="25767"/>
                    </a:cubicBezTo>
                    <a:cubicBezTo>
                      <a:pt x="696" y="75319"/>
                      <a:pt x="696" y="125532"/>
                      <a:pt x="1357" y="175084"/>
                    </a:cubicBezTo>
                    <a:cubicBezTo>
                      <a:pt x="6642" y="186316"/>
                      <a:pt x="5321" y="197547"/>
                      <a:pt x="5321" y="209440"/>
                    </a:cubicBezTo>
                    <a:cubicBezTo>
                      <a:pt x="5321" y="247099"/>
                      <a:pt x="5982" y="284098"/>
                      <a:pt x="5321" y="321758"/>
                    </a:cubicBezTo>
                    <a:cubicBezTo>
                      <a:pt x="5321" y="340257"/>
                      <a:pt x="11928" y="348186"/>
                      <a:pt x="30428" y="347525"/>
                    </a:cubicBezTo>
                    <a:close/>
                  </a:path>
                </a:pathLst>
              </a:custGeom>
              <a:grpFill/>
              <a:ln w="6599" cap="flat">
                <a:noFill/>
                <a:prstDash val="solid"/>
                <a:miter/>
              </a:ln>
            </p:spPr>
            <p:txBody>
              <a:bodyPr rtlCol="0" anchor="ctr"/>
              <a:lstStyle/>
              <a:p>
                <a:endParaRPr lang="en-US"/>
              </a:p>
            </p:txBody>
          </p:sp>
        </p:grpSp>
      </p:grpSp>
      <p:sp>
        <p:nvSpPr>
          <p:cNvPr id="29" name="Freeform: Shape 28">
            <a:extLst>
              <a:ext uri="{FF2B5EF4-FFF2-40B4-BE49-F238E27FC236}">
                <a16:creationId xmlns:a16="http://schemas.microsoft.com/office/drawing/2014/main" id="{9A70A714-7483-4DD8-8A89-5C7A3C8414C0}"/>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6D73D18B-6A17-4E33-9CE6-9A271975AF94}"/>
              </a:ext>
            </a:extLst>
          </p:cNvPr>
          <p:cNvSpPr txBox="1"/>
          <p:nvPr/>
        </p:nvSpPr>
        <p:spPr>
          <a:xfrm>
            <a:off x="1318585" y="1303398"/>
            <a:ext cx="10716410" cy="4154984"/>
          </a:xfrm>
          <a:prstGeom prst="rect">
            <a:avLst/>
          </a:prstGeom>
          <a:noFill/>
        </p:spPr>
        <p:txBody>
          <a:bodyPr wrap="square">
            <a:spAutoFit/>
          </a:bodyPr>
          <a:lstStyle/>
          <a:p>
            <a:pPr marL="285750" indent="-285750">
              <a:buFont typeface="Wingdings" panose="05000000000000000000" pitchFamily="2" charset="2"/>
              <a:buChar char="q"/>
            </a:pPr>
            <a:r>
              <a:rPr lang="en-GB" sz="2200">
                <a:solidFill>
                  <a:schemeClr val="bg2">
                    <a:lumMod val="25000"/>
                  </a:schemeClr>
                </a:solidFill>
                <a:latin typeface="Calibri" panose="020F0502020204030204" pitchFamily="34" charset="0"/>
                <a:cs typeface="Calibri" panose="020F0502020204030204" pitchFamily="34" charset="0"/>
              </a:rPr>
              <a:t>A flame detector is a sensor designed to detect and respond to the presence of a flame or fire.</a:t>
            </a:r>
          </a:p>
          <a:p>
            <a:pPr marL="285750" indent="-285750">
              <a:buFont typeface="Wingdings" panose="05000000000000000000" pitchFamily="2" charset="2"/>
              <a:buChar char="q"/>
            </a:pPr>
            <a:r>
              <a:rPr lang="en-GB" sz="2200">
                <a:solidFill>
                  <a:schemeClr val="bg2">
                    <a:lumMod val="25000"/>
                  </a:schemeClr>
                </a:solidFill>
                <a:latin typeface="Calibri" panose="020F0502020204030204" pitchFamily="34" charset="0"/>
                <a:cs typeface="Calibri" panose="020F0502020204030204" pitchFamily="34" charset="0"/>
              </a:rPr>
              <a:t>This sensor/detector can be built with an electronic circuit using a receiver like electromagnetic radiation. This sensor uses the infrared flame flash method, which allows the sensor to work through a coating of oil, dust, water vapor, otherwise ice.</a:t>
            </a:r>
          </a:p>
          <a:p>
            <a:r>
              <a:rPr lang="en-GB" sz="2200" b="1" u="sng">
                <a:solidFill>
                  <a:schemeClr val="accent5">
                    <a:lumMod val="50000"/>
                  </a:schemeClr>
                </a:solidFill>
                <a:latin typeface="Calibri" panose="020F0502020204030204" pitchFamily="34" charset="0"/>
                <a:cs typeface="Calibri" panose="020F0502020204030204" pitchFamily="34" charset="0"/>
              </a:rPr>
              <a:t>Flame Sensor Module: </a:t>
            </a:r>
            <a:r>
              <a:rPr lang="en-GB" sz="2200">
                <a:solidFill>
                  <a:schemeClr val="bg2">
                    <a:lumMod val="25000"/>
                  </a:schemeClr>
                </a:solidFill>
                <a:latin typeface="Calibri" panose="020F0502020204030204" pitchFamily="34" charset="0"/>
                <a:cs typeface="Calibri" panose="020F0502020204030204" pitchFamily="34" charset="0"/>
              </a:rPr>
              <a:t>The pin configuration of this sensor is shown below. It includes four pins which include the following. When this module works with a microcontroller unit then the pins are</a:t>
            </a:r>
          </a:p>
          <a:p>
            <a:pPr marL="342900" indent="-342900">
              <a:buFont typeface="Wingdings" panose="05000000000000000000" pitchFamily="2" charset="2"/>
              <a:buChar char="ü"/>
            </a:pPr>
            <a:r>
              <a:rPr lang="en-GB" sz="2200">
                <a:solidFill>
                  <a:schemeClr val="bg2">
                    <a:lumMod val="25000"/>
                  </a:schemeClr>
                </a:solidFill>
                <a:latin typeface="Calibri" panose="020F0502020204030204" pitchFamily="34" charset="0"/>
                <a:cs typeface="Calibri" panose="020F0502020204030204" pitchFamily="34" charset="0"/>
              </a:rPr>
              <a:t>Pin1 (VCC pin): Voltage supply rages from 3.3V to 5.3V</a:t>
            </a:r>
          </a:p>
          <a:p>
            <a:pPr marL="342900" indent="-342900">
              <a:buFont typeface="Wingdings" panose="05000000000000000000" pitchFamily="2" charset="2"/>
              <a:buChar char="ü"/>
            </a:pPr>
            <a:r>
              <a:rPr lang="en-GB" sz="2200">
                <a:solidFill>
                  <a:schemeClr val="bg2">
                    <a:lumMod val="25000"/>
                  </a:schemeClr>
                </a:solidFill>
                <a:latin typeface="Calibri" panose="020F0502020204030204" pitchFamily="34" charset="0"/>
                <a:cs typeface="Calibri" panose="020F0502020204030204" pitchFamily="34" charset="0"/>
              </a:rPr>
              <a:t>Pin2 (GND): This is a ground pin</a:t>
            </a:r>
          </a:p>
          <a:p>
            <a:pPr marL="342900" indent="-342900">
              <a:buFont typeface="Wingdings" panose="05000000000000000000" pitchFamily="2" charset="2"/>
              <a:buChar char="ü"/>
            </a:pPr>
            <a:r>
              <a:rPr lang="en-GB" sz="2200">
                <a:solidFill>
                  <a:schemeClr val="bg2">
                    <a:lumMod val="25000"/>
                  </a:schemeClr>
                </a:solidFill>
                <a:latin typeface="Calibri" panose="020F0502020204030204" pitchFamily="34" charset="0"/>
                <a:cs typeface="Calibri" panose="020F0502020204030204" pitchFamily="34" charset="0"/>
              </a:rPr>
              <a:t>Pin3 (AOUT): This is an </a:t>
            </a:r>
            <a:r>
              <a:rPr lang="en-GB" sz="2200" err="1">
                <a:solidFill>
                  <a:schemeClr val="bg2">
                    <a:lumMod val="25000"/>
                  </a:schemeClr>
                </a:solidFill>
                <a:latin typeface="Calibri" panose="020F0502020204030204" pitchFamily="34" charset="0"/>
                <a:cs typeface="Calibri" panose="020F0502020204030204" pitchFamily="34" charset="0"/>
              </a:rPr>
              <a:t>analog</a:t>
            </a:r>
            <a:r>
              <a:rPr lang="en-GB" sz="2200">
                <a:solidFill>
                  <a:schemeClr val="bg2">
                    <a:lumMod val="25000"/>
                  </a:schemeClr>
                </a:solidFill>
                <a:latin typeface="Calibri" panose="020F0502020204030204" pitchFamily="34" charset="0"/>
                <a:cs typeface="Calibri" panose="020F0502020204030204" pitchFamily="34" charset="0"/>
              </a:rPr>
              <a:t> output pin (MCU.IO)</a:t>
            </a:r>
          </a:p>
          <a:p>
            <a:pPr marL="342900" indent="-342900">
              <a:buFont typeface="Wingdings" panose="05000000000000000000" pitchFamily="2" charset="2"/>
              <a:buChar char="ü"/>
            </a:pPr>
            <a:r>
              <a:rPr lang="en-GB" sz="2200">
                <a:solidFill>
                  <a:schemeClr val="bg2">
                    <a:lumMod val="25000"/>
                  </a:schemeClr>
                </a:solidFill>
                <a:latin typeface="Calibri" panose="020F0502020204030204" pitchFamily="34" charset="0"/>
                <a:cs typeface="Calibri" panose="020F0502020204030204" pitchFamily="34" charset="0"/>
              </a:rPr>
              <a:t>Pin4 (DOUT): This is a digital output pin (MCU.IO)</a:t>
            </a:r>
            <a:endParaRPr lang="en-US" sz="2200">
              <a:solidFill>
                <a:schemeClr val="bg2">
                  <a:lumMod val="25000"/>
                </a:schemeClr>
              </a:solidFill>
              <a:latin typeface="Calibri" panose="020F0502020204030204" pitchFamily="34" charset="0"/>
              <a:cs typeface="Calibri" panose="020F0502020204030204" pitchFamily="34" charset="0"/>
            </a:endParaRPr>
          </a:p>
        </p:txBody>
      </p:sp>
      <p:pic>
        <p:nvPicPr>
          <p:cNvPr id="33" name="Picture 32">
            <a:extLst>
              <a:ext uri="{FF2B5EF4-FFF2-40B4-BE49-F238E27FC236}">
                <a16:creationId xmlns:a16="http://schemas.microsoft.com/office/drawing/2014/main" id="{03718CD8-25A3-445E-8541-5D0F48D91E1E}"/>
              </a:ext>
            </a:extLst>
          </p:cNvPr>
          <p:cNvPicPr>
            <a:picLocks noChangeAspect="1"/>
          </p:cNvPicPr>
          <p:nvPr/>
        </p:nvPicPr>
        <p:blipFill>
          <a:blip r:embed="rId2"/>
          <a:stretch>
            <a:fillRect/>
          </a:stretch>
        </p:blipFill>
        <p:spPr>
          <a:xfrm>
            <a:off x="7464569" y="3713158"/>
            <a:ext cx="2865120" cy="1790700"/>
          </a:xfrm>
          <a:prstGeom prst="rect">
            <a:avLst/>
          </a:prstGeom>
        </p:spPr>
      </p:pic>
    </p:spTree>
    <p:extLst>
      <p:ext uri="{BB962C8B-B14F-4D97-AF65-F5344CB8AC3E}">
        <p14:creationId xmlns:p14="http://schemas.microsoft.com/office/powerpoint/2010/main" val="166161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B085D4-F6C0-4216-BAED-17EF3772B0D6}"/>
              </a:ext>
            </a:extLst>
          </p:cNvPr>
          <p:cNvSpPr>
            <a:spLocks noGrp="1"/>
          </p:cNvSpPr>
          <p:nvPr>
            <p:ph type="body" sz="quarter" idx="10"/>
          </p:nvPr>
        </p:nvSpPr>
        <p:spPr/>
        <p:txBody>
          <a:bodyPr/>
          <a:lstStyle/>
          <a:p>
            <a:r>
              <a:rPr lang="en-US" sz="6000" b="1">
                <a:solidFill>
                  <a:schemeClr val="accent5">
                    <a:lumMod val="50000"/>
                  </a:schemeClr>
                </a:solidFill>
                <a:latin typeface="Times New Roman" panose="02020603050405020304" pitchFamily="18" charset="0"/>
                <a:cs typeface="Times New Roman" panose="02020603050405020304" pitchFamily="18" charset="0"/>
              </a:rPr>
              <a:t>Gas Sensor</a:t>
            </a:r>
          </a:p>
        </p:txBody>
      </p:sp>
      <p:sp>
        <p:nvSpPr>
          <p:cNvPr id="3" name="Freeform: Shape 2">
            <a:extLst>
              <a:ext uri="{FF2B5EF4-FFF2-40B4-BE49-F238E27FC236}">
                <a16:creationId xmlns:a16="http://schemas.microsoft.com/office/drawing/2014/main" id="{5AF5EEE2-8C3C-4AF8-B2A4-217ED62D4990}"/>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grpSp>
        <p:nvGrpSpPr>
          <p:cNvPr id="4" name="Group 3">
            <a:extLst>
              <a:ext uri="{FF2B5EF4-FFF2-40B4-BE49-F238E27FC236}">
                <a16:creationId xmlns:a16="http://schemas.microsoft.com/office/drawing/2014/main" id="{E3E54FE9-906D-4BFD-A39E-7EE9F2D550AC}"/>
              </a:ext>
            </a:extLst>
          </p:cNvPr>
          <p:cNvGrpSpPr/>
          <p:nvPr/>
        </p:nvGrpSpPr>
        <p:grpSpPr>
          <a:xfrm>
            <a:off x="10297206" y="5290457"/>
            <a:ext cx="1894794" cy="1564686"/>
            <a:chOff x="11613480" y="1739639"/>
            <a:chExt cx="3450295" cy="2849189"/>
          </a:xfrm>
        </p:grpSpPr>
        <p:grpSp>
          <p:nvGrpSpPr>
            <p:cNvPr id="5" name="Graphic 201">
              <a:extLst>
                <a:ext uri="{FF2B5EF4-FFF2-40B4-BE49-F238E27FC236}">
                  <a16:creationId xmlns:a16="http://schemas.microsoft.com/office/drawing/2014/main" id="{737AE2E5-8536-48EF-8A92-B8EA1934546B}"/>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7" name="Freeform: Shape 6">
                <a:extLst>
                  <a:ext uri="{FF2B5EF4-FFF2-40B4-BE49-F238E27FC236}">
                    <a16:creationId xmlns:a16="http://schemas.microsoft.com/office/drawing/2014/main" id="{B85A355F-88B9-497C-BA61-FE568AE8EF3B}"/>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50E7E24-EBEE-49B1-8337-584DB079051F}"/>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F25EE31-ED35-4BF6-BEE0-0714497FC47D}"/>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4C8B52B-D22D-4FD4-8321-0BDF8EB004E3}"/>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4A6D1FF-359C-4D04-9892-E8407D24464F}"/>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7D167AC-2EA6-414C-9A2D-FCD446FADF67}"/>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A3B7B40-720B-49CA-A129-5D3E8FBEA063}"/>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CE34513-36E4-4882-89C2-0CDC84974FE0}"/>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C3D2C1-E8B3-4BE1-B832-385BB263965A}"/>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2CF9B2D-73A1-48C2-9E6A-AB34ED23853F}"/>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592DEDB-BA95-4E20-987A-271D4091A7F7}"/>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A048FA6-E547-46A7-8CF8-542CF385E772}"/>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114AD9A-6AA6-40E0-9B07-21F2D04E2257}"/>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0386E9A-4257-4340-978F-00EFB6812DBE}"/>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6" name="Freeform: Shape 5">
              <a:extLst>
                <a:ext uri="{FF2B5EF4-FFF2-40B4-BE49-F238E27FC236}">
                  <a16:creationId xmlns:a16="http://schemas.microsoft.com/office/drawing/2014/main" id="{81D24AE4-BDE4-4801-916A-6925D13C96E4}"/>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sp>
        <p:nvSpPr>
          <p:cNvPr id="22" name="TextBox 21">
            <a:extLst>
              <a:ext uri="{FF2B5EF4-FFF2-40B4-BE49-F238E27FC236}">
                <a16:creationId xmlns:a16="http://schemas.microsoft.com/office/drawing/2014/main" id="{7F210EE3-7889-4A36-A041-499BE3188467}"/>
              </a:ext>
            </a:extLst>
          </p:cNvPr>
          <p:cNvSpPr txBox="1"/>
          <p:nvPr/>
        </p:nvSpPr>
        <p:spPr>
          <a:xfrm>
            <a:off x="1364551" y="1515474"/>
            <a:ext cx="8932655" cy="3046988"/>
          </a:xfrm>
          <a:prstGeom prst="rect">
            <a:avLst/>
          </a:prstGeom>
          <a:noFill/>
        </p:spPr>
        <p:txBody>
          <a:bodyPr wrap="square">
            <a:spAutoFit/>
          </a:bodyPr>
          <a:lstStyle/>
          <a:p>
            <a:pPr marL="342900" indent="-342900">
              <a:buFont typeface="Wingdings" panose="05000000000000000000" pitchFamily="2" charset="2"/>
              <a:buChar char="q"/>
            </a:pPr>
            <a:r>
              <a:rPr lang="en-GB" sz="2400">
                <a:solidFill>
                  <a:schemeClr val="bg2">
                    <a:lumMod val="25000"/>
                  </a:schemeClr>
                </a:solidFill>
                <a:latin typeface="Calibri" panose="020F0502020204030204" pitchFamily="34" charset="0"/>
                <a:cs typeface="Calibri" panose="020F0502020204030204" pitchFamily="34" charset="0"/>
              </a:rPr>
              <a:t>MQ2 gas sensor is an electronic sensor used for sensing the concentration of gases in the air such as LPG, propane, methane, hydrogen, alcohol, smoke and carbon monoxide.</a:t>
            </a:r>
            <a:endParaRPr lang="en-US" sz="2400">
              <a:solidFill>
                <a:schemeClr val="bg2">
                  <a:lumMod val="2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GB" sz="2400">
                <a:solidFill>
                  <a:schemeClr val="bg2">
                    <a:lumMod val="25000"/>
                  </a:schemeClr>
                </a:solidFill>
                <a:latin typeface="Calibri" panose="020F0502020204030204" pitchFamily="34" charset="0"/>
                <a:cs typeface="Calibri" panose="020F0502020204030204" pitchFamily="34" charset="0"/>
              </a:rPr>
              <a:t>It is commonly an unwanted by-product of fires.</a:t>
            </a:r>
          </a:p>
          <a:p>
            <a:pPr marL="285750" indent="-285750">
              <a:buFont typeface="Wingdings" panose="05000000000000000000" pitchFamily="2" charset="2"/>
              <a:buChar char="q"/>
            </a:pPr>
            <a:r>
              <a:rPr lang="en-GB" sz="2400">
                <a:solidFill>
                  <a:schemeClr val="bg2">
                    <a:lumMod val="25000"/>
                  </a:schemeClr>
                </a:solidFill>
                <a:latin typeface="Calibri" panose="020F0502020204030204" pitchFamily="34" charset="0"/>
                <a:cs typeface="Calibri" panose="020F0502020204030204" pitchFamily="34" charset="0"/>
              </a:rPr>
              <a:t>Smoke Detectors are very useful in detecting smoke or fire (GAS) in buildings, and so are the important safety parameters. </a:t>
            </a:r>
          </a:p>
          <a:p>
            <a:pPr marL="285750" indent="-285750">
              <a:buFont typeface="Wingdings" panose="05000000000000000000" pitchFamily="2" charset="2"/>
              <a:buChar char="q"/>
            </a:pPr>
            <a:r>
              <a:rPr lang="en-GB" sz="2400">
                <a:solidFill>
                  <a:schemeClr val="bg2">
                    <a:lumMod val="25000"/>
                  </a:schemeClr>
                </a:solidFill>
                <a:latin typeface="Calibri" panose="020F0502020204030204" pitchFamily="34" charset="0"/>
                <a:cs typeface="Calibri" panose="020F0502020204030204" pitchFamily="34" charset="0"/>
              </a:rPr>
              <a:t>The smoke sensor detects smoke and provides output to the MCU.</a:t>
            </a:r>
          </a:p>
          <a:p>
            <a:pPr marL="285750" indent="-285750">
              <a:buFont typeface="Wingdings" panose="05000000000000000000" pitchFamily="2" charset="2"/>
              <a:buChar char="q"/>
            </a:pPr>
            <a:endParaRPr lang="en-GB" sz="2400">
              <a:solidFill>
                <a:schemeClr val="bg2">
                  <a:lumMod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788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93BC3E-4D8C-45CD-B082-9D4C52577FBF}"/>
              </a:ext>
            </a:extLst>
          </p:cNvPr>
          <p:cNvSpPr>
            <a:spLocks noGrp="1"/>
          </p:cNvSpPr>
          <p:nvPr>
            <p:ph type="body" sz="quarter" idx="10"/>
          </p:nvPr>
        </p:nvSpPr>
        <p:spPr/>
        <p:txBody>
          <a:bodyPr/>
          <a:lstStyle/>
          <a:p>
            <a:r>
              <a:rPr lang="en-GB" sz="6000" b="1">
                <a:solidFill>
                  <a:schemeClr val="accent5">
                    <a:lumMod val="50000"/>
                  </a:schemeClr>
                </a:solidFill>
                <a:latin typeface="Times New Roman" panose="02020603050405020304" pitchFamily="18" charset="0"/>
                <a:cs typeface="Times New Roman" panose="02020603050405020304" pitchFamily="18" charset="0"/>
              </a:rPr>
              <a:t>Servomotors</a:t>
            </a:r>
            <a:endParaRPr lang="en-US" sz="60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20935D2-FDBA-4D4A-B05E-6CF26D227D6B}"/>
              </a:ext>
            </a:extLst>
          </p:cNvPr>
          <p:cNvSpPr txBox="1"/>
          <p:nvPr/>
        </p:nvSpPr>
        <p:spPr>
          <a:xfrm>
            <a:off x="1217576" y="1191296"/>
            <a:ext cx="8165354" cy="3785652"/>
          </a:xfrm>
          <a:prstGeom prst="rect">
            <a:avLst/>
          </a:prstGeom>
          <a:noFill/>
        </p:spPr>
        <p:txBody>
          <a:bodyPr wrap="square">
            <a:spAutoFit/>
          </a:bodyPr>
          <a:lstStyle/>
          <a:p>
            <a:pPr marL="285750" indent="-285750">
              <a:buFont typeface="Wingdings" panose="05000000000000000000" pitchFamily="2" charset="2"/>
              <a:buChar char="q"/>
            </a:pPr>
            <a:r>
              <a:rPr lang="en-GB" sz="2400">
                <a:solidFill>
                  <a:schemeClr val="bg2">
                    <a:lumMod val="25000"/>
                  </a:schemeClr>
                </a:solidFill>
                <a:latin typeface="Calibri" panose="020F0502020204030204" pitchFamily="34" charset="0"/>
                <a:cs typeface="Calibri" panose="020F0502020204030204" pitchFamily="34" charset="0"/>
              </a:rPr>
              <a:t>A servo is a small device which has an output shaft which positions on coded signal. It is a rotary or linear actuator that allows for precise control of angular or linear position, velocity and acceleration. </a:t>
            </a:r>
          </a:p>
          <a:p>
            <a:pPr marL="285750" indent="-285750">
              <a:buFont typeface="Wingdings" panose="05000000000000000000" pitchFamily="2" charset="2"/>
              <a:buChar char="q"/>
            </a:pPr>
            <a:r>
              <a:rPr lang="en-GB" sz="2400">
                <a:solidFill>
                  <a:schemeClr val="bg2">
                    <a:lumMod val="25000"/>
                  </a:schemeClr>
                </a:solidFill>
                <a:latin typeface="Calibri" panose="020F0502020204030204" pitchFamily="34" charset="0"/>
                <a:cs typeface="Calibri" panose="020F0502020204030204" pitchFamily="34" charset="0"/>
              </a:rPr>
              <a:t> The servo motor is which respond to signal abruptly and accelerate the load quickly are called servo motor.</a:t>
            </a:r>
          </a:p>
          <a:p>
            <a:pPr algn="ctr"/>
            <a:r>
              <a:rPr lang="en-GB" sz="4800" b="1">
                <a:latin typeface="Times New Roman" panose="02020603050405020304" pitchFamily="18" charset="0"/>
                <a:cs typeface="Times New Roman" panose="02020603050405020304" pitchFamily="18" charset="0"/>
              </a:rPr>
              <a:t>Buzzer</a:t>
            </a:r>
          </a:p>
          <a:p>
            <a:pPr marL="285750" indent="-285750">
              <a:buFont typeface="Wingdings" panose="05000000000000000000" pitchFamily="2" charset="2"/>
              <a:buChar char="q"/>
            </a:pPr>
            <a:r>
              <a:rPr lang="en-GB" sz="2400">
                <a:solidFill>
                  <a:schemeClr val="bg2">
                    <a:lumMod val="25000"/>
                  </a:schemeClr>
                </a:solidFill>
                <a:latin typeface="Calibri" panose="020F0502020204030204" pitchFamily="34" charset="0"/>
                <a:cs typeface="Calibri" panose="020F0502020204030204" pitchFamily="34" charset="0"/>
              </a:rPr>
              <a:t>It is an electronic used to give alarm sound as it is programmed</a:t>
            </a:r>
            <a:endParaRPr lang="en-US" sz="2400">
              <a:solidFill>
                <a:schemeClr val="bg2">
                  <a:lumMod val="25000"/>
                </a:schemeClr>
              </a:solidFill>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EFA1D813-07F6-4FE0-9C71-7159D08D12A6}"/>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CE92D78E-D2C2-490C-B1F4-1CDBAAAD7E96}"/>
              </a:ext>
            </a:extLst>
          </p:cNvPr>
          <p:cNvGrpSpPr/>
          <p:nvPr/>
        </p:nvGrpSpPr>
        <p:grpSpPr>
          <a:xfrm>
            <a:off x="10297206" y="5290457"/>
            <a:ext cx="1894794" cy="1564686"/>
            <a:chOff x="11613480" y="1739639"/>
            <a:chExt cx="3450295" cy="2849189"/>
          </a:xfrm>
        </p:grpSpPr>
        <p:grpSp>
          <p:nvGrpSpPr>
            <p:cNvPr id="7" name="Graphic 201">
              <a:extLst>
                <a:ext uri="{FF2B5EF4-FFF2-40B4-BE49-F238E27FC236}">
                  <a16:creationId xmlns:a16="http://schemas.microsoft.com/office/drawing/2014/main" id="{5E88154F-B345-4E47-BB6F-7FA182A06FE1}"/>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9" name="Freeform: Shape 8">
                <a:extLst>
                  <a:ext uri="{FF2B5EF4-FFF2-40B4-BE49-F238E27FC236}">
                    <a16:creationId xmlns:a16="http://schemas.microsoft.com/office/drawing/2014/main" id="{8BC9FC4B-69C2-420E-B992-E8289453F4AA}"/>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ED89F6B-0BAD-4346-A367-50750536AFA9}"/>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4AE264D-82E9-4142-9528-40FAD7685414}"/>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1AD695A-1395-4113-AB51-634482FC3619}"/>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462C067-FBE1-43AD-B0B7-E51B77E90367}"/>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84966F5-C4F7-4725-85A2-B6BB3CD2A354}"/>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14F62CC-797E-493F-81D8-A4D5BF03EC2C}"/>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AB225EE-9DEC-40DB-A797-0C919F1FB52F}"/>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EB8B1CB-F048-4848-9F46-D4EFB422F0DF}"/>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680571E-25D2-409C-9D1A-E21FF826389B}"/>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E29ABD5-3E9E-45B9-8B46-313983221A1A}"/>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D133A87-5A13-41A6-BD68-3C981B6CD660}"/>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A4866D3-8FB2-40F8-837B-988DB8EBFB93}"/>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9DD70A1-288C-459B-828E-DDA305829828}"/>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8" name="Freeform: Shape 7">
              <a:extLst>
                <a:ext uri="{FF2B5EF4-FFF2-40B4-BE49-F238E27FC236}">
                  <a16:creationId xmlns:a16="http://schemas.microsoft.com/office/drawing/2014/main" id="{CB7A62E9-CAA9-4F9C-BB56-09D23C19C8AD}"/>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a:p>
          </p:txBody>
        </p:sp>
      </p:grpSp>
      <p:pic>
        <p:nvPicPr>
          <p:cNvPr id="24" name="Picture 23">
            <a:extLst>
              <a:ext uri="{FF2B5EF4-FFF2-40B4-BE49-F238E27FC236}">
                <a16:creationId xmlns:a16="http://schemas.microsoft.com/office/drawing/2014/main" id="{E8878853-058F-48CB-BAE0-6F8863717F73}"/>
              </a:ext>
            </a:extLst>
          </p:cNvPr>
          <p:cNvPicPr>
            <a:picLocks noChangeAspect="1"/>
          </p:cNvPicPr>
          <p:nvPr/>
        </p:nvPicPr>
        <p:blipFill>
          <a:blip r:embed="rId2"/>
          <a:stretch>
            <a:fillRect/>
          </a:stretch>
        </p:blipFill>
        <p:spPr>
          <a:xfrm>
            <a:off x="8806372" y="2091710"/>
            <a:ext cx="3090354" cy="2308324"/>
          </a:xfrm>
          <a:prstGeom prst="rect">
            <a:avLst/>
          </a:prstGeom>
        </p:spPr>
      </p:pic>
    </p:spTree>
    <p:extLst>
      <p:ext uri="{BB962C8B-B14F-4D97-AF65-F5344CB8AC3E}">
        <p14:creationId xmlns:p14="http://schemas.microsoft.com/office/powerpoint/2010/main" val="446544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2B246D-54B2-46D2-9B14-94F208834566}"/>
              </a:ext>
            </a:extLst>
          </p:cNvPr>
          <p:cNvSpPr>
            <a:spLocks noGrp="1"/>
          </p:cNvSpPr>
          <p:nvPr>
            <p:ph type="body" sz="quarter" idx="10"/>
          </p:nvPr>
        </p:nvSpPr>
        <p:spPr/>
        <p:txBody>
          <a:bodyPr/>
          <a:lstStyle/>
          <a:p>
            <a:r>
              <a:rPr lang="en-US" sz="6000" b="1">
                <a:solidFill>
                  <a:schemeClr val="accent5">
                    <a:lumMod val="50000"/>
                  </a:schemeClr>
                </a:solidFill>
                <a:latin typeface="Times New Roman" panose="02020603050405020304" pitchFamily="18" charset="0"/>
                <a:cs typeface="Times New Roman" panose="02020603050405020304" pitchFamily="18" charset="0"/>
              </a:rPr>
              <a:t>L293D</a:t>
            </a:r>
          </a:p>
        </p:txBody>
      </p:sp>
      <p:sp>
        <p:nvSpPr>
          <p:cNvPr id="3" name="Freeform: Shape 2">
            <a:extLst>
              <a:ext uri="{FF2B5EF4-FFF2-40B4-BE49-F238E27FC236}">
                <a16:creationId xmlns:a16="http://schemas.microsoft.com/office/drawing/2014/main" id="{488854B7-10D8-4656-B707-A717C784DC72}"/>
              </a:ext>
            </a:extLst>
          </p:cNvPr>
          <p:cNvSpPr/>
          <p:nvPr/>
        </p:nvSpPr>
        <p:spPr>
          <a:xfrm>
            <a:off x="1" y="4976948"/>
            <a:ext cx="7040880" cy="1881051"/>
          </a:xfrm>
          <a:custGeom>
            <a:avLst/>
            <a:gdLst>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10310578 w 11394183"/>
              <a:gd name="connsiteY294" fmla="*/ 1592525 h 3300883"/>
              <a:gd name="connsiteX295" fmla="*/ 9760429 w 11394183"/>
              <a:gd name="connsiteY295" fmla="*/ 1255034 h 3300883"/>
              <a:gd name="connsiteX296" fmla="*/ 9609464 w 11394183"/>
              <a:gd name="connsiteY296" fmla="*/ 1208583 h 3300883"/>
              <a:gd name="connsiteX297" fmla="*/ 6151074 w 11394183"/>
              <a:gd name="connsiteY297" fmla="*/ 1210034 h 3300883"/>
              <a:gd name="connsiteX298" fmla="*/ 3621696 w 11394183"/>
              <a:gd name="connsiteY298" fmla="*/ 1208583 h 3300883"/>
              <a:gd name="connsiteX299" fmla="*/ 3552745 w 11394183"/>
              <a:gd name="connsiteY299" fmla="*/ 1211486 h 3300883"/>
              <a:gd name="connsiteX300" fmla="*/ 3526616 w 11394183"/>
              <a:gd name="connsiteY300" fmla="*/ 1225276 h 3300883"/>
              <a:gd name="connsiteX301" fmla="*/ 3541858 w 11394183"/>
              <a:gd name="connsiteY301" fmla="*/ 1252131 h 3300883"/>
              <a:gd name="connsiteX302" fmla="*/ 3581050 w 11394183"/>
              <a:gd name="connsiteY302" fmla="*/ 1278984 h 3300883"/>
              <a:gd name="connsiteX303" fmla="*/ 4092007 w 11394183"/>
              <a:gd name="connsiteY303" fmla="*/ 2112917 h 3300883"/>
              <a:gd name="connsiteX304" fmla="*/ 4068782 w 11394183"/>
              <a:gd name="connsiteY304" fmla="*/ 2144852 h 3300883"/>
              <a:gd name="connsiteX305" fmla="*/ 3644195 w 11394183"/>
              <a:gd name="connsiteY305" fmla="*/ 2144127 h 3300883"/>
              <a:gd name="connsiteX306" fmla="*/ 3623147 w 11394183"/>
              <a:gd name="connsiteY306" fmla="*/ 2136142 h 3300883"/>
              <a:gd name="connsiteX307" fmla="*/ 3589760 w 11394183"/>
              <a:gd name="connsiteY307" fmla="*/ 2117998 h 3300883"/>
              <a:gd name="connsiteX308" fmla="*/ 3504842 w 11394183"/>
              <a:gd name="connsiteY308" fmla="*/ 2105660 h 3300883"/>
              <a:gd name="connsiteX309" fmla="*/ 3499037 w 11394183"/>
              <a:gd name="connsiteY309" fmla="*/ 2089693 h 3300883"/>
              <a:gd name="connsiteX310" fmla="*/ 3499037 w 11394183"/>
              <a:gd name="connsiteY310" fmla="*/ 1765989 h 3300883"/>
              <a:gd name="connsiteX311" fmla="*/ 3504842 w 11394183"/>
              <a:gd name="connsiteY311" fmla="*/ 1750022 h 3300883"/>
              <a:gd name="connsiteX312" fmla="*/ 3491053 w 11394183"/>
              <a:gd name="connsiteY312" fmla="*/ 1744216 h 3300883"/>
              <a:gd name="connsiteX313" fmla="*/ 3248639 w 11394183"/>
              <a:gd name="connsiteY313" fmla="*/ 1744942 h 3300883"/>
              <a:gd name="connsiteX314" fmla="*/ 3186220 w 11394183"/>
              <a:gd name="connsiteY314" fmla="*/ 1683975 h 3300883"/>
              <a:gd name="connsiteX315" fmla="*/ 3172431 w 11394183"/>
              <a:gd name="connsiteY315" fmla="*/ 1617928 h 3300883"/>
              <a:gd name="connsiteX316" fmla="*/ 3165898 w 11394183"/>
              <a:gd name="connsiteY316" fmla="*/ 1591074 h 3300883"/>
              <a:gd name="connsiteX317" fmla="*/ 3165898 w 11394183"/>
              <a:gd name="connsiteY317" fmla="*/ 1007539 h 3300883"/>
              <a:gd name="connsiteX318" fmla="*/ 3172375 w 11394183"/>
              <a:gd name="connsiteY318" fmla="*/ 980915 h 3300883"/>
              <a:gd name="connsiteX319" fmla="*/ 3171705 w 11394183"/>
              <a:gd name="connsiteY319" fmla="*/ 981410 h 3300883"/>
              <a:gd name="connsiteX320" fmla="*/ 3172431 w 11394183"/>
              <a:gd name="connsiteY320" fmla="*/ 980685 h 3300883"/>
              <a:gd name="connsiteX321" fmla="*/ 3172375 w 11394183"/>
              <a:gd name="connsiteY321" fmla="*/ 980915 h 3300883"/>
              <a:gd name="connsiteX322" fmla="*/ 3184225 w 11394183"/>
              <a:gd name="connsiteY322" fmla="*/ 972157 h 3300883"/>
              <a:gd name="connsiteX323" fmla="*/ 3200011 w 11394183"/>
              <a:gd name="connsiteY323" fmla="*/ 972701 h 3300883"/>
              <a:gd name="connsiteX324" fmla="*/ 3781369 w 11394183"/>
              <a:gd name="connsiteY324" fmla="*/ 972701 h 3300883"/>
              <a:gd name="connsiteX325" fmla="*/ 3809675 w 11394183"/>
              <a:gd name="connsiteY325" fmla="*/ 981410 h 3300883"/>
              <a:gd name="connsiteX326" fmla="*/ 3808949 w 11394183"/>
              <a:gd name="connsiteY326" fmla="*/ 980685 h 3300883"/>
              <a:gd name="connsiteX327" fmla="*/ 3813303 w 11394183"/>
              <a:gd name="connsiteY327" fmla="*/ 984314 h 3300883"/>
              <a:gd name="connsiteX328" fmla="*/ 3811127 w 11394183"/>
              <a:gd name="connsiteY328" fmla="*/ 986491 h 3300883"/>
              <a:gd name="connsiteX329" fmla="*/ 3831448 w 11394183"/>
              <a:gd name="connsiteY329" fmla="*/ 1017700 h 3300883"/>
              <a:gd name="connsiteX330" fmla="*/ 3912011 w 11394183"/>
              <a:gd name="connsiteY330" fmla="*/ 1017700 h 3300883"/>
              <a:gd name="connsiteX331" fmla="*/ 3919269 w 11394183"/>
              <a:gd name="connsiteY331" fmla="*/ 1010442 h 3300883"/>
              <a:gd name="connsiteX332" fmla="*/ 3926527 w 11394183"/>
              <a:gd name="connsiteY332" fmla="*/ 1002459 h 3300883"/>
              <a:gd name="connsiteX333" fmla="*/ 3928705 w 11394183"/>
              <a:gd name="connsiteY333" fmla="*/ 934960 h 3300883"/>
              <a:gd name="connsiteX334" fmla="*/ 3838706 w 11394183"/>
              <a:gd name="connsiteY334" fmla="*/ 922621 h 3300883"/>
              <a:gd name="connsiteX335" fmla="*/ 3790078 w 11394183"/>
              <a:gd name="connsiteY335" fmla="*/ 939315 h 3300883"/>
              <a:gd name="connsiteX336" fmla="*/ 3191301 w 11394183"/>
              <a:gd name="connsiteY336" fmla="*/ 939315 h 3300883"/>
              <a:gd name="connsiteX337" fmla="*/ 3141947 w 11394183"/>
              <a:gd name="connsiteY337" fmla="*/ 987217 h 3300883"/>
              <a:gd name="connsiteX338" fmla="*/ 3141947 w 11394183"/>
              <a:gd name="connsiteY338" fmla="*/ 1596881 h 3300883"/>
              <a:gd name="connsiteX339" fmla="*/ 3117271 w 11394183"/>
              <a:gd name="connsiteY339" fmla="*/ 1630267 h 3300883"/>
              <a:gd name="connsiteX340" fmla="*/ 3049046 w 11394183"/>
              <a:gd name="connsiteY340" fmla="*/ 1702846 h 3300883"/>
              <a:gd name="connsiteX341" fmla="*/ 3049773 w 11394183"/>
              <a:gd name="connsiteY341" fmla="*/ 1724619 h 3300883"/>
              <a:gd name="connsiteX342" fmla="*/ 3030176 w 11394183"/>
              <a:gd name="connsiteY342" fmla="*/ 1746393 h 3300883"/>
              <a:gd name="connsiteX343" fmla="*/ 2968483 w 11394183"/>
              <a:gd name="connsiteY343" fmla="*/ 1746393 h 3300883"/>
              <a:gd name="connsiteX344" fmla="*/ 2909695 w 11394183"/>
              <a:gd name="connsiteY344" fmla="*/ 1689782 h 3300883"/>
              <a:gd name="connsiteX345" fmla="*/ 2874131 w 11394183"/>
              <a:gd name="connsiteY345" fmla="*/ 1617928 h 3300883"/>
              <a:gd name="connsiteX346" fmla="*/ 2863970 w 11394183"/>
              <a:gd name="connsiteY346" fmla="*/ 1584542 h 3300883"/>
              <a:gd name="connsiteX347" fmla="*/ 2863970 w 11394183"/>
              <a:gd name="connsiteY347" fmla="*/ 535775 h 3300883"/>
              <a:gd name="connsiteX348" fmla="*/ 2871228 w 11394183"/>
              <a:gd name="connsiteY348" fmla="*/ 502389 h 3300883"/>
              <a:gd name="connsiteX349" fmla="*/ 2870501 w 11394183"/>
              <a:gd name="connsiteY349" fmla="*/ 503114 h 3300883"/>
              <a:gd name="connsiteX350" fmla="*/ 2906066 w 11394183"/>
              <a:gd name="connsiteY350" fmla="*/ 494405 h 3300883"/>
              <a:gd name="connsiteX351" fmla="*/ 3344443 w 11394183"/>
              <a:gd name="connsiteY351" fmla="*/ 495131 h 3300883"/>
              <a:gd name="connsiteX352" fmla="*/ 3378556 w 11394183"/>
              <a:gd name="connsiteY352" fmla="*/ 460293 h 3300883"/>
              <a:gd name="connsiteX353" fmla="*/ 3378556 w 11394183"/>
              <a:gd name="connsiteY353" fmla="*/ 206266 h 3300883"/>
              <a:gd name="connsiteX354" fmla="*/ 3393071 w 11394183"/>
              <a:gd name="connsiteY354" fmla="*/ 176509 h 3300883"/>
              <a:gd name="connsiteX355" fmla="*/ 3414845 w 11394183"/>
              <a:gd name="connsiteY355" fmla="*/ 154735 h 3300883"/>
              <a:gd name="connsiteX356" fmla="*/ 3417022 w 11394183"/>
              <a:gd name="connsiteY356" fmla="*/ 92317 h 3300883"/>
              <a:gd name="connsiteX357" fmla="*/ 3349523 w 11394183"/>
              <a:gd name="connsiteY357" fmla="*/ 62560 h 3300883"/>
              <a:gd name="connsiteX358" fmla="*/ 3300169 w 11394183"/>
              <a:gd name="connsiteY358" fmla="*/ 109736 h 3300883"/>
              <a:gd name="connsiteX359" fmla="*/ 3330653 w 11394183"/>
              <a:gd name="connsiteY359" fmla="*/ 180863 h 3300883"/>
              <a:gd name="connsiteX360" fmla="*/ 3352427 w 11394183"/>
              <a:gd name="connsiteY360" fmla="*/ 224411 h 3300883"/>
              <a:gd name="connsiteX361" fmla="*/ 3353153 w 11394183"/>
              <a:gd name="connsiteY361" fmla="*/ 438519 h 3300883"/>
              <a:gd name="connsiteX362" fmla="*/ 3319041 w 11394183"/>
              <a:gd name="connsiteY362" fmla="*/ 472632 h 3300883"/>
              <a:gd name="connsiteX363" fmla="*/ 2869050 w 11394183"/>
              <a:gd name="connsiteY363" fmla="*/ 471179 h 3300883"/>
              <a:gd name="connsiteX364" fmla="*/ 2825503 w 11394183"/>
              <a:gd name="connsiteY364" fmla="*/ 513276 h 3300883"/>
              <a:gd name="connsiteX365" fmla="*/ 2826955 w 11394183"/>
              <a:gd name="connsiteY365" fmla="*/ 1601961 h 3300883"/>
              <a:gd name="connsiteX366" fmla="*/ 2800100 w 11394183"/>
              <a:gd name="connsiteY366" fmla="*/ 1631719 h 3300883"/>
              <a:gd name="connsiteX367" fmla="*/ 2768891 w 11394183"/>
              <a:gd name="connsiteY367" fmla="*/ 1661476 h 3300883"/>
              <a:gd name="connsiteX368" fmla="*/ 2768891 w 11394183"/>
              <a:gd name="connsiteY368" fmla="*/ 1686878 h 3300883"/>
              <a:gd name="connsiteX369" fmla="*/ 2708650 w 11394183"/>
              <a:gd name="connsiteY369" fmla="*/ 1747845 h 3300883"/>
              <a:gd name="connsiteX370" fmla="*/ 2626636 w 11394183"/>
              <a:gd name="connsiteY370" fmla="*/ 1667282 h 3300883"/>
              <a:gd name="connsiteX371" fmla="*/ 2593976 w 11394183"/>
              <a:gd name="connsiteY371" fmla="*/ 1631719 h 3300883"/>
              <a:gd name="connsiteX372" fmla="*/ 2570751 w 11394183"/>
              <a:gd name="connsiteY372" fmla="*/ 1619380 h 3300883"/>
              <a:gd name="connsiteX373" fmla="*/ 2566396 w 11394183"/>
              <a:gd name="connsiteY373" fmla="*/ 1580914 h 3300883"/>
              <a:gd name="connsiteX374" fmla="*/ 2566396 w 11394183"/>
              <a:gd name="connsiteY374" fmla="*/ 137317 h 3300883"/>
              <a:gd name="connsiteX375" fmla="*/ 2573653 w 11394183"/>
              <a:gd name="connsiteY375" fmla="*/ 104655 h 3300883"/>
              <a:gd name="connsiteX376" fmla="*/ 2573653 w 11394183"/>
              <a:gd name="connsiteY376" fmla="*/ 105382 h 3300883"/>
              <a:gd name="connsiteX377" fmla="*/ 2580912 w 11394183"/>
              <a:gd name="connsiteY377" fmla="*/ 97398 h 3300883"/>
              <a:gd name="connsiteX378" fmla="*/ 2588896 w 11394183"/>
              <a:gd name="connsiteY378" fmla="*/ 40786 h 3300883"/>
              <a:gd name="connsiteX379" fmla="*/ 2529381 w 11394183"/>
              <a:gd name="connsiteY379"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11174995 w 11394183"/>
              <a:gd name="connsiteY293" fmla="*/ 2114369 h 3300883"/>
              <a:gd name="connsiteX294" fmla="*/ 9760429 w 11394183"/>
              <a:gd name="connsiteY294" fmla="*/ 1255034 h 3300883"/>
              <a:gd name="connsiteX295" fmla="*/ 9609464 w 11394183"/>
              <a:gd name="connsiteY295" fmla="*/ 1208583 h 3300883"/>
              <a:gd name="connsiteX296" fmla="*/ 6151074 w 11394183"/>
              <a:gd name="connsiteY296" fmla="*/ 1210034 h 3300883"/>
              <a:gd name="connsiteX297" fmla="*/ 3621696 w 11394183"/>
              <a:gd name="connsiteY297" fmla="*/ 1208583 h 3300883"/>
              <a:gd name="connsiteX298" fmla="*/ 3552745 w 11394183"/>
              <a:gd name="connsiteY298" fmla="*/ 1211486 h 3300883"/>
              <a:gd name="connsiteX299" fmla="*/ 3526616 w 11394183"/>
              <a:gd name="connsiteY299" fmla="*/ 1225276 h 3300883"/>
              <a:gd name="connsiteX300" fmla="*/ 3541858 w 11394183"/>
              <a:gd name="connsiteY300" fmla="*/ 1252131 h 3300883"/>
              <a:gd name="connsiteX301" fmla="*/ 3581050 w 11394183"/>
              <a:gd name="connsiteY301" fmla="*/ 1278984 h 3300883"/>
              <a:gd name="connsiteX302" fmla="*/ 4092007 w 11394183"/>
              <a:gd name="connsiteY302" fmla="*/ 2112917 h 3300883"/>
              <a:gd name="connsiteX303" fmla="*/ 4068782 w 11394183"/>
              <a:gd name="connsiteY303" fmla="*/ 2144852 h 3300883"/>
              <a:gd name="connsiteX304" fmla="*/ 3644195 w 11394183"/>
              <a:gd name="connsiteY304" fmla="*/ 2144127 h 3300883"/>
              <a:gd name="connsiteX305" fmla="*/ 3623147 w 11394183"/>
              <a:gd name="connsiteY305" fmla="*/ 2136142 h 3300883"/>
              <a:gd name="connsiteX306" fmla="*/ 3589760 w 11394183"/>
              <a:gd name="connsiteY306" fmla="*/ 2117998 h 3300883"/>
              <a:gd name="connsiteX307" fmla="*/ 3504842 w 11394183"/>
              <a:gd name="connsiteY307" fmla="*/ 2105660 h 3300883"/>
              <a:gd name="connsiteX308" fmla="*/ 3499037 w 11394183"/>
              <a:gd name="connsiteY308" fmla="*/ 2089693 h 3300883"/>
              <a:gd name="connsiteX309" fmla="*/ 3499037 w 11394183"/>
              <a:gd name="connsiteY309" fmla="*/ 1765989 h 3300883"/>
              <a:gd name="connsiteX310" fmla="*/ 3504842 w 11394183"/>
              <a:gd name="connsiteY310" fmla="*/ 1750022 h 3300883"/>
              <a:gd name="connsiteX311" fmla="*/ 3491053 w 11394183"/>
              <a:gd name="connsiteY311" fmla="*/ 1744216 h 3300883"/>
              <a:gd name="connsiteX312" fmla="*/ 3248639 w 11394183"/>
              <a:gd name="connsiteY312" fmla="*/ 1744942 h 3300883"/>
              <a:gd name="connsiteX313" fmla="*/ 3186220 w 11394183"/>
              <a:gd name="connsiteY313" fmla="*/ 1683975 h 3300883"/>
              <a:gd name="connsiteX314" fmla="*/ 3172431 w 11394183"/>
              <a:gd name="connsiteY314" fmla="*/ 1617928 h 3300883"/>
              <a:gd name="connsiteX315" fmla="*/ 3165898 w 11394183"/>
              <a:gd name="connsiteY315" fmla="*/ 1591074 h 3300883"/>
              <a:gd name="connsiteX316" fmla="*/ 3165898 w 11394183"/>
              <a:gd name="connsiteY316" fmla="*/ 1007539 h 3300883"/>
              <a:gd name="connsiteX317" fmla="*/ 3172375 w 11394183"/>
              <a:gd name="connsiteY317" fmla="*/ 980915 h 3300883"/>
              <a:gd name="connsiteX318" fmla="*/ 3171705 w 11394183"/>
              <a:gd name="connsiteY318" fmla="*/ 981410 h 3300883"/>
              <a:gd name="connsiteX319" fmla="*/ 3172431 w 11394183"/>
              <a:gd name="connsiteY319" fmla="*/ 980685 h 3300883"/>
              <a:gd name="connsiteX320" fmla="*/ 3172375 w 11394183"/>
              <a:gd name="connsiteY320" fmla="*/ 980915 h 3300883"/>
              <a:gd name="connsiteX321" fmla="*/ 3184225 w 11394183"/>
              <a:gd name="connsiteY321" fmla="*/ 972157 h 3300883"/>
              <a:gd name="connsiteX322" fmla="*/ 3200011 w 11394183"/>
              <a:gd name="connsiteY322" fmla="*/ 972701 h 3300883"/>
              <a:gd name="connsiteX323" fmla="*/ 3781369 w 11394183"/>
              <a:gd name="connsiteY323" fmla="*/ 972701 h 3300883"/>
              <a:gd name="connsiteX324" fmla="*/ 3809675 w 11394183"/>
              <a:gd name="connsiteY324" fmla="*/ 981410 h 3300883"/>
              <a:gd name="connsiteX325" fmla="*/ 3808949 w 11394183"/>
              <a:gd name="connsiteY325" fmla="*/ 980685 h 3300883"/>
              <a:gd name="connsiteX326" fmla="*/ 3813303 w 11394183"/>
              <a:gd name="connsiteY326" fmla="*/ 984314 h 3300883"/>
              <a:gd name="connsiteX327" fmla="*/ 3811127 w 11394183"/>
              <a:gd name="connsiteY327" fmla="*/ 986491 h 3300883"/>
              <a:gd name="connsiteX328" fmla="*/ 3831448 w 11394183"/>
              <a:gd name="connsiteY328" fmla="*/ 1017700 h 3300883"/>
              <a:gd name="connsiteX329" fmla="*/ 3912011 w 11394183"/>
              <a:gd name="connsiteY329" fmla="*/ 1017700 h 3300883"/>
              <a:gd name="connsiteX330" fmla="*/ 3919269 w 11394183"/>
              <a:gd name="connsiteY330" fmla="*/ 1010442 h 3300883"/>
              <a:gd name="connsiteX331" fmla="*/ 3926527 w 11394183"/>
              <a:gd name="connsiteY331" fmla="*/ 1002459 h 3300883"/>
              <a:gd name="connsiteX332" fmla="*/ 3928705 w 11394183"/>
              <a:gd name="connsiteY332" fmla="*/ 934960 h 3300883"/>
              <a:gd name="connsiteX333" fmla="*/ 3838706 w 11394183"/>
              <a:gd name="connsiteY333" fmla="*/ 922621 h 3300883"/>
              <a:gd name="connsiteX334" fmla="*/ 3790078 w 11394183"/>
              <a:gd name="connsiteY334" fmla="*/ 939315 h 3300883"/>
              <a:gd name="connsiteX335" fmla="*/ 3191301 w 11394183"/>
              <a:gd name="connsiteY335" fmla="*/ 939315 h 3300883"/>
              <a:gd name="connsiteX336" fmla="*/ 3141947 w 11394183"/>
              <a:gd name="connsiteY336" fmla="*/ 987217 h 3300883"/>
              <a:gd name="connsiteX337" fmla="*/ 3141947 w 11394183"/>
              <a:gd name="connsiteY337" fmla="*/ 1596881 h 3300883"/>
              <a:gd name="connsiteX338" fmla="*/ 3117271 w 11394183"/>
              <a:gd name="connsiteY338" fmla="*/ 1630267 h 3300883"/>
              <a:gd name="connsiteX339" fmla="*/ 3049046 w 11394183"/>
              <a:gd name="connsiteY339" fmla="*/ 1702846 h 3300883"/>
              <a:gd name="connsiteX340" fmla="*/ 3049773 w 11394183"/>
              <a:gd name="connsiteY340" fmla="*/ 1724619 h 3300883"/>
              <a:gd name="connsiteX341" fmla="*/ 3030176 w 11394183"/>
              <a:gd name="connsiteY341" fmla="*/ 1746393 h 3300883"/>
              <a:gd name="connsiteX342" fmla="*/ 2968483 w 11394183"/>
              <a:gd name="connsiteY342" fmla="*/ 1746393 h 3300883"/>
              <a:gd name="connsiteX343" fmla="*/ 2909695 w 11394183"/>
              <a:gd name="connsiteY343" fmla="*/ 1689782 h 3300883"/>
              <a:gd name="connsiteX344" fmla="*/ 2874131 w 11394183"/>
              <a:gd name="connsiteY344" fmla="*/ 1617928 h 3300883"/>
              <a:gd name="connsiteX345" fmla="*/ 2863970 w 11394183"/>
              <a:gd name="connsiteY345" fmla="*/ 1584542 h 3300883"/>
              <a:gd name="connsiteX346" fmla="*/ 2863970 w 11394183"/>
              <a:gd name="connsiteY346" fmla="*/ 535775 h 3300883"/>
              <a:gd name="connsiteX347" fmla="*/ 2871228 w 11394183"/>
              <a:gd name="connsiteY347" fmla="*/ 502389 h 3300883"/>
              <a:gd name="connsiteX348" fmla="*/ 2870501 w 11394183"/>
              <a:gd name="connsiteY348" fmla="*/ 503114 h 3300883"/>
              <a:gd name="connsiteX349" fmla="*/ 2906066 w 11394183"/>
              <a:gd name="connsiteY349" fmla="*/ 494405 h 3300883"/>
              <a:gd name="connsiteX350" fmla="*/ 3344443 w 11394183"/>
              <a:gd name="connsiteY350" fmla="*/ 495131 h 3300883"/>
              <a:gd name="connsiteX351" fmla="*/ 3378556 w 11394183"/>
              <a:gd name="connsiteY351" fmla="*/ 460293 h 3300883"/>
              <a:gd name="connsiteX352" fmla="*/ 3378556 w 11394183"/>
              <a:gd name="connsiteY352" fmla="*/ 206266 h 3300883"/>
              <a:gd name="connsiteX353" fmla="*/ 3393071 w 11394183"/>
              <a:gd name="connsiteY353" fmla="*/ 176509 h 3300883"/>
              <a:gd name="connsiteX354" fmla="*/ 3414845 w 11394183"/>
              <a:gd name="connsiteY354" fmla="*/ 154735 h 3300883"/>
              <a:gd name="connsiteX355" fmla="*/ 3417022 w 11394183"/>
              <a:gd name="connsiteY355" fmla="*/ 92317 h 3300883"/>
              <a:gd name="connsiteX356" fmla="*/ 3349523 w 11394183"/>
              <a:gd name="connsiteY356" fmla="*/ 62560 h 3300883"/>
              <a:gd name="connsiteX357" fmla="*/ 3300169 w 11394183"/>
              <a:gd name="connsiteY357" fmla="*/ 109736 h 3300883"/>
              <a:gd name="connsiteX358" fmla="*/ 3330653 w 11394183"/>
              <a:gd name="connsiteY358" fmla="*/ 180863 h 3300883"/>
              <a:gd name="connsiteX359" fmla="*/ 3352427 w 11394183"/>
              <a:gd name="connsiteY359" fmla="*/ 224411 h 3300883"/>
              <a:gd name="connsiteX360" fmla="*/ 3353153 w 11394183"/>
              <a:gd name="connsiteY360" fmla="*/ 438519 h 3300883"/>
              <a:gd name="connsiteX361" fmla="*/ 3319041 w 11394183"/>
              <a:gd name="connsiteY361" fmla="*/ 472632 h 3300883"/>
              <a:gd name="connsiteX362" fmla="*/ 2869050 w 11394183"/>
              <a:gd name="connsiteY362" fmla="*/ 471179 h 3300883"/>
              <a:gd name="connsiteX363" fmla="*/ 2825503 w 11394183"/>
              <a:gd name="connsiteY363" fmla="*/ 513276 h 3300883"/>
              <a:gd name="connsiteX364" fmla="*/ 2826955 w 11394183"/>
              <a:gd name="connsiteY364" fmla="*/ 1601961 h 3300883"/>
              <a:gd name="connsiteX365" fmla="*/ 2800100 w 11394183"/>
              <a:gd name="connsiteY365" fmla="*/ 1631719 h 3300883"/>
              <a:gd name="connsiteX366" fmla="*/ 2768891 w 11394183"/>
              <a:gd name="connsiteY366" fmla="*/ 1661476 h 3300883"/>
              <a:gd name="connsiteX367" fmla="*/ 2768891 w 11394183"/>
              <a:gd name="connsiteY367" fmla="*/ 1686878 h 3300883"/>
              <a:gd name="connsiteX368" fmla="*/ 2708650 w 11394183"/>
              <a:gd name="connsiteY368" fmla="*/ 1747845 h 3300883"/>
              <a:gd name="connsiteX369" fmla="*/ 2626636 w 11394183"/>
              <a:gd name="connsiteY369" fmla="*/ 1667282 h 3300883"/>
              <a:gd name="connsiteX370" fmla="*/ 2593976 w 11394183"/>
              <a:gd name="connsiteY370" fmla="*/ 1631719 h 3300883"/>
              <a:gd name="connsiteX371" fmla="*/ 2570751 w 11394183"/>
              <a:gd name="connsiteY371" fmla="*/ 1619380 h 3300883"/>
              <a:gd name="connsiteX372" fmla="*/ 2566396 w 11394183"/>
              <a:gd name="connsiteY372" fmla="*/ 1580914 h 3300883"/>
              <a:gd name="connsiteX373" fmla="*/ 2566396 w 11394183"/>
              <a:gd name="connsiteY373" fmla="*/ 137317 h 3300883"/>
              <a:gd name="connsiteX374" fmla="*/ 2573653 w 11394183"/>
              <a:gd name="connsiteY374" fmla="*/ 104655 h 3300883"/>
              <a:gd name="connsiteX375" fmla="*/ 2573653 w 11394183"/>
              <a:gd name="connsiteY375" fmla="*/ 105382 h 3300883"/>
              <a:gd name="connsiteX376" fmla="*/ 2580912 w 11394183"/>
              <a:gd name="connsiteY376" fmla="*/ 97398 h 3300883"/>
              <a:gd name="connsiteX377" fmla="*/ 2588896 w 11394183"/>
              <a:gd name="connsiteY377" fmla="*/ 40786 h 3300883"/>
              <a:gd name="connsiteX378" fmla="*/ 2529381 w 11394183"/>
              <a:gd name="connsiteY378"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54264 w 11394183"/>
              <a:gd name="connsiteY291" fmla="*/ 2298720 h 3300883"/>
              <a:gd name="connsiteX292" fmla="*/ 11394183 w 11394183"/>
              <a:gd name="connsiteY292" fmla="*/ 2251543 h 3300883"/>
              <a:gd name="connsiteX293" fmla="*/ 9760429 w 11394183"/>
              <a:gd name="connsiteY293" fmla="*/ 1255034 h 3300883"/>
              <a:gd name="connsiteX294" fmla="*/ 9609464 w 11394183"/>
              <a:gd name="connsiteY294" fmla="*/ 1208583 h 3300883"/>
              <a:gd name="connsiteX295" fmla="*/ 6151074 w 11394183"/>
              <a:gd name="connsiteY295" fmla="*/ 1210034 h 3300883"/>
              <a:gd name="connsiteX296" fmla="*/ 3621696 w 11394183"/>
              <a:gd name="connsiteY296" fmla="*/ 1208583 h 3300883"/>
              <a:gd name="connsiteX297" fmla="*/ 3552745 w 11394183"/>
              <a:gd name="connsiteY297" fmla="*/ 1211486 h 3300883"/>
              <a:gd name="connsiteX298" fmla="*/ 3526616 w 11394183"/>
              <a:gd name="connsiteY298" fmla="*/ 1225276 h 3300883"/>
              <a:gd name="connsiteX299" fmla="*/ 3541858 w 11394183"/>
              <a:gd name="connsiteY299" fmla="*/ 1252131 h 3300883"/>
              <a:gd name="connsiteX300" fmla="*/ 3581050 w 11394183"/>
              <a:gd name="connsiteY300" fmla="*/ 1278984 h 3300883"/>
              <a:gd name="connsiteX301" fmla="*/ 4092007 w 11394183"/>
              <a:gd name="connsiteY301" fmla="*/ 2112917 h 3300883"/>
              <a:gd name="connsiteX302" fmla="*/ 4068782 w 11394183"/>
              <a:gd name="connsiteY302" fmla="*/ 2144852 h 3300883"/>
              <a:gd name="connsiteX303" fmla="*/ 3644195 w 11394183"/>
              <a:gd name="connsiteY303" fmla="*/ 2144127 h 3300883"/>
              <a:gd name="connsiteX304" fmla="*/ 3623147 w 11394183"/>
              <a:gd name="connsiteY304" fmla="*/ 2136142 h 3300883"/>
              <a:gd name="connsiteX305" fmla="*/ 3589760 w 11394183"/>
              <a:gd name="connsiteY305" fmla="*/ 2117998 h 3300883"/>
              <a:gd name="connsiteX306" fmla="*/ 3504842 w 11394183"/>
              <a:gd name="connsiteY306" fmla="*/ 2105660 h 3300883"/>
              <a:gd name="connsiteX307" fmla="*/ 3499037 w 11394183"/>
              <a:gd name="connsiteY307" fmla="*/ 2089693 h 3300883"/>
              <a:gd name="connsiteX308" fmla="*/ 3499037 w 11394183"/>
              <a:gd name="connsiteY308" fmla="*/ 1765989 h 3300883"/>
              <a:gd name="connsiteX309" fmla="*/ 3504842 w 11394183"/>
              <a:gd name="connsiteY309" fmla="*/ 1750022 h 3300883"/>
              <a:gd name="connsiteX310" fmla="*/ 3491053 w 11394183"/>
              <a:gd name="connsiteY310" fmla="*/ 1744216 h 3300883"/>
              <a:gd name="connsiteX311" fmla="*/ 3248639 w 11394183"/>
              <a:gd name="connsiteY311" fmla="*/ 1744942 h 3300883"/>
              <a:gd name="connsiteX312" fmla="*/ 3186220 w 11394183"/>
              <a:gd name="connsiteY312" fmla="*/ 1683975 h 3300883"/>
              <a:gd name="connsiteX313" fmla="*/ 3172431 w 11394183"/>
              <a:gd name="connsiteY313" fmla="*/ 1617928 h 3300883"/>
              <a:gd name="connsiteX314" fmla="*/ 3165898 w 11394183"/>
              <a:gd name="connsiteY314" fmla="*/ 1591074 h 3300883"/>
              <a:gd name="connsiteX315" fmla="*/ 3165898 w 11394183"/>
              <a:gd name="connsiteY315" fmla="*/ 1007539 h 3300883"/>
              <a:gd name="connsiteX316" fmla="*/ 3172375 w 11394183"/>
              <a:gd name="connsiteY316" fmla="*/ 980915 h 3300883"/>
              <a:gd name="connsiteX317" fmla="*/ 3171705 w 11394183"/>
              <a:gd name="connsiteY317" fmla="*/ 981410 h 3300883"/>
              <a:gd name="connsiteX318" fmla="*/ 3172431 w 11394183"/>
              <a:gd name="connsiteY318" fmla="*/ 980685 h 3300883"/>
              <a:gd name="connsiteX319" fmla="*/ 3172375 w 11394183"/>
              <a:gd name="connsiteY319" fmla="*/ 980915 h 3300883"/>
              <a:gd name="connsiteX320" fmla="*/ 3184225 w 11394183"/>
              <a:gd name="connsiteY320" fmla="*/ 972157 h 3300883"/>
              <a:gd name="connsiteX321" fmla="*/ 3200011 w 11394183"/>
              <a:gd name="connsiteY321" fmla="*/ 972701 h 3300883"/>
              <a:gd name="connsiteX322" fmla="*/ 3781369 w 11394183"/>
              <a:gd name="connsiteY322" fmla="*/ 972701 h 3300883"/>
              <a:gd name="connsiteX323" fmla="*/ 3809675 w 11394183"/>
              <a:gd name="connsiteY323" fmla="*/ 981410 h 3300883"/>
              <a:gd name="connsiteX324" fmla="*/ 3808949 w 11394183"/>
              <a:gd name="connsiteY324" fmla="*/ 980685 h 3300883"/>
              <a:gd name="connsiteX325" fmla="*/ 3813303 w 11394183"/>
              <a:gd name="connsiteY325" fmla="*/ 984314 h 3300883"/>
              <a:gd name="connsiteX326" fmla="*/ 3811127 w 11394183"/>
              <a:gd name="connsiteY326" fmla="*/ 986491 h 3300883"/>
              <a:gd name="connsiteX327" fmla="*/ 3831448 w 11394183"/>
              <a:gd name="connsiteY327" fmla="*/ 1017700 h 3300883"/>
              <a:gd name="connsiteX328" fmla="*/ 3912011 w 11394183"/>
              <a:gd name="connsiteY328" fmla="*/ 1017700 h 3300883"/>
              <a:gd name="connsiteX329" fmla="*/ 3919269 w 11394183"/>
              <a:gd name="connsiteY329" fmla="*/ 1010442 h 3300883"/>
              <a:gd name="connsiteX330" fmla="*/ 3926527 w 11394183"/>
              <a:gd name="connsiteY330" fmla="*/ 1002459 h 3300883"/>
              <a:gd name="connsiteX331" fmla="*/ 3928705 w 11394183"/>
              <a:gd name="connsiteY331" fmla="*/ 934960 h 3300883"/>
              <a:gd name="connsiteX332" fmla="*/ 3838706 w 11394183"/>
              <a:gd name="connsiteY332" fmla="*/ 922621 h 3300883"/>
              <a:gd name="connsiteX333" fmla="*/ 3790078 w 11394183"/>
              <a:gd name="connsiteY333" fmla="*/ 939315 h 3300883"/>
              <a:gd name="connsiteX334" fmla="*/ 3191301 w 11394183"/>
              <a:gd name="connsiteY334" fmla="*/ 939315 h 3300883"/>
              <a:gd name="connsiteX335" fmla="*/ 3141947 w 11394183"/>
              <a:gd name="connsiteY335" fmla="*/ 987217 h 3300883"/>
              <a:gd name="connsiteX336" fmla="*/ 3141947 w 11394183"/>
              <a:gd name="connsiteY336" fmla="*/ 1596881 h 3300883"/>
              <a:gd name="connsiteX337" fmla="*/ 3117271 w 11394183"/>
              <a:gd name="connsiteY337" fmla="*/ 1630267 h 3300883"/>
              <a:gd name="connsiteX338" fmla="*/ 3049046 w 11394183"/>
              <a:gd name="connsiteY338" fmla="*/ 1702846 h 3300883"/>
              <a:gd name="connsiteX339" fmla="*/ 3049773 w 11394183"/>
              <a:gd name="connsiteY339" fmla="*/ 1724619 h 3300883"/>
              <a:gd name="connsiteX340" fmla="*/ 3030176 w 11394183"/>
              <a:gd name="connsiteY340" fmla="*/ 1746393 h 3300883"/>
              <a:gd name="connsiteX341" fmla="*/ 2968483 w 11394183"/>
              <a:gd name="connsiteY341" fmla="*/ 1746393 h 3300883"/>
              <a:gd name="connsiteX342" fmla="*/ 2909695 w 11394183"/>
              <a:gd name="connsiteY342" fmla="*/ 1689782 h 3300883"/>
              <a:gd name="connsiteX343" fmla="*/ 2874131 w 11394183"/>
              <a:gd name="connsiteY343" fmla="*/ 1617928 h 3300883"/>
              <a:gd name="connsiteX344" fmla="*/ 2863970 w 11394183"/>
              <a:gd name="connsiteY344" fmla="*/ 1584542 h 3300883"/>
              <a:gd name="connsiteX345" fmla="*/ 2863970 w 11394183"/>
              <a:gd name="connsiteY345" fmla="*/ 535775 h 3300883"/>
              <a:gd name="connsiteX346" fmla="*/ 2871228 w 11394183"/>
              <a:gd name="connsiteY346" fmla="*/ 502389 h 3300883"/>
              <a:gd name="connsiteX347" fmla="*/ 2870501 w 11394183"/>
              <a:gd name="connsiteY347" fmla="*/ 503114 h 3300883"/>
              <a:gd name="connsiteX348" fmla="*/ 2906066 w 11394183"/>
              <a:gd name="connsiteY348" fmla="*/ 494405 h 3300883"/>
              <a:gd name="connsiteX349" fmla="*/ 3344443 w 11394183"/>
              <a:gd name="connsiteY349" fmla="*/ 495131 h 3300883"/>
              <a:gd name="connsiteX350" fmla="*/ 3378556 w 11394183"/>
              <a:gd name="connsiteY350" fmla="*/ 460293 h 3300883"/>
              <a:gd name="connsiteX351" fmla="*/ 3378556 w 11394183"/>
              <a:gd name="connsiteY351" fmla="*/ 206266 h 3300883"/>
              <a:gd name="connsiteX352" fmla="*/ 3393071 w 11394183"/>
              <a:gd name="connsiteY352" fmla="*/ 176509 h 3300883"/>
              <a:gd name="connsiteX353" fmla="*/ 3414845 w 11394183"/>
              <a:gd name="connsiteY353" fmla="*/ 154735 h 3300883"/>
              <a:gd name="connsiteX354" fmla="*/ 3417022 w 11394183"/>
              <a:gd name="connsiteY354" fmla="*/ 92317 h 3300883"/>
              <a:gd name="connsiteX355" fmla="*/ 3349523 w 11394183"/>
              <a:gd name="connsiteY355" fmla="*/ 62560 h 3300883"/>
              <a:gd name="connsiteX356" fmla="*/ 3300169 w 11394183"/>
              <a:gd name="connsiteY356" fmla="*/ 109736 h 3300883"/>
              <a:gd name="connsiteX357" fmla="*/ 3330653 w 11394183"/>
              <a:gd name="connsiteY357" fmla="*/ 180863 h 3300883"/>
              <a:gd name="connsiteX358" fmla="*/ 3352427 w 11394183"/>
              <a:gd name="connsiteY358" fmla="*/ 224411 h 3300883"/>
              <a:gd name="connsiteX359" fmla="*/ 3353153 w 11394183"/>
              <a:gd name="connsiteY359" fmla="*/ 438519 h 3300883"/>
              <a:gd name="connsiteX360" fmla="*/ 3319041 w 11394183"/>
              <a:gd name="connsiteY360" fmla="*/ 472632 h 3300883"/>
              <a:gd name="connsiteX361" fmla="*/ 2869050 w 11394183"/>
              <a:gd name="connsiteY361" fmla="*/ 471179 h 3300883"/>
              <a:gd name="connsiteX362" fmla="*/ 2825503 w 11394183"/>
              <a:gd name="connsiteY362" fmla="*/ 513276 h 3300883"/>
              <a:gd name="connsiteX363" fmla="*/ 2826955 w 11394183"/>
              <a:gd name="connsiteY363" fmla="*/ 1601961 h 3300883"/>
              <a:gd name="connsiteX364" fmla="*/ 2800100 w 11394183"/>
              <a:gd name="connsiteY364" fmla="*/ 1631719 h 3300883"/>
              <a:gd name="connsiteX365" fmla="*/ 2768891 w 11394183"/>
              <a:gd name="connsiteY365" fmla="*/ 1661476 h 3300883"/>
              <a:gd name="connsiteX366" fmla="*/ 2768891 w 11394183"/>
              <a:gd name="connsiteY366" fmla="*/ 1686878 h 3300883"/>
              <a:gd name="connsiteX367" fmla="*/ 2708650 w 11394183"/>
              <a:gd name="connsiteY367" fmla="*/ 1747845 h 3300883"/>
              <a:gd name="connsiteX368" fmla="*/ 2626636 w 11394183"/>
              <a:gd name="connsiteY368" fmla="*/ 1667282 h 3300883"/>
              <a:gd name="connsiteX369" fmla="*/ 2593976 w 11394183"/>
              <a:gd name="connsiteY369" fmla="*/ 1631719 h 3300883"/>
              <a:gd name="connsiteX370" fmla="*/ 2570751 w 11394183"/>
              <a:gd name="connsiteY370" fmla="*/ 1619380 h 3300883"/>
              <a:gd name="connsiteX371" fmla="*/ 2566396 w 11394183"/>
              <a:gd name="connsiteY371" fmla="*/ 1580914 h 3300883"/>
              <a:gd name="connsiteX372" fmla="*/ 2566396 w 11394183"/>
              <a:gd name="connsiteY372" fmla="*/ 137317 h 3300883"/>
              <a:gd name="connsiteX373" fmla="*/ 2573653 w 11394183"/>
              <a:gd name="connsiteY373" fmla="*/ 104655 h 3300883"/>
              <a:gd name="connsiteX374" fmla="*/ 2573653 w 11394183"/>
              <a:gd name="connsiteY374" fmla="*/ 105382 h 3300883"/>
              <a:gd name="connsiteX375" fmla="*/ 2580912 w 11394183"/>
              <a:gd name="connsiteY375" fmla="*/ 97398 h 3300883"/>
              <a:gd name="connsiteX376" fmla="*/ 2588896 w 11394183"/>
              <a:gd name="connsiteY376" fmla="*/ 40786 h 3300883"/>
              <a:gd name="connsiteX377" fmla="*/ 2529381 w 11394183"/>
              <a:gd name="connsiteY377"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0484767 w 11394183"/>
              <a:gd name="connsiteY290" fmla="*/ 2822015 h 3300883"/>
              <a:gd name="connsiteX291" fmla="*/ 11394183 w 11394183"/>
              <a:gd name="connsiteY291" fmla="*/ 2251543 h 3300883"/>
              <a:gd name="connsiteX292" fmla="*/ 9760429 w 11394183"/>
              <a:gd name="connsiteY292" fmla="*/ 1255034 h 3300883"/>
              <a:gd name="connsiteX293" fmla="*/ 9609464 w 11394183"/>
              <a:gd name="connsiteY293" fmla="*/ 1208583 h 3300883"/>
              <a:gd name="connsiteX294" fmla="*/ 6151074 w 11394183"/>
              <a:gd name="connsiteY294" fmla="*/ 1210034 h 3300883"/>
              <a:gd name="connsiteX295" fmla="*/ 3621696 w 11394183"/>
              <a:gd name="connsiteY295" fmla="*/ 1208583 h 3300883"/>
              <a:gd name="connsiteX296" fmla="*/ 3552745 w 11394183"/>
              <a:gd name="connsiteY296" fmla="*/ 1211486 h 3300883"/>
              <a:gd name="connsiteX297" fmla="*/ 3526616 w 11394183"/>
              <a:gd name="connsiteY297" fmla="*/ 1225276 h 3300883"/>
              <a:gd name="connsiteX298" fmla="*/ 3541858 w 11394183"/>
              <a:gd name="connsiteY298" fmla="*/ 1252131 h 3300883"/>
              <a:gd name="connsiteX299" fmla="*/ 3581050 w 11394183"/>
              <a:gd name="connsiteY299" fmla="*/ 1278984 h 3300883"/>
              <a:gd name="connsiteX300" fmla="*/ 4092007 w 11394183"/>
              <a:gd name="connsiteY300" fmla="*/ 2112917 h 3300883"/>
              <a:gd name="connsiteX301" fmla="*/ 4068782 w 11394183"/>
              <a:gd name="connsiteY301" fmla="*/ 2144852 h 3300883"/>
              <a:gd name="connsiteX302" fmla="*/ 3644195 w 11394183"/>
              <a:gd name="connsiteY302" fmla="*/ 2144127 h 3300883"/>
              <a:gd name="connsiteX303" fmla="*/ 3623147 w 11394183"/>
              <a:gd name="connsiteY303" fmla="*/ 2136142 h 3300883"/>
              <a:gd name="connsiteX304" fmla="*/ 3589760 w 11394183"/>
              <a:gd name="connsiteY304" fmla="*/ 2117998 h 3300883"/>
              <a:gd name="connsiteX305" fmla="*/ 3504842 w 11394183"/>
              <a:gd name="connsiteY305" fmla="*/ 2105660 h 3300883"/>
              <a:gd name="connsiteX306" fmla="*/ 3499037 w 11394183"/>
              <a:gd name="connsiteY306" fmla="*/ 2089693 h 3300883"/>
              <a:gd name="connsiteX307" fmla="*/ 3499037 w 11394183"/>
              <a:gd name="connsiteY307" fmla="*/ 1765989 h 3300883"/>
              <a:gd name="connsiteX308" fmla="*/ 3504842 w 11394183"/>
              <a:gd name="connsiteY308" fmla="*/ 1750022 h 3300883"/>
              <a:gd name="connsiteX309" fmla="*/ 3491053 w 11394183"/>
              <a:gd name="connsiteY309" fmla="*/ 1744216 h 3300883"/>
              <a:gd name="connsiteX310" fmla="*/ 3248639 w 11394183"/>
              <a:gd name="connsiteY310" fmla="*/ 1744942 h 3300883"/>
              <a:gd name="connsiteX311" fmla="*/ 3186220 w 11394183"/>
              <a:gd name="connsiteY311" fmla="*/ 1683975 h 3300883"/>
              <a:gd name="connsiteX312" fmla="*/ 3172431 w 11394183"/>
              <a:gd name="connsiteY312" fmla="*/ 1617928 h 3300883"/>
              <a:gd name="connsiteX313" fmla="*/ 3165898 w 11394183"/>
              <a:gd name="connsiteY313" fmla="*/ 1591074 h 3300883"/>
              <a:gd name="connsiteX314" fmla="*/ 3165898 w 11394183"/>
              <a:gd name="connsiteY314" fmla="*/ 1007539 h 3300883"/>
              <a:gd name="connsiteX315" fmla="*/ 3172375 w 11394183"/>
              <a:gd name="connsiteY315" fmla="*/ 980915 h 3300883"/>
              <a:gd name="connsiteX316" fmla="*/ 3171705 w 11394183"/>
              <a:gd name="connsiteY316" fmla="*/ 981410 h 3300883"/>
              <a:gd name="connsiteX317" fmla="*/ 3172431 w 11394183"/>
              <a:gd name="connsiteY317" fmla="*/ 980685 h 3300883"/>
              <a:gd name="connsiteX318" fmla="*/ 3172375 w 11394183"/>
              <a:gd name="connsiteY318" fmla="*/ 980915 h 3300883"/>
              <a:gd name="connsiteX319" fmla="*/ 3184225 w 11394183"/>
              <a:gd name="connsiteY319" fmla="*/ 972157 h 3300883"/>
              <a:gd name="connsiteX320" fmla="*/ 3200011 w 11394183"/>
              <a:gd name="connsiteY320" fmla="*/ 972701 h 3300883"/>
              <a:gd name="connsiteX321" fmla="*/ 3781369 w 11394183"/>
              <a:gd name="connsiteY321" fmla="*/ 972701 h 3300883"/>
              <a:gd name="connsiteX322" fmla="*/ 3809675 w 11394183"/>
              <a:gd name="connsiteY322" fmla="*/ 981410 h 3300883"/>
              <a:gd name="connsiteX323" fmla="*/ 3808949 w 11394183"/>
              <a:gd name="connsiteY323" fmla="*/ 980685 h 3300883"/>
              <a:gd name="connsiteX324" fmla="*/ 3813303 w 11394183"/>
              <a:gd name="connsiteY324" fmla="*/ 984314 h 3300883"/>
              <a:gd name="connsiteX325" fmla="*/ 3811127 w 11394183"/>
              <a:gd name="connsiteY325" fmla="*/ 986491 h 3300883"/>
              <a:gd name="connsiteX326" fmla="*/ 3831448 w 11394183"/>
              <a:gd name="connsiteY326" fmla="*/ 1017700 h 3300883"/>
              <a:gd name="connsiteX327" fmla="*/ 3912011 w 11394183"/>
              <a:gd name="connsiteY327" fmla="*/ 1017700 h 3300883"/>
              <a:gd name="connsiteX328" fmla="*/ 3919269 w 11394183"/>
              <a:gd name="connsiteY328" fmla="*/ 1010442 h 3300883"/>
              <a:gd name="connsiteX329" fmla="*/ 3926527 w 11394183"/>
              <a:gd name="connsiteY329" fmla="*/ 1002459 h 3300883"/>
              <a:gd name="connsiteX330" fmla="*/ 3928705 w 11394183"/>
              <a:gd name="connsiteY330" fmla="*/ 934960 h 3300883"/>
              <a:gd name="connsiteX331" fmla="*/ 3838706 w 11394183"/>
              <a:gd name="connsiteY331" fmla="*/ 922621 h 3300883"/>
              <a:gd name="connsiteX332" fmla="*/ 3790078 w 11394183"/>
              <a:gd name="connsiteY332" fmla="*/ 939315 h 3300883"/>
              <a:gd name="connsiteX333" fmla="*/ 3191301 w 11394183"/>
              <a:gd name="connsiteY333" fmla="*/ 939315 h 3300883"/>
              <a:gd name="connsiteX334" fmla="*/ 3141947 w 11394183"/>
              <a:gd name="connsiteY334" fmla="*/ 987217 h 3300883"/>
              <a:gd name="connsiteX335" fmla="*/ 3141947 w 11394183"/>
              <a:gd name="connsiteY335" fmla="*/ 1596881 h 3300883"/>
              <a:gd name="connsiteX336" fmla="*/ 3117271 w 11394183"/>
              <a:gd name="connsiteY336" fmla="*/ 1630267 h 3300883"/>
              <a:gd name="connsiteX337" fmla="*/ 3049046 w 11394183"/>
              <a:gd name="connsiteY337" fmla="*/ 1702846 h 3300883"/>
              <a:gd name="connsiteX338" fmla="*/ 3049773 w 11394183"/>
              <a:gd name="connsiteY338" fmla="*/ 1724619 h 3300883"/>
              <a:gd name="connsiteX339" fmla="*/ 3030176 w 11394183"/>
              <a:gd name="connsiteY339" fmla="*/ 1746393 h 3300883"/>
              <a:gd name="connsiteX340" fmla="*/ 2968483 w 11394183"/>
              <a:gd name="connsiteY340" fmla="*/ 1746393 h 3300883"/>
              <a:gd name="connsiteX341" fmla="*/ 2909695 w 11394183"/>
              <a:gd name="connsiteY341" fmla="*/ 1689782 h 3300883"/>
              <a:gd name="connsiteX342" fmla="*/ 2874131 w 11394183"/>
              <a:gd name="connsiteY342" fmla="*/ 1617928 h 3300883"/>
              <a:gd name="connsiteX343" fmla="*/ 2863970 w 11394183"/>
              <a:gd name="connsiteY343" fmla="*/ 1584542 h 3300883"/>
              <a:gd name="connsiteX344" fmla="*/ 2863970 w 11394183"/>
              <a:gd name="connsiteY344" fmla="*/ 535775 h 3300883"/>
              <a:gd name="connsiteX345" fmla="*/ 2871228 w 11394183"/>
              <a:gd name="connsiteY345" fmla="*/ 502389 h 3300883"/>
              <a:gd name="connsiteX346" fmla="*/ 2870501 w 11394183"/>
              <a:gd name="connsiteY346" fmla="*/ 503114 h 3300883"/>
              <a:gd name="connsiteX347" fmla="*/ 2906066 w 11394183"/>
              <a:gd name="connsiteY347" fmla="*/ 494405 h 3300883"/>
              <a:gd name="connsiteX348" fmla="*/ 3344443 w 11394183"/>
              <a:gd name="connsiteY348" fmla="*/ 495131 h 3300883"/>
              <a:gd name="connsiteX349" fmla="*/ 3378556 w 11394183"/>
              <a:gd name="connsiteY349" fmla="*/ 460293 h 3300883"/>
              <a:gd name="connsiteX350" fmla="*/ 3378556 w 11394183"/>
              <a:gd name="connsiteY350" fmla="*/ 206266 h 3300883"/>
              <a:gd name="connsiteX351" fmla="*/ 3393071 w 11394183"/>
              <a:gd name="connsiteY351" fmla="*/ 176509 h 3300883"/>
              <a:gd name="connsiteX352" fmla="*/ 3414845 w 11394183"/>
              <a:gd name="connsiteY352" fmla="*/ 154735 h 3300883"/>
              <a:gd name="connsiteX353" fmla="*/ 3417022 w 11394183"/>
              <a:gd name="connsiteY353" fmla="*/ 92317 h 3300883"/>
              <a:gd name="connsiteX354" fmla="*/ 3349523 w 11394183"/>
              <a:gd name="connsiteY354" fmla="*/ 62560 h 3300883"/>
              <a:gd name="connsiteX355" fmla="*/ 3300169 w 11394183"/>
              <a:gd name="connsiteY355" fmla="*/ 109736 h 3300883"/>
              <a:gd name="connsiteX356" fmla="*/ 3330653 w 11394183"/>
              <a:gd name="connsiteY356" fmla="*/ 180863 h 3300883"/>
              <a:gd name="connsiteX357" fmla="*/ 3352427 w 11394183"/>
              <a:gd name="connsiteY357" fmla="*/ 224411 h 3300883"/>
              <a:gd name="connsiteX358" fmla="*/ 3353153 w 11394183"/>
              <a:gd name="connsiteY358" fmla="*/ 438519 h 3300883"/>
              <a:gd name="connsiteX359" fmla="*/ 3319041 w 11394183"/>
              <a:gd name="connsiteY359" fmla="*/ 472632 h 3300883"/>
              <a:gd name="connsiteX360" fmla="*/ 2869050 w 11394183"/>
              <a:gd name="connsiteY360" fmla="*/ 471179 h 3300883"/>
              <a:gd name="connsiteX361" fmla="*/ 2825503 w 11394183"/>
              <a:gd name="connsiteY361" fmla="*/ 513276 h 3300883"/>
              <a:gd name="connsiteX362" fmla="*/ 2826955 w 11394183"/>
              <a:gd name="connsiteY362" fmla="*/ 1601961 h 3300883"/>
              <a:gd name="connsiteX363" fmla="*/ 2800100 w 11394183"/>
              <a:gd name="connsiteY363" fmla="*/ 1631719 h 3300883"/>
              <a:gd name="connsiteX364" fmla="*/ 2768891 w 11394183"/>
              <a:gd name="connsiteY364" fmla="*/ 1661476 h 3300883"/>
              <a:gd name="connsiteX365" fmla="*/ 2768891 w 11394183"/>
              <a:gd name="connsiteY365" fmla="*/ 1686878 h 3300883"/>
              <a:gd name="connsiteX366" fmla="*/ 2708650 w 11394183"/>
              <a:gd name="connsiteY366" fmla="*/ 1747845 h 3300883"/>
              <a:gd name="connsiteX367" fmla="*/ 2626636 w 11394183"/>
              <a:gd name="connsiteY367" fmla="*/ 1667282 h 3300883"/>
              <a:gd name="connsiteX368" fmla="*/ 2593976 w 11394183"/>
              <a:gd name="connsiteY368" fmla="*/ 1631719 h 3300883"/>
              <a:gd name="connsiteX369" fmla="*/ 2570751 w 11394183"/>
              <a:gd name="connsiteY369" fmla="*/ 1619380 h 3300883"/>
              <a:gd name="connsiteX370" fmla="*/ 2566396 w 11394183"/>
              <a:gd name="connsiteY370" fmla="*/ 1580914 h 3300883"/>
              <a:gd name="connsiteX371" fmla="*/ 2566396 w 11394183"/>
              <a:gd name="connsiteY371" fmla="*/ 137317 h 3300883"/>
              <a:gd name="connsiteX372" fmla="*/ 2573653 w 11394183"/>
              <a:gd name="connsiteY372" fmla="*/ 104655 h 3300883"/>
              <a:gd name="connsiteX373" fmla="*/ 2573653 w 11394183"/>
              <a:gd name="connsiteY373" fmla="*/ 105382 h 3300883"/>
              <a:gd name="connsiteX374" fmla="*/ 2580912 w 11394183"/>
              <a:gd name="connsiteY374" fmla="*/ 97398 h 3300883"/>
              <a:gd name="connsiteX375" fmla="*/ 2588896 w 11394183"/>
              <a:gd name="connsiteY375" fmla="*/ 40786 h 3300883"/>
              <a:gd name="connsiteX376" fmla="*/ 2529381 w 11394183"/>
              <a:gd name="connsiteY376" fmla="*/ 142 h 3300883"/>
              <a:gd name="connsiteX0" fmla="*/ 3168075 w 11394183"/>
              <a:gd name="connsiteY0" fmla="*/ 3011446 h 3300883"/>
              <a:gd name="connsiteX1" fmla="*/ 3141946 w 11394183"/>
              <a:gd name="connsiteY1" fmla="*/ 3047736 h 3300883"/>
              <a:gd name="connsiteX2" fmla="*/ 3141946 w 11394183"/>
              <a:gd name="connsiteY2" fmla="*/ 3300883 h 3300883"/>
              <a:gd name="connsiteX3" fmla="*/ 3165898 w 11394183"/>
              <a:gd name="connsiteY3" fmla="*/ 3300883 h 3300883"/>
              <a:gd name="connsiteX4" fmla="*/ 3165898 w 11394183"/>
              <a:gd name="connsiteY4" fmla="*/ 3029591 h 3300883"/>
              <a:gd name="connsiteX5" fmla="*/ 3168075 w 11394183"/>
              <a:gd name="connsiteY5" fmla="*/ 3011446 h 3300883"/>
              <a:gd name="connsiteX6" fmla="*/ 2591366 w 11394183"/>
              <a:gd name="connsiteY6" fmla="*/ 3007317 h 3300883"/>
              <a:gd name="connsiteX7" fmla="*/ 2577282 w 11394183"/>
              <a:gd name="connsiteY7" fmla="*/ 3041202 h 3300883"/>
              <a:gd name="connsiteX8" fmla="*/ 2577491 w 11394183"/>
              <a:gd name="connsiteY8" fmla="*/ 3300883 h 3300883"/>
              <a:gd name="connsiteX9" fmla="*/ 2606313 w 11394183"/>
              <a:gd name="connsiteY9" fmla="*/ 3300883 h 3300883"/>
              <a:gd name="connsiteX10" fmla="*/ 2606313 w 11394183"/>
              <a:gd name="connsiteY10" fmla="*/ 3041928 h 3300883"/>
              <a:gd name="connsiteX11" fmla="*/ 2610667 w 11394183"/>
              <a:gd name="connsiteY11" fmla="*/ 3013622 h 3300883"/>
              <a:gd name="connsiteX12" fmla="*/ 2591366 w 11394183"/>
              <a:gd name="connsiteY12" fmla="*/ 3007317 h 3300883"/>
              <a:gd name="connsiteX13" fmla="*/ 2903083 w 11394183"/>
              <a:gd name="connsiteY13" fmla="*/ 3005447 h 3300883"/>
              <a:gd name="connsiteX14" fmla="*/ 2887195 w 11394183"/>
              <a:gd name="connsiteY14" fmla="*/ 3009994 h 3300883"/>
              <a:gd name="connsiteX15" fmla="*/ 2877033 w 11394183"/>
              <a:gd name="connsiteY15" fmla="*/ 3048460 h 3300883"/>
              <a:gd name="connsiteX16" fmla="*/ 2877033 w 11394183"/>
              <a:gd name="connsiteY16" fmla="*/ 3300883 h 3300883"/>
              <a:gd name="connsiteX17" fmla="*/ 2924210 w 11394183"/>
              <a:gd name="connsiteY17" fmla="*/ 3300883 h 3300883"/>
              <a:gd name="connsiteX18" fmla="*/ 2924210 w 11394183"/>
              <a:gd name="connsiteY18" fmla="*/ 3039025 h 3300883"/>
              <a:gd name="connsiteX19" fmla="*/ 2903083 w 11394183"/>
              <a:gd name="connsiteY19" fmla="*/ 3005447 h 3300883"/>
              <a:gd name="connsiteX20" fmla="*/ 1413840 w 11394183"/>
              <a:gd name="connsiteY20" fmla="*/ 2870642 h 3300883"/>
              <a:gd name="connsiteX21" fmla="*/ 1414566 w 11394183"/>
              <a:gd name="connsiteY21" fmla="*/ 2874271 h 3300883"/>
              <a:gd name="connsiteX22" fmla="*/ 1228038 w 11394183"/>
              <a:gd name="connsiteY22" fmla="*/ 2874271 h 3300883"/>
              <a:gd name="connsiteX23" fmla="*/ 1228038 w 11394183"/>
              <a:gd name="connsiteY23" fmla="*/ 2870642 h 3300883"/>
              <a:gd name="connsiteX24" fmla="*/ 1413840 w 11394183"/>
              <a:gd name="connsiteY24" fmla="*/ 2870642 h 3300883"/>
              <a:gd name="connsiteX25" fmla="*/ 3635032 w 11394183"/>
              <a:gd name="connsiteY25" fmla="*/ 2179418 h 3300883"/>
              <a:gd name="connsiteX26" fmla="*/ 3649275 w 11394183"/>
              <a:gd name="connsiteY26" fmla="*/ 2179690 h 3300883"/>
              <a:gd name="connsiteX27" fmla="*/ 4079669 w 11394183"/>
              <a:gd name="connsiteY27" fmla="*/ 2179690 h 3300883"/>
              <a:gd name="connsiteX28" fmla="*/ 4093459 w 11394183"/>
              <a:gd name="connsiteY28" fmla="*/ 2186222 h 3300883"/>
              <a:gd name="connsiteX29" fmla="*/ 3622421 w 11394183"/>
              <a:gd name="connsiteY29" fmla="*/ 2186222 h 3300883"/>
              <a:gd name="connsiteX30" fmla="*/ 3624598 w 11394183"/>
              <a:gd name="connsiteY30" fmla="*/ 2190577 h 3300883"/>
              <a:gd name="connsiteX31" fmla="*/ 4062975 w 11394183"/>
              <a:gd name="connsiteY31" fmla="*/ 2190577 h 3300883"/>
              <a:gd name="connsiteX32" fmla="*/ 4102168 w 11394183"/>
              <a:gd name="connsiteY32" fmla="*/ 2228318 h 3300883"/>
              <a:gd name="connsiteX33" fmla="*/ 4093459 w 11394183"/>
              <a:gd name="connsiteY33" fmla="*/ 2416298 h 3300883"/>
              <a:gd name="connsiteX34" fmla="*/ 4059347 w 11394183"/>
              <a:gd name="connsiteY34" fmla="*/ 2447507 h 3300883"/>
              <a:gd name="connsiteX35" fmla="*/ 3650000 w 11394183"/>
              <a:gd name="connsiteY35" fmla="*/ 2447507 h 3300883"/>
              <a:gd name="connsiteX36" fmla="*/ 3621696 w 11394183"/>
              <a:gd name="connsiteY36" fmla="*/ 2418475 h 3300883"/>
              <a:gd name="connsiteX37" fmla="*/ 3598470 w 11394183"/>
              <a:gd name="connsiteY37" fmla="*/ 2396702 h 3300883"/>
              <a:gd name="connsiteX38" fmla="*/ 3504842 w 11394183"/>
              <a:gd name="connsiteY38" fmla="*/ 2387266 h 3300883"/>
              <a:gd name="connsiteX39" fmla="*/ 3506294 w 11394183"/>
              <a:gd name="connsiteY39" fmla="*/ 2251543 h 3300883"/>
              <a:gd name="connsiteX40" fmla="*/ 3618791 w 11394183"/>
              <a:gd name="connsiteY40" fmla="*/ 2250818 h 3300883"/>
              <a:gd name="connsiteX41" fmla="*/ 3620969 w 11394183"/>
              <a:gd name="connsiteY41" fmla="*/ 2195657 h 3300883"/>
              <a:gd name="connsiteX42" fmla="*/ 3622421 w 11394183"/>
              <a:gd name="connsiteY42" fmla="*/ 2186222 h 3300883"/>
              <a:gd name="connsiteX43" fmla="*/ 3635032 w 11394183"/>
              <a:gd name="connsiteY43" fmla="*/ 2179418 h 3300883"/>
              <a:gd name="connsiteX44" fmla="*/ 76208 w 11394183"/>
              <a:gd name="connsiteY44" fmla="*/ 1218744 h 3300883"/>
              <a:gd name="connsiteX45" fmla="*/ 0 w 11394183"/>
              <a:gd name="connsiteY45" fmla="*/ 1294951 h 3300883"/>
              <a:gd name="connsiteX46" fmla="*/ 0 w 11394183"/>
              <a:gd name="connsiteY46" fmla="*/ 1338499 h 3300883"/>
              <a:gd name="connsiteX47" fmla="*/ 0 w 11394183"/>
              <a:gd name="connsiteY47" fmla="*/ 3206684 h 3300883"/>
              <a:gd name="connsiteX48" fmla="*/ 1452 w 11394183"/>
              <a:gd name="connsiteY48" fmla="*/ 3264747 h 3300883"/>
              <a:gd name="connsiteX49" fmla="*/ 5988 w 11394183"/>
              <a:gd name="connsiteY49" fmla="*/ 3287337 h 3300883"/>
              <a:gd name="connsiteX50" fmla="*/ 19459 w 11394183"/>
              <a:gd name="connsiteY50" fmla="*/ 3300883 h 3300883"/>
              <a:gd name="connsiteX51" fmla="*/ 25633 w 11394183"/>
              <a:gd name="connsiteY51" fmla="*/ 3300883 h 3300883"/>
              <a:gd name="connsiteX52" fmla="*/ 26219 w 11394183"/>
              <a:gd name="connsiteY52" fmla="*/ 3300311 h 3300883"/>
              <a:gd name="connsiteX53" fmla="*/ 26699 w 11394183"/>
              <a:gd name="connsiteY53" fmla="*/ 3300883 h 3300883"/>
              <a:gd name="connsiteX54" fmla="*/ 1001629 w 11394183"/>
              <a:gd name="connsiteY54" fmla="*/ 3300883 h 3300883"/>
              <a:gd name="connsiteX55" fmla="*/ 1038606 w 11394183"/>
              <a:gd name="connsiteY55" fmla="*/ 3290150 h 3300883"/>
              <a:gd name="connsiteX56" fmla="*/ 997236 w 11394183"/>
              <a:gd name="connsiteY56" fmla="*/ 3251683 h 3300883"/>
              <a:gd name="connsiteX57" fmla="*/ 706920 w 11394183"/>
              <a:gd name="connsiteY57" fmla="*/ 2937416 h 3300883"/>
              <a:gd name="connsiteX58" fmla="*/ 566116 w 11394183"/>
              <a:gd name="connsiteY58" fmla="*/ 2610810 h 3300883"/>
              <a:gd name="connsiteX59" fmla="*/ 553779 w 11394183"/>
              <a:gd name="connsiteY59" fmla="*/ 2577424 h 3300883"/>
              <a:gd name="connsiteX60" fmla="*/ 545795 w 11394183"/>
              <a:gd name="connsiteY60" fmla="*/ 2556376 h 3300883"/>
              <a:gd name="connsiteX61" fmla="*/ 521117 w 11394183"/>
              <a:gd name="connsiteY61" fmla="*/ 2426459 h 3300883"/>
              <a:gd name="connsiteX62" fmla="*/ 528376 w 11394183"/>
              <a:gd name="connsiteY62" fmla="*/ 2095499 h 3300883"/>
              <a:gd name="connsiteX63" fmla="*/ 538537 w 11394183"/>
              <a:gd name="connsiteY63" fmla="*/ 2069371 h 3300883"/>
              <a:gd name="connsiteX64" fmla="*/ 538537 w 11394183"/>
              <a:gd name="connsiteY64" fmla="*/ 2066467 h 3300883"/>
              <a:gd name="connsiteX65" fmla="*/ 593697 w 11394183"/>
              <a:gd name="connsiteY65" fmla="*/ 1850181 h 3300883"/>
              <a:gd name="connsiteX66" fmla="*/ 880384 w 11394183"/>
              <a:gd name="connsiteY66" fmla="*/ 1419788 h 3300883"/>
              <a:gd name="connsiteX67" fmla="*/ 909415 w 11394183"/>
              <a:gd name="connsiteY67" fmla="*/ 1403095 h 3300883"/>
              <a:gd name="connsiteX68" fmla="*/ 981269 w 11394183"/>
              <a:gd name="connsiteY68" fmla="*/ 1331967 h 3300883"/>
              <a:gd name="connsiteX69" fmla="*/ 1085057 w 11394183"/>
              <a:gd name="connsiteY69" fmla="*/ 1260114 h 3300883"/>
              <a:gd name="connsiteX70" fmla="*/ 1107556 w 11394183"/>
              <a:gd name="connsiteY70" fmla="*/ 1230357 h 3300883"/>
              <a:gd name="connsiteX71" fmla="*/ 1066912 w 11394183"/>
              <a:gd name="connsiteY71" fmla="*/ 1219469 h 3300883"/>
              <a:gd name="connsiteX72" fmla="*/ 76208 w 11394183"/>
              <a:gd name="connsiteY72" fmla="*/ 1218744 h 3300883"/>
              <a:gd name="connsiteX73" fmla="*/ 2529381 w 11394183"/>
              <a:gd name="connsiteY73" fmla="*/ 142 h 3300883"/>
              <a:gd name="connsiteX74" fmla="*/ 2466963 w 11394183"/>
              <a:gd name="connsiteY74" fmla="*/ 46592 h 3300883"/>
              <a:gd name="connsiteX75" fmla="*/ 2497445 w 11394183"/>
              <a:gd name="connsiteY75" fmla="*/ 111914 h 3300883"/>
              <a:gd name="connsiteX76" fmla="*/ 2527929 w 11394183"/>
              <a:gd name="connsiteY76" fmla="*/ 169977 h 3300883"/>
              <a:gd name="connsiteX77" fmla="*/ 2527203 w 11394183"/>
              <a:gd name="connsiteY77" fmla="*/ 1443739 h 3300883"/>
              <a:gd name="connsiteX78" fmla="*/ 2527203 w 11394183"/>
              <a:gd name="connsiteY78" fmla="*/ 1603413 h 3300883"/>
              <a:gd name="connsiteX79" fmla="*/ 2517042 w 11394183"/>
              <a:gd name="connsiteY79" fmla="*/ 1630267 h 3300883"/>
              <a:gd name="connsiteX80" fmla="*/ 2491640 w 11394183"/>
              <a:gd name="connsiteY80" fmla="*/ 1671637 h 3300883"/>
              <a:gd name="connsiteX81" fmla="*/ 2491640 w 11394183"/>
              <a:gd name="connsiteY81" fmla="*/ 1722443 h 3300883"/>
              <a:gd name="connsiteX82" fmla="*/ 2467688 w 11394183"/>
              <a:gd name="connsiteY82" fmla="*/ 1748571 h 3300883"/>
              <a:gd name="connsiteX83" fmla="*/ 2373335 w 11394183"/>
              <a:gd name="connsiteY83" fmla="*/ 1748571 h 3300883"/>
              <a:gd name="connsiteX84" fmla="*/ 2349384 w 11394183"/>
              <a:gd name="connsiteY84" fmla="*/ 1721716 h 3300883"/>
              <a:gd name="connsiteX85" fmla="*/ 2349384 w 11394183"/>
              <a:gd name="connsiteY85" fmla="*/ 1649137 h 3300883"/>
              <a:gd name="connsiteX86" fmla="*/ 2337046 w 11394183"/>
              <a:gd name="connsiteY86" fmla="*/ 1630993 h 3300883"/>
              <a:gd name="connsiteX87" fmla="*/ 2310918 w 11394183"/>
              <a:gd name="connsiteY87" fmla="*/ 1601961 h 3300883"/>
              <a:gd name="connsiteX88" fmla="*/ 2310918 w 11394183"/>
              <a:gd name="connsiteY88" fmla="*/ 861655 h 3300883"/>
              <a:gd name="connsiteX89" fmla="*/ 2322530 w 11394183"/>
              <a:gd name="connsiteY89" fmla="*/ 805769 h 3300883"/>
              <a:gd name="connsiteX90" fmla="*/ 2265193 w 11394183"/>
              <a:gd name="connsiteY90" fmla="*/ 717949 h 3300883"/>
              <a:gd name="connsiteX91" fmla="*/ 2207130 w 11394183"/>
              <a:gd name="connsiteY91" fmla="*/ 781093 h 3300883"/>
              <a:gd name="connsiteX92" fmla="*/ 2253580 w 11394183"/>
              <a:gd name="connsiteY92" fmla="*/ 838430 h 3300883"/>
              <a:gd name="connsiteX93" fmla="*/ 2277531 w 11394183"/>
              <a:gd name="connsiteY93" fmla="*/ 877622 h 3300883"/>
              <a:gd name="connsiteX94" fmla="*/ 2278257 w 11394183"/>
              <a:gd name="connsiteY94" fmla="*/ 1596155 h 3300883"/>
              <a:gd name="connsiteX95" fmla="*/ 2241242 w 11394183"/>
              <a:gd name="connsiteY95" fmla="*/ 1631719 h 3300883"/>
              <a:gd name="connsiteX96" fmla="*/ 2205678 w 11394183"/>
              <a:gd name="connsiteY96" fmla="*/ 1666557 h 3300883"/>
              <a:gd name="connsiteX97" fmla="*/ 2204952 w 11394183"/>
              <a:gd name="connsiteY97" fmla="*/ 1742764 h 3300883"/>
              <a:gd name="connsiteX98" fmla="*/ 2123665 w 11394183"/>
              <a:gd name="connsiteY98" fmla="*/ 1747845 h 3300883"/>
              <a:gd name="connsiteX99" fmla="*/ 2101890 w 11394183"/>
              <a:gd name="connsiteY99" fmla="*/ 1747845 h 3300883"/>
              <a:gd name="connsiteX100" fmla="*/ 2074309 w 11394183"/>
              <a:gd name="connsiteY100" fmla="*/ 1720265 h 3300883"/>
              <a:gd name="connsiteX101" fmla="*/ 2074309 w 11394183"/>
              <a:gd name="connsiteY101" fmla="*/ 1630993 h 3300883"/>
              <a:gd name="connsiteX102" fmla="*/ 2008989 w 11394183"/>
              <a:gd name="connsiteY102" fmla="*/ 1618655 h 3300883"/>
              <a:gd name="connsiteX103" fmla="*/ 2002456 w 11394183"/>
              <a:gd name="connsiteY103" fmla="*/ 1599058 h 3300883"/>
              <a:gd name="connsiteX104" fmla="*/ 2002456 w 11394183"/>
              <a:gd name="connsiteY104" fmla="*/ 1135278 h 3300883"/>
              <a:gd name="connsiteX105" fmla="*/ 2005359 w 11394183"/>
              <a:gd name="connsiteY105" fmla="*/ 1117859 h 3300883"/>
              <a:gd name="connsiteX106" fmla="*/ 1660609 w 11394183"/>
              <a:gd name="connsiteY106" fmla="*/ 1117859 h 3300883"/>
              <a:gd name="connsiteX107" fmla="*/ 1623594 w 11394183"/>
              <a:gd name="connsiteY107" fmla="*/ 1104795 h 3300883"/>
              <a:gd name="connsiteX108" fmla="*/ 1617788 w 11394183"/>
              <a:gd name="connsiteY108" fmla="*/ 1073586 h 3300883"/>
              <a:gd name="connsiteX109" fmla="*/ 1617788 w 11394183"/>
              <a:gd name="connsiteY109" fmla="*/ 606177 h 3300883"/>
              <a:gd name="connsiteX110" fmla="*/ 1623594 w 11394183"/>
              <a:gd name="connsiteY110" fmla="*/ 575693 h 3300883"/>
              <a:gd name="connsiteX111" fmla="*/ 1623594 w 11394183"/>
              <a:gd name="connsiteY111" fmla="*/ 576420 h 3300883"/>
              <a:gd name="connsiteX112" fmla="*/ 1631577 w 11394183"/>
              <a:gd name="connsiteY112" fmla="*/ 561903 h 3300883"/>
              <a:gd name="connsiteX113" fmla="*/ 1640287 w 11394183"/>
              <a:gd name="connsiteY113" fmla="*/ 498760 h 3300883"/>
              <a:gd name="connsiteX114" fmla="*/ 1579321 w 11394183"/>
              <a:gd name="connsiteY114" fmla="*/ 467551 h 3300883"/>
              <a:gd name="connsiteX115" fmla="*/ 1526338 w 11394183"/>
              <a:gd name="connsiteY115" fmla="*/ 523437 h 3300883"/>
              <a:gd name="connsiteX116" fmla="*/ 1551015 w 11394183"/>
              <a:gd name="connsiteY116" fmla="*/ 578596 h 3300883"/>
              <a:gd name="connsiteX117" fmla="*/ 1581498 w 11394183"/>
              <a:gd name="connsiteY117" fmla="*/ 629402 h 3300883"/>
              <a:gd name="connsiteX118" fmla="*/ 1581498 w 11394183"/>
              <a:gd name="connsiteY118" fmla="*/ 1122214 h 3300883"/>
              <a:gd name="connsiteX119" fmla="*/ 1585853 w 11394183"/>
              <a:gd name="connsiteY119" fmla="*/ 1149068 h 3300883"/>
              <a:gd name="connsiteX120" fmla="*/ 1615610 w 11394183"/>
              <a:gd name="connsiteY120" fmla="*/ 1141084 h 3300883"/>
              <a:gd name="connsiteX121" fmla="*/ 1943667 w 11394183"/>
              <a:gd name="connsiteY121" fmla="*/ 1141084 h 3300883"/>
              <a:gd name="connsiteX122" fmla="*/ 1972699 w 11394183"/>
              <a:gd name="connsiteY122" fmla="*/ 1149793 h 3300883"/>
              <a:gd name="connsiteX123" fmla="*/ 1979957 w 11394183"/>
              <a:gd name="connsiteY123" fmla="*/ 1165761 h 3300883"/>
              <a:gd name="connsiteX124" fmla="*/ 1980683 w 11394183"/>
              <a:gd name="connsiteY124" fmla="*/ 1611396 h 3300883"/>
              <a:gd name="connsiteX125" fmla="*/ 1968344 w 11394183"/>
              <a:gd name="connsiteY125" fmla="*/ 1630267 h 3300883"/>
              <a:gd name="connsiteX126" fmla="*/ 1938587 w 11394183"/>
              <a:gd name="connsiteY126" fmla="*/ 1673814 h 3300883"/>
              <a:gd name="connsiteX127" fmla="*/ 1939313 w 11394183"/>
              <a:gd name="connsiteY127" fmla="*/ 1724619 h 3300883"/>
              <a:gd name="connsiteX128" fmla="*/ 1916087 w 11394183"/>
              <a:gd name="connsiteY128" fmla="*/ 1747845 h 3300883"/>
              <a:gd name="connsiteX129" fmla="*/ 1821734 w 11394183"/>
              <a:gd name="connsiteY129" fmla="*/ 1747845 h 3300883"/>
              <a:gd name="connsiteX130" fmla="*/ 1797784 w 11394183"/>
              <a:gd name="connsiteY130" fmla="*/ 1720991 h 3300883"/>
              <a:gd name="connsiteX131" fmla="*/ 1797784 w 11394183"/>
              <a:gd name="connsiteY131" fmla="*/ 1648412 h 3300883"/>
              <a:gd name="connsiteX132" fmla="*/ 1783993 w 11394183"/>
              <a:gd name="connsiteY132" fmla="*/ 1629541 h 3300883"/>
              <a:gd name="connsiteX133" fmla="*/ 1760768 w 11394183"/>
              <a:gd name="connsiteY133" fmla="*/ 1599784 h 3300883"/>
              <a:gd name="connsiteX134" fmla="*/ 1760768 w 11394183"/>
              <a:gd name="connsiteY134" fmla="*/ 1367531 h 3300883"/>
              <a:gd name="connsiteX135" fmla="*/ 1726656 w 11394183"/>
              <a:gd name="connsiteY135" fmla="*/ 1333418 h 3300883"/>
              <a:gd name="connsiteX136" fmla="*/ 1349971 w 11394183"/>
              <a:gd name="connsiteY136" fmla="*/ 1334145 h 3300883"/>
              <a:gd name="connsiteX137" fmla="*/ 1301343 w 11394183"/>
              <a:gd name="connsiteY137" fmla="*/ 1318178 h 3300883"/>
              <a:gd name="connsiteX138" fmla="*/ 1212797 w 11394183"/>
              <a:gd name="connsiteY138" fmla="*/ 1320354 h 3300883"/>
              <a:gd name="connsiteX139" fmla="*/ 1212071 w 11394183"/>
              <a:gd name="connsiteY139" fmla="*/ 1411078 h 3300883"/>
              <a:gd name="connsiteX140" fmla="*/ 1299166 w 11394183"/>
              <a:gd name="connsiteY140" fmla="*/ 1409626 h 3300883"/>
              <a:gd name="connsiteX141" fmla="*/ 1307149 w 11394183"/>
              <a:gd name="connsiteY141" fmla="*/ 1395111 h 3300883"/>
              <a:gd name="connsiteX142" fmla="*/ 1307149 w 11394183"/>
              <a:gd name="connsiteY142" fmla="*/ 1395837 h 3300883"/>
              <a:gd name="connsiteX143" fmla="*/ 1353600 w 11394183"/>
              <a:gd name="connsiteY143" fmla="*/ 1352289 h 3300883"/>
              <a:gd name="connsiteX144" fmla="*/ 1683835 w 11394183"/>
              <a:gd name="connsiteY144" fmla="*/ 1353015 h 3300883"/>
              <a:gd name="connsiteX145" fmla="*/ 1707060 w 11394183"/>
              <a:gd name="connsiteY145" fmla="*/ 1372612 h 3300883"/>
              <a:gd name="connsiteX146" fmla="*/ 1713592 w 11394183"/>
              <a:gd name="connsiteY146" fmla="*/ 1400191 h 3300883"/>
              <a:gd name="connsiteX147" fmla="*/ 1715043 w 11394183"/>
              <a:gd name="connsiteY147" fmla="*/ 1614299 h 3300883"/>
              <a:gd name="connsiteX148" fmla="*/ 1696899 w 11394183"/>
              <a:gd name="connsiteY148" fmla="*/ 1630267 h 3300883"/>
              <a:gd name="connsiteX149" fmla="*/ 1661335 w 11394183"/>
              <a:gd name="connsiteY149" fmla="*/ 1670911 h 3300883"/>
              <a:gd name="connsiteX150" fmla="*/ 1662061 w 11394183"/>
              <a:gd name="connsiteY150" fmla="*/ 1718087 h 3300883"/>
              <a:gd name="connsiteX151" fmla="*/ 1633030 w 11394183"/>
              <a:gd name="connsiteY151" fmla="*/ 1747119 h 3300883"/>
              <a:gd name="connsiteX152" fmla="*/ 1545934 w 11394183"/>
              <a:gd name="connsiteY152" fmla="*/ 1747119 h 3300883"/>
              <a:gd name="connsiteX153" fmla="*/ 1519080 w 11394183"/>
              <a:gd name="connsiteY153" fmla="*/ 1719540 h 3300883"/>
              <a:gd name="connsiteX154" fmla="*/ 1519080 w 11394183"/>
              <a:gd name="connsiteY154" fmla="*/ 1668734 h 3300883"/>
              <a:gd name="connsiteX155" fmla="*/ 1495129 w 11394183"/>
              <a:gd name="connsiteY155" fmla="*/ 1617928 h 3300883"/>
              <a:gd name="connsiteX156" fmla="*/ 1490048 w 11394183"/>
              <a:gd name="connsiteY156" fmla="*/ 1504706 h 3300883"/>
              <a:gd name="connsiteX157" fmla="*/ 1465372 w 11394183"/>
              <a:gd name="connsiteY157" fmla="*/ 1499625 h 3300883"/>
              <a:gd name="connsiteX158" fmla="*/ 934093 w 11394183"/>
              <a:gd name="connsiteY158" fmla="*/ 1499625 h 3300883"/>
              <a:gd name="connsiteX159" fmla="*/ 833208 w 11394183"/>
              <a:gd name="connsiteY159" fmla="*/ 1502528 h 3300883"/>
              <a:gd name="connsiteX160" fmla="*/ 794741 w 11394183"/>
              <a:gd name="connsiteY160" fmla="*/ 1533737 h 3300883"/>
              <a:gd name="connsiteX161" fmla="*/ 898529 w 11394183"/>
              <a:gd name="connsiteY161" fmla="*/ 1533737 h 3300883"/>
              <a:gd name="connsiteX162" fmla="*/ 1415292 w 11394183"/>
              <a:gd name="connsiteY162" fmla="*/ 1533737 h 3300883"/>
              <a:gd name="connsiteX163" fmla="*/ 1450130 w 11394183"/>
              <a:gd name="connsiteY163" fmla="*/ 1543898 h 3300883"/>
              <a:gd name="connsiteX164" fmla="*/ 1452307 w 11394183"/>
              <a:gd name="connsiteY164" fmla="*/ 1580187 h 3300883"/>
              <a:gd name="connsiteX165" fmla="*/ 1408034 w 11394183"/>
              <a:gd name="connsiteY165" fmla="*/ 1629541 h 3300883"/>
              <a:gd name="connsiteX166" fmla="*/ 1384083 w 11394183"/>
              <a:gd name="connsiteY166" fmla="*/ 1652766 h 3300883"/>
              <a:gd name="connsiteX167" fmla="*/ 1384083 w 11394183"/>
              <a:gd name="connsiteY167" fmla="*/ 1663653 h 3300883"/>
              <a:gd name="connsiteX168" fmla="*/ 1299891 w 11394183"/>
              <a:gd name="connsiteY168" fmla="*/ 1744942 h 3300883"/>
              <a:gd name="connsiteX169" fmla="*/ 1211345 w 11394183"/>
              <a:gd name="connsiteY169" fmla="*/ 1834214 h 3300883"/>
              <a:gd name="connsiteX170" fmla="*/ 1211345 w 11394183"/>
              <a:gd name="connsiteY170" fmla="*/ 1961227 h 3300883"/>
              <a:gd name="connsiteX171" fmla="*/ 1184491 w 11394183"/>
              <a:gd name="connsiteY171" fmla="*/ 1988082 h 3300883"/>
              <a:gd name="connsiteX172" fmla="*/ 1137315 w 11394183"/>
              <a:gd name="connsiteY172" fmla="*/ 1988082 h 3300883"/>
              <a:gd name="connsiteX173" fmla="*/ 1090864 w 11394183"/>
              <a:gd name="connsiteY173" fmla="*/ 2009129 h 3300883"/>
              <a:gd name="connsiteX174" fmla="*/ 1057477 w 11394183"/>
              <a:gd name="connsiteY174" fmla="*/ 2016388 h 3300883"/>
              <a:gd name="connsiteX175" fmla="*/ 557408 w 11394183"/>
              <a:gd name="connsiteY175" fmla="*/ 2014210 h 3300883"/>
              <a:gd name="connsiteX176" fmla="*/ 586439 w 11394183"/>
              <a:gd name="connsiteY176" fmla="*/ 2049048 h 3300883"/>
              <a:gd name="connsiteX177" fmla="*/ 1056026 w 11394183"/>
              <a:gd name="connsiteY177" fmla="*/ 2049048 h 3300883"/>
              <a:gd name="connsiteX178" fmla="*/ 1090864 w 11394183"/>
              <a:gd name="connsiteY178" fmla="*/ 2059209 h 3300883"/>
              <a:gd name="connsiteX179" fmla="*/ 1094493 w 11394183"/>
              <a:gd name="connsiteY179" fmla="*/ 2116546 h 3300883"/>
              <a:gd name="connsiteX180" fmla="*/ 1206991 w 11394183"/>
              <a:gd name="connsiteY180" fmla="*/ 2122353 h 3300883"/>
              <a:gd name="connsiteX181" fmla="*/ 1210619 w 11394183"/>
              <a:gd name="connsiteY181" fmla="*/ 2245011 h 3300883"/>
              <a:gd name="connsiteX182" fmla="*/ 1189571 w 11394183"/>
              <a:gd name="connsiteY182" fmla="*/ 2266060 h 3300883"/>
              <a:gd name="connsiteX183" fmla="*/ 1142395 w 11394183"/>
              <a:gd name="connsiteY183" fmla="*/ 2266060 h 3300883"/>
              <a:gd name="connsiteX184" fmla="*/ 1093767 w 11394183"/>
              <a:gd name="connsiteY184" fmla="*/ 2301623 h 3300883"/>
              <a:gd name="connsiteX185" fmla="*/ 1061832 w 11394183"/>
              <a:gd name="connsiteY185" fmla="*/ 2313962 h 3300883"/>
              <a:gd name="connsiteX186" fmla="*/ 528376 w 11394183"/>
              <a:gd name="connsiteY186" fmla="*/ 2313962 h 3300883"/>
              <a:gd name="connsiteX187" fmla="*/ 559586 w 11394183"/>
              <a:gd name="connsiteY187" fmla="*/ 2346622 h 3300883"/>
              <a:gd name="connsiteX188" fmla="*/ 1055300 w 11394183"/>
              <a:gd name="connsiteY188" fmla="*/ 2346622 h 3300883"/>
              <a:gd name="connsiteX189" fmla="*/ 1091589 w 11394183"/>
              <a:gd name="connsiteY189" fmla="*/ 2358235 h 3300883"/>
              <a:gd name="connsiteX190" fmla="*/ 1137315 w 11394183"/>
              <a:gd name="connsiteY190" fmla="*/ 2399605 h 3300883"/>
              <a:gd name="connsiteX191" fmla="*/ 1210619 w 11394183"/>
              <a:gd name="connsiteY191" fmla="*/ 2470732 h 3300883"/>
              <a:gd name="connsiteX192" fmla="*/ 1137315 w 11394183"/>
              <a:gd name="connsiteY192" fmla="*/ 2543311 h 3300883"/>
              <a:gd name="connsiteX193" fmla="*/ 1092315 w 11394183"/>
              <a:gd name="connsiteY193" fmla="*/ 2569440 h 3300883"/>
              <a:gd name="connsiteX194" fmla="*/ 1057477 w 11394183"/>
              <a:gd name="connsiteY194" fmla="*/ 2578149 h 3300883"/>
              <a:gd name="connsiteX195" fmla="*/ 557408 w 11394183"/>
              <a:gd name="connsiteY195" fmla="*/ 2578875 h 3300883"/>
              <a:gd name="connsiteX196" fmla="*/ 595875 w 11394183"/>
              <a:gd name="connsiteY196" fmla="*/ 2599197 h 3300883"/>
              <a:gd name="connsiteX197" fmla="*/ 1048042 w 11394183"/>
              <a:gd name="connsiteY197" fmla="*/ 2599922 h 3300883"/>
              <a:gd name="connsiteX198" fmla="*/ 1087235 w 11394183"/>
              <a:gd name="connsiteY198" fmla="*/ 2608632 h 3300883"/>
              <a:gd name="connsiteX199" fmla="*/ 1095218 w 11394183"/>
              <a:gd name="connsiteY199" fmla="*/ 2673954 h 3300883"/>
              <a:gd name="connsiteX200" fmla="*/ 1204087 w 11394183"/>
              <a:gd name="connsiteY200" fmla="*/ 2679034 h 3300883"/>
              <a:gd name="connsiteX201" fmla="*/ 1209894 w 11394183"/>
              <a:gd name="connsiteY201" fmla="*/ 2713872 h 3300883"/>
              <a:gd name="connsiteX202" fmla="*/ 1209167 w 11394183"/>
              <a:gd name="connsiteY202" fmla="*/ 2855401 h 3300883"/>
              <a:gd name="connsiteX203" fmla="*/ 1235296 w 11394183"/>
              <a:gd name="connsiteY203" fmla="*/ 2882255 h 3300883"/>
              <a:gd name="connsiteX204" fmla="*/ 1376825 w 11394183"/>
              <a:gd name="connsiteY204" fmla="*/ 2880804 h 3300883"/>
              <a:gd name="connsiteX205" fmla="*/ 1423276 w 11394183"/>
              <a:gd name="connsiteY205" fmla="*/ 2925802 h 3300883"/>
              <a:gd name="connsiteX206" fmla="*/ 1448678 w 11394183"/>
              <a:gd name="connsiteY206" fmla="*/ 3003462 h 3300883"/>
              <a:gd name="connsiteX207" fmla="*/ 1450856 w 11394183"/>
              <a:gd name="connsiteY207" fmla="*/ 3023784 h 3300883"/>
              <a:gd name="connsiteX208" fmla="*/ 1450856 w 11394183"/>
              <a:gd name="connsiteY208" fmla="*/ 3300883 h 3300883"/>
              <a:gd name="connsiteX209" fmla="*/ 1490048 w 11394183"/>
              <a:gd name="connsiteY209" fmla="*/ 3300883 h 3300883"/>
              <a:gd name="connsiteX210" fmla="*/ 1490048 w 11394183"/>
              <a:gd name="connsiteY210" fmla="*/ 3027414 h 3300883"/>
              <a:gd name="connsiteX211" fmla="*/ 1496580 w 11394183"/>
              <a:gd name="connsiteY211" fmla="*/ 2990398 h 3300883"/>
              <a:gd name="connsiteX212" fmla="*/ 1495855 w 11394183"/>
              <a:gd name="connsiteY212" fmla="*/ 2991124 h 3300883"/>
              <a:gd name="connsiteX213" fmla="*/ 1500210 w 11394183"/>
              <a:gd name="connsiteY213" fmla="*/ 2986043 h 3300883"/>
              <a:gd name="connsiteX214" fmla="*/ 1551741 w 11394183"/>
              <a:gd name="connsiteY214" fmla="*/ 2972979 h 3300883"/>
              <a:gd name="connsiteX215" fmla="*/ 1553918 w 11394183"/>
              <a:gd name="connsiteY215" fmla="*/ 2915641 h 3300883"/>
              <a:gd name="connsiteX216" fmla="*/ 1601821 w 11394183"/>
              <a:gd name="connsiteY216" fmla="*/ 2869191 h 3300883"/>
              <a:gd name="connsiteX217" fmla="*/ 1698350 w 11394183"/>
              <a:gd name="connsiteY217" fmla="*/ 2879352 h 3300883"/>
              <a:gd name="connsiteX218" fmla="*/ 1712866 w 11394183"/>
              <a:gd name="connsiteY218" fmla="*/ 3041929 h 3300883"/>
              <a:gd name="connsiteX219" fmla="*/ 1713637 w 11394183"/>
              <a:gd name="connsiteY219" fmla="*/ 3300883 h 3300883"/>
              <a:gd name="connsiteX220" fmla="*/ 1762496 w 11394183"/>
              <a:gd name="connsiteY220" fmla="*/ 3300883 h 3300883"/>
              <a:gd name="connsiteX221" fmla="*/ 1762220 w 11394183"/>
              <a:gd name="connsiteY221" fmla="*/ 3001284 h 3300883"/>
              <a:gd name="connsiteX222" fmla="*/ 1790526 w 11394183"/>
              <a:gd name="connsiteY222" fmla="*/ 2986043 h 3300883"/>
              <a:gd name="connsiteX223" fmla="*/ 1831896 w 11394183"/>
              <a:gd name="connsiteY223" fmla="*/ 2943947 h 3300883"/>
              <a:gd name="connsiteX224" fmla="*/ 1905926 w 11394183"/>
              <a:gd name="connsiteY224" fmla="*/ 2869917 h 3300883"/>
              <a:gd name="connsiteX225" fmla="*/ 1978506 w 11394183"/>
              <a:gd name="connsiteY225" fmla="*/ 2878626 h 3300883"/>
              <a:gd name="connsiteX226" fmla="*/ 1982134 w 11394183"/>
              <a:gd name="connsiteY226" fmla="*/ 2968624 h 3300883"/>
              <a:gd name="connsiteX227" fmla="*/ 1991570 w 11394183"/>
              <a:gd name="connsiteY227" fmla="*/ 2992576 h 3300883"/>
              <a:gd name="connsiteX228" fmla="*/ 2016247 w 11394183"/>
              <a:gd name="connsiteY228" fmla="*/ 3034671 h 3300883"/>
              <a:gd name="connsiteX229" fmla="*/ 2016442 w 11394183"/>
              <a:gd name="connsiteY229" fmla="*/ 3300883 h 3300883"/>
              <a:gd name="connsiteX230" fmla="*/ 2053457 w 11394183"/>
              <a:gd name="connsiteY230" fmla="*/ 3300883 h 3300883"/>
              <a:gd name="connsiteX231" fmla="*/ 2053262 w 11394183"/>
              <a:gd name="connsiteY231" fmla="*/ 3025236 h 3300883"/>
              <a:gd name="connsiteX232" fmla="*/ 2088826 w 11394183"/>
              <a:gd name="connsiteY232" fmla="*/ 2983866 h 3300883"/>
              <a:gd name="connsiteX233" fmla="*/ 2106244 w 11394183"/>
              <a:gd name="connsiteY233" fmla="*/ 2966447 h 3300883"/>
              <a:gd name="connsiteX234" fmla="*/ 2106244 w 11394183"/>
              <a:gd name="connsiteY234" fmla="*/ 2944673 h 3300883"/>
              <a:gd name="connsiteX235" fmla="*/ 2184631 w 11394183"/>
              <a:gd name="connsiteY235" fmla="*/ 2869917 h 3300883"/>
              <a:gd name="connsiteX236" fmla="*/ 2254307 w 11394183"/>
              <a:gd name="connsiteY236" fmla="*/ 2880078 h 3300883"/>
              <a:gd name="connsiteX237" fmla="*/ 2257210 w 11394183"/>
              <a:gd name="connsiteY237" fmla="*/ 2970075 h 3300883"/>
              <a:gd name="connsiteX238" fmla="*/ 2277531 w 11394183"/>
              <a:gd name="connsiteY238" fmla="*/ 2993301 h 3300883"/>
              <a:gd name="connsiteX239" fmla="*/ 2316725 w 11394183"/>
              <a:gd name="connsiteY239" fmla="*/ 3035397 h 3300883"/>
              <a:gd name="connsiteX240" fmla="*/ 2316725 w 11394183"/>
              <a:gd name="connsiteY240" fmla="*/ 3300883 h 3300883"/>
              <a:gd name="connsiteX241" fmla="*/ 2350697 w 11394183"/>
              <a:gd name="connsiteY241" fmla="*/ 3300883 h 3300883"/>
              <a:gd name="connsiteX242" fmla="*/ 2350836 w 11394183"/>
              <a:gd name="connsiteY242" fmla="*/ 3033946 h 3300883"/>
              <a:gd name="connsiteX243" fmla="*/ 2360997 w 11394183"/>
              <a:gd name="connsiteY243" fmla="*/ 2992576 h 3300883"/>
              <a:gd name="connsiteX244" fmla="*/ 2386399 w 11394183"/>
              <a:gd name="connsiteY244" fmla="*/ 2983866 h 3300883"/>
              <a:gd name="connsiteX245" fmla="*/ 2383497 w 11394183"/>
              <a:gd name="connsiteY245" fmla="*/ 2901126 h 3300883"/>
              <a:gd name="connsiteX246" fmla="*/ 2403093 w 11394183"/>
              <a:gd name="connsiteY246" fmla="*/ 2869917 h 3300883"/>
              <a:gd name="connsiteX247" fmla="*/ 2522123 w 11394183"/>
              <a:gd name="connsiteY247" fmla="*/ 2870642 h 3300883"/>
              <a:gd name="connsiteX248" fmla="*/ 2530832 w 11394183"/>
              <a:gd name="connsiteY248" fmla="*/ 2880804 h 3300883"/>
              <a:gd name="connsiteX249" fmla="*/ 2537364 w 11394183"/>
              <a:gd name="connsiteY249" fmla="*/ 2992576 h 3300883"/>
              <a:gd name="connsiteX250" fmla="*/ 2632443 w 11394183"/>
              <a:gd name="connsiteY250" fmla="*/ 2985317 h 3300883"/>
              <a:gd name="connsiteX251" fmla="*/ 2663652 w 11394183"/>
              <a:gd name="connsiteY251" fmla="*/ 2954835 h 3300883"/>
              <a:gd name="connsiteX252" fmla="*/ 2752198 w 11394183"/>
              <a:gd name="connsiteY252" fmla="*/ 2869191 h 3300883"/>
              <a:gd name="connsiteX253" fmla="*/ 2798649 w 11394183"/>
              <a:gd name="connsiteY253" fmla="*/ 2869191 h 3300883"/>
              <a:gd name="connsiteX254" fmla="*/ 2798649 w 11394183"/>
              <a:gd name="connsiteY254" fmla="*/ 2879352 h 3300883"/>
              <a:gd name="connsiteX255" fmla="*/ 2681797 w 11394183"/>
              <a:gd name="connsiteY255" fmla="*/ 2879352 h 3300883"/>
              <a:gd name="connsiteX256" fmla="*/ 2710828 w 11394183"/>
              <a:gd name="connsiteY256" fmla="*/ 2880804 h 3300883"/>
              <a:gd name="connsiteX257" fmla="*/ 2809536 w 11394183"/>
              <a:gd name="connsiteY257" fmla="*/ 2985317 h 3300883"/>
              <a:gd name="connsiteX258" fmla="*/ 2910420 w 11394183"/>
              <a:gd name="connsiteY258" fmla="*/ 2984592 h 3300883"/>
              <a:gd name="connsiteX259" fmla="*/ 2940177 w 11394183"/>
              <a:gd name="connsiteY259" fmla="*/ 2956286 h 3300883"/>
              <a:gd name="connsiteX260" fmla="*/ 2938000 w 11394183"/>
              <a:gd name="connsiteY260" fmla="*/ 2915733 h 3300883"/>
              <a:gd name="connsiteX261" fmla="*/ 2946568 w 11394183"/>
              <a:gd name="connsiteY261" fmla="*/ 2876375 h 3300883"/>
              <a:gd name="connsiteX262" fmla="*/ 2945985 w 11394183"/>
              <a:gd name="connsiteY262" fmla="*/ 2876449 h 3300883"/>
              <a:gd name="connsiteX263" fmla="*/ 2946710 w 11394183"/>
              <a:gd name="connsiteY263" fmla="*/ 2875723 h 3300883"/>
              <a:gd name="connsiteX264" fmla="*/ 2946568 w 11394183"/>
              <a:gd name="connsiteY264" fmla="*/ 2876375 h 3300883"/>
              <a:gd name="connsiteX265" fmla="*/ 3016658 w 11394183"/>
              <a:gd name="connsiteY265" fmla="*/ 2867467 h 3300883"/>
              <a:gd name="connsiteX266" fmla="*/ 3086787 w 11394183"/>
              <a:gd name="connsiteY266" fmla="*/ 2878626 h 3300883"/>
              <a:gd name="connsiteX267" fmla="*/ 3094045 w 11394183"/>
              <a:gd name="connsiteY267" fmla="*/ 2908384 h 3300883"/>
              <a:gd name="connsiteX268" fmla="*/ 3169527 w 11394183"/>
              <a:gd name="connsiteY268" fmla="*/ 2984592 h 3300883"/>
              <a:gd name="connsiteX269" fmla="*/ 3215978 w 11394183"/>
              <a:gd name="connsiteY269" fmla="*/ 2938141 h 3300883"/>
              <a:gd name="connsiteX270" fmla="*/ 3282751 w 11394183"/>
              <a:gd name="connsiteY270" fmla="*/ 2869191 h 3300883"/>
              <a:gd name="connsiteX271" fmla="*/ 3453311 w 11394183"/>
              <a:gd name="connsiteY271" fmla="*/ 2869917 h 3300883"/>
              <a:gd name="connsiteX272" fmla="*/ 3498311 w 11394183"/>
              <a:gd name="connsiteY272" fmla="*/ 2827095 h 3300883"/>
              <a:gd name="connsiteX273" fmla="*/ 3496859 w 11394183"/>
              <a:gd name="connsiteY273" fmla="*/ 2565810 h 3300883"/>
              <a:gd name="connsiteX274" fmla="*/ 3544761 w 11394183"/>
              <a:gd name="connsiteY274" fmla="*/ 2520086 h 3300883"/>
              <a:gd name="connsiteX275" fmla="*/ 3591938 w 11394183"/>
              <a:gd name="connsiteY275" fmla="*/ 2520086 h 3300883"/>
              <a:gd name="connsiteX276" fmla="*/ 3613711 w 11394183"/>
              <a:gd name="connsiteY276" fmla="*/ 2507022 h 3300883"/>
              <a:gd name="connsiteX277" fmla="*/ 3646372 w 11394183"/>
              <a:gd name="connsiteY277" fmla="*/ 2481619 h 3300883"/>
              <a:gd name="connsiteX278" fmla="*/ 4048460 w 11394183"/>
              <a:gd name="connsiteY278" fmla="*/ 2481619 h 3300883"/>
              <a:gd name="connsiteX279" fmla="*/ 4078217 w 11394183"/>
              <a:gd name="connsiteY279" fmla="*/ 2489602 h 3300883"/>
              <a:gd name="connsiteX280" fmla="*/ 4063702 w 11394183"/>
              <a:gd name="connsiteY280" fmla="*/ 2557827 h 3300883"/>
              <a:gd name="connsiteX281" fmla="*/ 3740724 w 11394183"/>
              <a:gd name="connsiteY281" fmla="*/ 3121765 h 3300883"/>
              <a:gd name="connsiteX282" fmla="*/ 3566535 w 11394183"/>
              <a:gd name="connsiteY282" fmla="*/ 3262569 h 3300883"/>
              <a:gd name="connsiteX283" fmla="*/ 3548027 w 11394183"/>
              <a:gd name="connsiteY283" fmla="*/ 3286067 h 3300883"/>
              <a:gd name="connsiteX284" fmla="*/ 3562779 w 11394183"/>
              <a:gd name="connsiteY284" fmla="*/ 3300883 h 3300883"/>
              <a:gd name="connsiteX285" fmla="*/ 4927481 w 11394183"/>
              <a:gd name="connsiteY285" fmla="*/ 3300883 h 3300883"/>
              <a:gd name="connsiteX286" fmla="*/ 6796755 w 11394183"/>
              <a:gd name="connsiteY286" fmla="*/ 3296863 h 3300883"/>
              <a:gd name="connsiteX287" fmla="*/ 9075283 w 11394183"/>
              <a:gd name="connsiteY287" fmla="*/ 3297407 h 3300883"/>
              <a:gd name="connsiteX288" fmla="*/ 9637770 w 11394183"/>
              <a:gd name="connsiteY288" fmla="*/ 3298133 h 3300883"/>
              <a:gd name="connsiteX289" fmla="*/ 9759703 w 11394183"/>
              <a:gd name="connsiteY289" fmla="*/ 3262569 h 3300883"/>
              <a:gd name="connsiteX290" fmla="*/ 11394183 w 11394183"/>
              <a:gd name="connsiteY290" fmla="*/ 2251543 h 3300883"/>
              <a:gd name="connsiteX291" fmla="*/ 9760429 w 11394183"/>
              <a:gd name="connsiteY291" fmla="*/ 1255034 h 3300883"/>
              <a:gd name="connsiteX292" fmla="*/ 9609464 w 11394183"/>
              <a:gd name="connsiteY292" fmla="*/ 1208583 h 3300883"/>
              <a:gd name="connsiteX293" fmla="*/ 6151074 w 11394183"/>
              <a:gd name="connsiteY293" fmla="*/ 1210034 h 3300883"/>
              <a:gd name="connsiteX294" fmla="*/ 3621696 w 11394183"/>
              <a:gd name="connsiteY294" fmla="*/ 1208583 h 3300883"/>
              <a:gd name="connsiteX295" fmla="*/ 3552745 w 11394183"/>
              <a:gd name="connsiteY295" fmla="*/ 1211486 h 3300883"/>
              <a:gd name="connsiteX296" fmla="*/ 3526616 w 11394183"/>
              <a:gd name="connsiteY296" fmla="*/ 1225276 h 3300883"/>
              <a:gd name="connsiteX297" fmla="*/ 3541858 w 11394183"/>
              <a:gd name="connsiteY297" fmla="*/ 1252131 h 3300883"/>
              <a:gd name="connsiteX298" fmla="*/ 3581050 w 11394183"/>
              <a:gd name="connsiteY298" fmla="*/ 1278984 h 3300883"/>
              <a:gd name="connsiteX299" fmla="*/ 4092007 w 11394183"/>
              <a:gd name="connsiteY299" fmla="*/ 2112917 h 3300883"/>
              <a:gd name="connsiteX300" fmla="*/ 4068782 w 11394183"/>
              <a:gd name="connsiteY300" fmla="*/ 2144852 h 3300883"/>
              <a:gd name="connsiteX301" fmla="*/ 3644195 w 11394183"/>
              <a:gd name="connsiteY301" fmla="*/ 2144127 h 3300883"/>
              <a:gd name="connsiteX302" fmla="*/ 3623147 w 11394183"/>
              <a:gd name="connsiteY302" fmla="*/ 2136142 h 3300883"/>
              <a:gd name="connsiteX303" fmla="*/ 3589760 w 11394183"/>
              <a:gd name="connsiteY303" fmla="*/ 2117998 h 3300883"/>
              <a:gd name="connsiteX304" fmla="*/ 3504842 w 11394183"/>
              <a:gd name="connsiteY304" fmla="*/ 2105660 h 3300883"/>
              <a:gd name="connsiteX305" fmla="*/ 3499037 w 11394183"/>
              <a:gd name="connsiteY305" fmla="*/ 2089693 h 3300883"/>
              <a:gd name="connsiteX306" fmla="*/ 3499037 w 11394183"/>
              <a:gd name="connsiteY306" fmla="*/ 1765989 h 3300883"/>
              <a:gd name="connsiteX307" fmla="*/ 3504842 w 11394183"/>
              <a:gd name="connsiteY307" fmla="*/ 1750022 h 3300883"/>
              <a:gd name="connsiteX308" fmla="*/ 3491053 w 11394183"/>
              <a:gd name="connsiteY308" fmla="*/ 1744216 h 3300883"/>
              <a:gd name="connsiteX309" fmla="*/ 3248639 w 11394183"/>
              <a:gd name="connsiteY309" fmla="*/ 1744942 h 3300883"/>
              <a:gd name="connsiteX310" fmla="*/ 3186220 w 11394183"/>
              <a:gd name="connsiteY310" fmla="*/ 1683975 h 3300883"/>
              <a:gd name="connsiteX311" fmla="*/ 3172431 w 11394183"/>
              <a:gd name="connsiteY311" fmla="*/ 1617928 h 3300883"/>
              <a:gd name="connsiteX312" fmla="*/ 3165898 w 11394183"/>
              <a:gd name="connsiteY312" fmla="*/ 1591074 h 3300883"/>
              <a:gd name="connsiteX313" fmla="*/ 3165898 w 11394183"/>
              <a:gd name="connsiteY313" fmla="*/ 1007539 h 3300883"/>
              <a:gd name="connsiteX314" fmla="*/ 3172375 w 11394183"/>
              <a:gd name="connsiteY314" fmla="*/ 980915 h 3300883"/>
              <a:gd name="connsiteX315" fmla="*/ 3171705 w 11394183"/>
              <a:gd name="connsiteY315" fmla="*/ 981410 h 3300883"/>
              <a:gd name="connsiteX316" fmla="*/ 3172431 w 11394183"/>
              <a:gd name="connsiteY316" fmla="*/ 980685 h 3300883"/>
              <a:gd name="connsiteX317" fmla="*/ 3172375 w 11394183"/>
              <a:gd name="connsiteY317" fmla="*/ 980915 h 3300883"/>
              <a:gd name="connsiteX318" fmla="*/ 3184225 w 11394183"/>
              <a:gd name="connsiteY318" fmla="*/ 972157 h 3300883"/>
              <a:gd name="connsiteX319" fmla="*/ 3200011 w 11394183"/>
              <a:gd name="connsiteY319" fmla="*/ 972701 h 3300883"/>
              <a:gd name="connsiteX320" fmla="*/ 3781369 w 11394183"/>
              <a:gd name="connsiteY320" fmla="*/ 972701 h 3300883"/>
              <a:gd name="connsiteX321" fmla="*/ 3809675 w 11394183"/>
              <a:gd name="connsiteY321" fmla="*/ 981410 h 3300883"/>
              <a:gd name="connsiteX322" fmla="*/ 3808949 w 11394183"/>
              <a:gd name="connsiteY322" fmla="*/ 980685 h 3300883"/>
              <a:gd name="connsiteX323" fmla="*/ 3813303 w 11394183"/>
              <a:gd name="connsiteY323" fmla="*/ 984314 h 3300883"/>
              <a:gd name="connsiteX324" fmla="*/ 3811127 w 11394183"/>
              <a:gd name="connsiteY324" fmla="*/ 986491 h 3300883"/>
              <a:gd name="connsiteX325" fmla="*/ 3831448 w 11394183"/>
              <a:gd name="connsiteY325" fmla="*/ 1017700 h 3300883"/>
              <a:gd name="connsiteX326" fmla="*/ 3912011 w 11394183"/>
              <a:gd name="connsiteY326" fmla="*/ 1017700 h 3300883"/>
              <a:gd name="connsiteX327" fmla="*/ 3919269 w 11394183"/>
              <a:gd name="connsiteY327" fmla="*/ 1010442 h 3300883"/>
              <a:gd name="connsiteX328" fmla="*/ 3926527 w 11394183"/>
              <a:gd name="connsiteY328" fmla="*/ 1002459 h 3300883"/>
              <a:gd name="connsiteX329" fmla="*/ 3928705 w 11394183"/>
              <a:gd name="connsiteY329" fmla="*/ 934960 h 3300883"/>
              <a:gd name="connsiteX330" fmla="*/ 3838706 w 11394183"/>
              <a:gd name="connsiteY330" fmla="*/ 922621 h 3300883"/>
              <a:gd name="connsiteX331" fmla="*/ 3790078 w 11394183"/>
              <a:gd name="connsiteY331" fmla="*/ 939315 h 3300883"/>
              <a:gd name="connsiteX332" fmla="*/ 3191301 w 11394183"/>
              <a:gd name="connsiteY332" fmla="*/ 939315 h 3300883"/>
              <a:gd name="connsiteX333" fmla="*/ 3141947 w 11394183"/>
              <a:gd name="connsiteY333" fmla="*/ 987217 h 3300883"/>
              <a:gd name="connsiteX334" fmla="*/ 3141947 w 11394183"/>
              <a:gd name="connsiteY334" fmla="*/ 1596881 h 3300883"/>
              <a:gd name="connsiteX335" fmla="*/ 3117271 w 11394183"/>
              <a:gd name="connsiteY335" fmla="*/ 1630267 h 3300883"/>
              <a:gd name="connsiteX336" fmla="*/ 3049046 w 11394183"/>
              <a:gd name="connsiteY336" fmla="*/ 1702846 h 3300883"/>
              <a:gd name="connsiteX337" fmla="*/ 3049773 w 11394183"/>
              <a:gd name="connsiteY337" fmla="*/ 1724619 h 3300883"/>
              <a:gd name="connsiteX338" fmla="*/ 3030176 w 11394183"/>
              <a:gd name="connsiteY338" fmla="*/ 1746393 h 3300883"/>
              <a:gd name="connsiteX339" fmla="*/ 2968483 w 11394183"/>
              <a:gd name="connsiteY339" fmla="*/ 1746393 h 3300883"/>
              <a:gd name="connsiteX340" fmla="*/ 2909695 w 11394183"/>
              <a:gd name="connsiteY340" fmla="*/ 1689782 h 3300883"/>
              <a:gd name="connsiteX341" fmla="*/ 2874131 w 11394183"/>
              <a:gd name="connsiteY341" fmla="*/ 1617928 h 3300883"/>
              <a:gd name="connsiteX342" fmla="*/ 2863970 w 11394183"/>
              <a:gd name="connsiteY342" fmla="*/ 1584542 h 3300883"/>
              <a:gd name="connsiteX343" fmla="*/ 2863970 w 11394183"/>
              <a:gd name="connsiteY343" fmla="*/ 535775 h 3300883"/>
              <a:gd name="connsiteX344" fmla="*/ 2871228 w 11394183"/>
              <a:gd name="connsiteY344" fmla="*/ 502389 h 3300883"/>
              <a:gd name="connsiteX345" fmla="*/ 2870501 w 11394183"/>
              <a:gd name="connsiteY345" fmla="*/ 503114 h 3300883"/>
              <a:gd name="connsiteX346" fmla="*/ 2906066 w 11394183"/>
              <a:gd name="connsiteY346" fmla="*/ 494405 h 3300883"/>
              <a:gd name="connsiteX347" fmla="*/ 3344443 w 11394183"/>
              <a:gd name="connsiteY347" fmla="*/ 495131 h 3300883"/>
              <a:gd name="connsiteX348" fmla="*/ 3378556 w 11394183"/>
              <a:gd name="connsiteY348" fmla="*/ 460293 h 3300883"/>
              <a:gd name="connsiteX349" fmla="*/ 3378556 w 11394183"/>
              <a:gd name="connsiteY349" fmla="*/ 206266 h 3300883"/>
              <a:gd name="connsiteX350" fmla="*/ 3393071 w 11394183"/>
              <a:gd name="connsiteY350" fmla="*/ 176509 h 3300883"/>
              <a:gd name="connsiteX351" fmla="*/ 3414845 w 11394183"/>
              <a:gd name="connsiteY351" fmla="*/ 154735 h 3300883"/>
              <a:gd name="connsiteX352" fmla="*/ 3417022 w 11394183"/>
              <a:gd name="connsiteY352" fmla="*/ 92317 h 3300883"/>
              <a:gd name="connsiteX353" fmla="*/ 3349523 w 11394183"/>
              <a:gd name="connsiteY353" fmla="*/ 62560 h 3300883"/>
              <a:gd name="connsiteX354" fmla="*/ 3300169 w 11394183"/>
              <a:gd name="connsiteY354" fmla="*/ 109736 h 3300883"/>
              <a:gd name="connsiteX355" fmla="*/ 3330653 w 11394183"/>
              <a:gd name="connsiteY355" fmla="*/ 180863 h 3300883"/>
              <a:gd name="connsiteX356" fmla="*/ 3352427 w 11394183"/>
              <a:gd name="connsiteY356" fmla="*/ 224411 h 3300883"/>
              <a:gd name="connsiteX357" fmla="*/ 3353153 w 11394183"/>
              <a:gd name="connsiteY357" fmla="*/ 438519 h 3300883"/>
              <a:gd name="connsiteX358" fmla="*/ 3319041 w 11394183"/>
              <a:gd name="connsiteY358" fmla="*/ 472632 h 3300883"/>
              <a:gd name="connsiteX359" fmla="*/ 2869050 w 11394183"/>
              <a:gd name="connsiteY359" fmla="*/ 471179 h 3300883"/>
              <a:gd name="connsiteX360" fmla="*/ 2825503 w 11394183"/>
              <a:gd name="connsiteY360" fmla="*/ 513276 h 3300883"/>
              <a:gd name="connsiteX361" fmla="*/ 2826955 w 11394183"/>
              <a:gd name="connsiteY361" fmla="*/ 1601961 h 3300883"/>
              <a:gd name="connsiteX362" fmla="*/ 2800100 w 11394183"/>
              <a:gd name="connsiteY362" fmla="*/ 1631719 h 3300883"/>
              <a:gd name="connsiteX363" fmla="*/ 2768891 w 11394183"/>
              <a:gd name="connsiteY363" fmla="*/ 1661476 h 3300883"/>
              <a:gd name="connsiteX364" fmla="*/ 2768891 w 11394183"/>
              <a:gd name="connsiteY364" fmla="*/ 1686878 h 3300883"/>
              <a:gd name="connsiteX365" fmla="*/ 2708650 w 11394183"/>
              <a:gd name="connsiteY365" fmla="*/ 1747845 h 3300883"/>
              <a:gd name="connsiteX366" fmla="*/ 2626636 w 11394183"/>
              <a:gd name="connsiteY366" fmla="*/ 1667282 h 3300883"/>
              <a:gd name="connsiteX367" fmla="*/ 2593976 w 11394183"/>
              <a:gd name="connsiteY367" fmla="*/ 1631719 h 3300883"/>
              <a:gd name="connsiteX368" fmla="*/ 2570751 w 11394183"/>
              <a:gd name="connsiteY368" fmla="*/ 1619380 h 3300883"/>
              <a:gd name="connsiteX369" fmla="*/ 2566396 w 11394183"/>
              <a:gd name="connsiteY369" fmla="*/ 1580914 h 3300883"/>
              <a:gd name="connsiteX370" fmla="*/ 2566396 w 11394183"/>
              <a:gd name="connsiteY370" fmla="*/ 137317 h 3300883"/>
              <a:gd name="connsiteX371" fmla="*/ 2573653 w 11394183"/>
              <a:gd name="connsiteY371" fmla="*/ 104655 h 3300883"/>
              <a:gd name="connsiteX372" fmla="*/ 2573653 w 11394183"/>
              <a:gd name="connsiteY372" fmla="*/ 105382 h 3300883"/>
              <a:gd name="connsiteX373" fmla="*/ 2580912 w 11394183"/>
              <a:gd name="connsiteY373" fmla="*/ 97398 h 3300883"/>
              <a:gd name="connsiteX374" fmla="*/ 2588896 w 11394183"/>
              <a:gd name="connsiteY374" fmla="*/ 40786 h 3300883"/>
              <a:gd name="connsiteX375" fmla="*/ 2529381 w 11394183"/>
              <a:gd name="connsiteY375" fmla="*/ 142 h 330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Lst>
            <a:rect l="l" t="t" r="r" b="b"/>
            <a:pathLst>
              <a:path w="11394183" h="3300883">
                <a:moveTo>
                  <a:pt x="3168075" y="3011446"/>
                </a:moveTo>
                <a:cubicBezTo>
                  <a:pt x="3133237" y="3004189"/>
                  <a:pt x="3141946" y="3031042"/>
                  <a:pt x="3141946" y="3047736"/>
                </a:cubicBezTo>
                <a:lnTo>
                  <a:pt x="3141946" y="3300883"/>
                </a:lnTo>
                <a:lnTo>
                  <a:pt x="3165898" y="3300883"/>
                </a:lnTo>
                <a:lnTo>
                  <a:pt x="3165898" y="3029591"/>
                </a:lnTo>
                <a:cubicBezTo>
                  <a:pt x="3165898" y="3023059"/>
                  <a:pt x="3167349" y="3017253"/>
                  <a:pt x="3168075" y="3011446"/>
                </a:cubicBezTo>
                <a:close/>
                <a:moveTo>
                  <a:pt x="2591366" y="3007317"/>
                </a:moveTo>
                <a:cubicBezTo>
                  <a:pt x="2577282" y="3007181"/>
                  <a:pt x="2577282" y="3023783"/>
                  <a:pt x="2577282" y="3041202"/>
                </a:cubicBezTo>
                <a:cubicBezTo>
                  <a:pt x="2577352" y="3127762"/>
                  <a:pt x="2577421" y="3214323"/>
                  <a:pt x="2577491" y="3300883"/>
                </a:cubicBezTo>
                <a:lnTo>
                  <a:pt x="2606313" y="3300883"/>
                </a:lnTo>
                <a:lnTo>
                  <a:pt x="2606313" y="3041928"/>
                </a:lnTo>
                <a:cubicBezTo>
                  <a:pt x="2606313" y="3031767"/>
                  <a:pt x="2604135" y="3022332"/>
                  <a:pt x="2610667" y="3013622"/>
                </a:cubicBezTo>
                <a:cubicBezTo>
                  <a:pt x="2602321" y="3009268"/>
                  <a:pt x="2596061" y="3007362"/>
                  <a:pt x="2591366" y="3007317"/>
                </a:cubicBezTo>
                <a:close/>
                <a:moveTo>
                  <a:pt x="2903083" y="3005447"/>
                </a:moveTo>
                <a:cubicBezTo>
                  <a:pt x="2898490" y="3005594"/>
                  <a:pt x="2893182" y="3007091"/>
                  <a:pt x="2887195" y="3009994"/>
                </a:cubicBezTo>
                <a:cubicBezTo>
                  <a:pt x="2869776" y="3018703"/>
                  <a:pt x="2877033" y="3035396"/>
                  <a:pt x="2877033" y="3048460"/>
                </a:cubicBezTo>
                <a:lnTo>
                  <a:pt x="2877033" y="3300883"/>
                </a:lnTo>
                <a:lnTo>
                  <a:pt x="2924210" y="3300883"/>
                </a:lnTo>
                <a:lnTo>
                  <a:pt x="2924210" y="3039025"/>
                </a:lnTo>
                <a:cubicBezTo>
                  <a:pt x="2924210" y="3016707"/>
                  <a:pt x="2916862" y="3005004"/>
                  <a:pt x="2903083" y="3005447"/>
                </a:cubicBezTo>
                <a:close/>
                <a:moveTo>
                  <a:pt x="1413840" y="2870642"/>
                </a:moveTo>
                <a:cubicBezTo>
                  <a:pt x="1414566" y="2872094"/>
                  <a:pt x="1414566" y="2872820"/>
                  <a:pt x="1414566" y="2874271"/>
                </a:cubicBezTo>
                <a:lnTo>
                  <a:pt x="1228038" y="2874271"/>
                </a:lnTo>
                <a:lnTo>
                  <a:pt x="1228038" y="2870642"/>
                </a:lnTo>
                <a:lnTo>
                  <a:pt x="1413840" y="2870642"/>
                </a:lnTo>
                <a:close/>
                <a:moveTo>
                  <a:pt x="3635032" y="2179418"/>
                </a:moveTo>
                <a:cubicBezTo>
                  <a:pt x="3639659" y="2178965"/>
                  <a:pt x="3644558" y="2179690"/>
                  <a:pt x="3649275" y="2179690"/>
                </a:cubicBezTo>
                <a:lnTo>
                  <a:pt x="4079669" y="2179690"/>
                </a:lnTo>
                <a:cubicBezTo>
                  <a:pt x="4084023" y="2179690"/>
                  <a:pt x="4089104" y="2180416"/>
                  <a:pt x="4093459" y="2186222"/>
                </a:cubicBezTo>
                <a:lnTo>
                  <a:pt x="3622421" y="2186222"/>
                </a:lnTo>
                <a:lnTo>
                  <a:pt x="3624598" y="2190577"/>
                </a:lnTo>
                <a:lnTo>
                  <a:pt x="4062975" y="2190577"/>
                </a:lnTo>
                <a:cubicBezTo>
                  <a:pt x="4092733" y="2190577"/>
                  <a:pt x="4102168" y="2197835"/>
                  <a:pt x="4102168" y="2228318"/>
                </a:cubicBezTo>
                <a:cubicBezTo>
                  <a:pt x="4101443" y="2291462"/>
                  <a:pt x="4099265" y="2353880"/>
                  <a:pt x="4093459" y="2416298"/>
                </a:cubicBezTo>
                <a:cubicBezTo>
                  <a:pt x="4091281" y="2438072"/>
                  <a:pt x="4082572" y="2447507"/>
                  <a:pt x="4059347" y="2447507"/>
                </a:cubicBezTo>
                <a:lnTo>
                  <a:pt x="3650000" y="2447507"/>
                </a:lnTo>
                <a:cubicBezTo>
                  <a:pt x="3628228" y="2447507"/>
                  <a:pt x="3618791" y="2440975"/>
                  <a:pt x="3621696" y="2418475"/>
                </a:cubicBezTo>
                <a:cubicBezTo>
                  <a:pt x="3623872" y="2400330"/>
                  <a:pt x="3615163" y="2397427"/>
                  <a:pt x="3598470" y="2396702"/>
                </a:cubicBezTo>
                <a:cubicBezTo>
                  <a:pt x="3567260" y="2394524"/>
                  <a:pt x="3533875" y="2408315"/>
                  <a:pt x="3504842" y="2387266"/>
                </a:cubicBezTo>
                <a:cubicBezTo>
                  <a:pt x="3496859" y="2341541"/>
                  <a:pt x="3493230" y="2295817"/>
                  <a:pt x="3506294" y="2251543"/>
                </a:cubicBezTo>
                <a:cubicBezTo>
                  <a:pt x="3543309" y="2237754"/>
                  <a:pt x="3580324" y="2239930"/>
                  <a:pt x="3618791" y="2250818"/>
                </a:cubicBezTo>
                <a:cubicBezTo>
                  <a:pt x="3625324" y="2232673"/>
                  <a:pt x="3620969" y="2213802"/>
                  <a:pt x="3620969" y="2195657"/>
                </a:cubicBezTo>
                <a:cubicBezTo>
                  <a:pt x="3617340" y="2192028"/>
                  <a:pt x="3614437" y="2188400"/>
                  <a:pt x="3622421" y="2186222"/>
                </a:cubicBezTo>
                <a:cubicBezTo>
                  <a:pt x="3626050" y="2181505"/>
                  <a:pt x="3630405" y="2179872"/>
                  <a:pt x="3635032" y="2179418"/>
                </a:cubicBezTo>
                <a:close/>
                <a:moveTo>
                  <a:pt x="76208" y="1218744"/>
                </a:moveTo>
                <a:cubicBezTo>
                  <a:pt x="10161" y="1219469"/>
                  <a:pt x="1452" y="1231082"/>
                  <a:pt x="0" y="1294951"/>
                </a:cubicBezTo>
                <a:lnTo>
                  <a:pt x="0" y="1338499"/>
                </a:lnTo>
                <a:lnTo>
                  <a:pt x="0" y="3206684"/>
                </a:lnTo>
                <a:cubicBezTo>
                  <a:pt x="0" y="3226280"/>
                  <a:pt x="0" y="3245151"/>
                  <a:pt x="1452" y="3264747"/>
                </a:cubicBezTo>
                <a:cubicBezTo>
                  <a:pt x="1815" y="3272731"/>
                  <a:pt x="2904" y="3280533"/>
                  <a:pt x="5988" y="3287337"/>
                </a:cubicBezTo>
                <a:lnTo>
                  <a:pt x="19459" y="3300883"/>
                </a:lnTo>
                <a:lnTo>
                  <a:pt x="25633" y="3300883"/>
                </a:lnTo>
                <a:lnTo>
                  <a:pt x="26219" y="3300311"/>
                </a:lnTo>
                <a:lnTo>
                  <a:pt x="26699" y="3300883"/>
                </a:lnTo>
                <a:lnTo>
                  <a:pt x="1001629" y="3300883"/>
                </a:lnTo>
                <a:lnTo>
                  <a:pt x="1038606" y="3290150"/>
                </a:lnTo>
                <a:cubicBezTo>
                  <a:pt x="1029171" y="3272006"/>
                  <a:pt x="1012478" y="3262570"/>
                  <a:pt x="997236" y="3251683"/>
                </a:cubicBezTo>
                <a:cubicBezTo>
                  <a:pt x="880384" y="3165314"/>
                  <a:pt x="784580" y="3060074"/>
                  <a:pt x="706920" y="2937416"/>
                </a:cubicBezTo>
                <a:cubicBezTo>
                  <a:pt x="643051" y="2835805"/>
                  <a:pt x="592971" y="2728388"/>
                  <a:pt x="566116" y="2610810"/>
                </a:cubicBezTo>
                <a:cubicBezTo>
                  <a:pt x="549423" y="2604278"/>
                  <a:pt x="548698" y="2591939"/>
                  <a:pt x="553779" y="2577424"/>
                </a:cubicBezTo>
                <a:cubicBezTo>
                  <a:pt x="551601" y="2570165"/>
                  <a:pt x="548698" y="2563633"/>
                  <a:pt x="545795" y="2556376"/>
                </a:cubicBezTo>
                <a:cubicBezTo>
                  <a:pt x="528376" y="2515006"/>
                  <a:pt x="524021" y="2470007"/>
                  <a:pt x="521117" y="2426459"/>
                </a:cubicBezTo>
                <a:cubicBezTo>
                  <a:pt x="513134" y="2316139"/>
                  <a:pt x="511682" y="2205819"/>
                  <a:pt x="528376" y="2095499"/>
                </a:cubicBezTo>
                <a:cubicBezTo>
                  <a:pt x="529827" y="2086789"/>
                  <a:pt x="529827" y="2075903"/>
                  <a:pt x="538537" y="2069371"/>
                </a:cubicBezTo>
                <a:lnTo>
                  <a:pt x="538537" y="2066467"/>
                </a:lnTo>
                <a:cubicBezTo>
                  <a:pt x="539988" y="1990260"/>
                  <a:pt x="567568" y="1919857"/>
                  <a:pt x="593697" y="1850181"/>
                </a:cubicBezTo>
                <a:cubicBezTo>
                  <a:pt x="656115" y="1685427"/>
                  <a:pt x="751193" y="1540995"/>
                  <a:pt x="880384" y="1419788"/>
                </a:cubicBezTo>
                <a:cubicBezTo>
                  <a:pt x="888368" y="1411804"/>
                  <a:pt x="894175" y="1398014"/>
                  <a:pt x="909415" y="1403095"/>
                </a:cubicBezTo>
                <a:cubicBezTo>
                  <a:pt x="920303" y="1366079"/>
                  <a:pt x="955866" y="1353741"/>
                  <a:pt x="981269" y="1331967"/>
                </a:cubicBezTo>
                <a:cubicBezTo>
                  <a:pt x="1013204" y="1305113"/>
                  <a:pt x="1050219" y="1283340"/>
                  <a:pt x="1085057" y="1260114"/>
                </a:cubicBezTo>
                <a:cubicBezTo>
                  <a:pt x="1096670" y="1252856"/>
                  <a:pt x="1108282" y="1246324"/>
                  <a:pt x="1107556" y="1230357"/>
                </a:cubicBezTo>
                <a:cubicBezTo>
                  <a:pt x="1096670" y="1217293"/>
                  <a:pt x="1080703" y="1219469"/>
                  <a:pt x="1066912" y="1219469"/>
                </a:cubicBezTo>
                <a:lnTo>
                  <a:pt x="76208" y="1218744"/>
                </a:lnTo>
                <a:close/>
                <a:moveTo>
                  <a:pt x="2529381" y="142"/>
                </a:moveTo>
                <a:cubicBezTo>
                  <a:pt x="2501075" y="1594"/>
                  <a:pt x="2475672" y="16835"/>
                  <a:pt x="2466963" y="46592"/>
                </a:cubicBezTo>
                <a:cubicBezTo>
                  <a:pt x="2458978" y="74898"/>
                  <a:pt x="2469866" y="98849"/>
                  <a:pt x="2497445" y="111914"/>
                </a:cubicBezTo>
                <a:cubicBezTo>
                  <a:pt x="2522849" y="124252"/>
                  <a:pt x="2527929" y="143122"/>
                  <a:pt x="2527929" y="169977"/>
                </a:cubicBezTo>
                <a:cubicBezTo>
                  <a:pt x="2527203" y="594564"/>
                  <a:pt x="2527203" y="1019152"/>
                  <a:pt x="2527203" y="1443739"/>
                </a:cubicBezTo>
                <a:cubicBezTo>
                  <a:pt x="2527203" y="1496721"/>
                  <a:pt x="2527929" y="1550430"/>
                  <a:pt x="2527203" y="1603413"/>
                </a:cubicBezTo>
                <a:cubicBezTo>
                  <a:pt x="2527203" y="1613574"/>
                  <a:pt x="2532284" y="1629541"/>
                  <a:pt x="2517042" y="1630267"/>
                </a:cubicBezTo>
                <a:cubicBezTo>
                  <a:pt x="2487285" y="1632444"/>
                  <a:pt x="2491640" y="1652766"/>
                  <a:pt x="2491640" y="1671637"/>
                </a:cubicBezTo>
                <a:cubicBezTo>
                  <a:pt x="2491640" y="1688330"/>
                  <a:pt x="2490188" y="1705749"/>
                  <a:pt x="2491640" y="1722443"/>
                </a:cubicBezTo>
                <a:cubicBezTo>
                  <a:pt x="2493091" y="1740587"/>
                  <a:pt x="2487285" y="1749297"/>
                  <a:pt x="2467688" y="1748571"/>
                </a:cubicBezTo>
                <a:cubicBezTo>
                  <a:pt x="2436480" y="1747845"/>
                  <a:pt x="2404544" y="1747845"/>
                  <a:pt x="2373335" y="1748571"/>
                </a:cubicBezTo>
                <a:cubicBezTo>
                  <a:pt x="2354465" y="1749297"/>
                  <a:pt x="2348658" y="1739861"/>
                  <a:pt x="2349384" y="1721716"/>
                </a:cubicBezTo>
                <a:cubicBezTo>
                  <a:pt x="2350110" y="1697766"/>
                  <a:pt x="2350110" y="1673089"/>
                  <a:pt x="2349384" y="1649137"/>
                </a:cubicBezTo>
                <a:cubicBezTo>
                  <a:pt x="2349384" y="1641154"/>
                  <a:pt x="2355191" y="1627363"/>
                  <a:pt x="2337046" y="1630993"/>
                </a:cubicBezTo>
                <a:cubicBezTo>
                  <a:pt x="2311644" y="1636073"/>
                  <a:pt x="2310918" y="1622283"/>
                  <a:pt x="2310918" y="1601961"/>
                </a:cubicBezTo>
                <a:lnTo>
                  <a:pt x="2310918" y="861655"/>
                </a:lnTo>
                <a:cubicBezTo>
                  <a:pt x="2310918" y="842059"/>
                  <a:pt x="2313820" y="823914"/>
                  <a:pt x="2322530" y="805769"/>
                </a:cubicBezTo>
                <a:cubicBezTo>
                  <a:pt x="2345030" y="760044"/>
                  <a:pt x="2314547" y="715046"/>
                  <a:pt x="2265193" y="717949"/>
                </a:cubicBezTo>
                <a:cubicBezTo>
                  <a:pt x="2232533" y="720126"/>
                  <a:pt x="2210033" y="744077"/>
                  <a:pt x="2207130" y="781093"/>
                </a:cubicBezTo>
                <a:cubicBezTo>
                  <a:pt x="2204952" y="813753"/>
                  <a:pt x="2215839" y="836978"/>
                  <a:pt x="2253580" y="838430"/>
                </a:cubicBezTo>
                <a:cubicBezTo>
                  <a:pt x="2281886" y="839881"/>
                  <a:pt x="2277531" y="860204"/>
                  <a:pt x="2277531" y="877622"/>
                </a:cubicBezTo>
                <a:cubicBezTo>
                  <a:pt x="2277531" y="1117133"/>
                  <a:pt x="2276806" y="1356644"/>
                  <a:pt x="2278257" y="1596155"/>
                </a:cubicBezTo>
                <a:cubicBezTo>
                  <a:pt x="2278984" y="1626638"/>
                  <a:pt x="2268823" y="1635348"/>
                  <a:pt x="2241242" y="1631719"/>
                </a:cubicBezTo>
                <a:cubicBezTo>
                  <a:pt x="2215113" y="1628090"/>
                  <a:pt x="2205678" y="1638976"/>
                  <a:pt x="2205678" y="1666557"/>
                </a:cubicBezTo>
                <a:cubicBezTo>
                  <a:pt x="2205678" y="1692685"/>
                  <a:pt x="2223097" y="1729700"/>
                  <a:pt x="2204952" y="1742764"/>
                </a:cubicBezTo>
                <a:cubicBezTo>
                  <a:pt x="2186808" y="1756554"/>
                  <a:pt x="2151244" y="1747119"/>
                  <a:pt x="2123665" y="1747845"/>
                </a:cubicBezTo>
                <a:cubicBezTo>
                  <a:pt x="2116406" y="1747845"/>
                  <a:pt x="2109148" y="1747119"/>
                  <a:pt x="2101890" y="1747845"/>
                </a:cubicBezTo>
                <a:cubicBezTo>
                  <a:pt x="2081568" y="1749297"/>
                  <a:pt x="2073584" y="1740587"/>
                  <a:pt x="2074309" y="1720265"/>
                </a:cubicBezTo>
                <a:cubicBezTo>
                  <a:pt x="2075035" y="1689782"/>
                  <a:pt x="2074309" y="1660025"/>
                  <a:pt x="2074309" y="1630993"/>
                </a:cubicBezTo>
                <a:cubicBezTo>
                  <a:pt x="2051085" y="1625187"/>
                  <a:pt x="2026407" y="1644057"/>
                  <a:pt x="2008989" y="1618655"/>
                </a:cubicBezTo>
                <a:cubicBezTo>
                  <a:pt x="2001730" y="1613574"/>
                  <a:pt x="2002456" y="1606316"/>
                  <a:pt x="2002456" y="1599058"/>
                </a:cubicBezTo>
                <a:lnTo>
                  <a:pt x="2002456" y="1135278"/>
                </a:lnTo>
                <a:cubicBezTo>
                  <a:pt x="2002456" y="1129472"/>
                  <a:pt x="2003908" y="1123665"/>
                  <a:pt x="2005359" y="1117859"/>
                </a:cubicBezTo>
                <a:lnTo>
                  <a:pt x="1660609" y="1117859"/>
                </a:lnTo>
                <a:cubicBezTo>
                  <a:pt x="1647545" y="1117859"/>
                  <a:pt x="1630126" y="1124391"/>
                  <a:pt x="1623594" y="1104795"/>
                </a:cubicBezTo>
                <a:cubicBezTo>
                  <a:pt x="1614159" y="1095359"/>
                  <a:pt x="1617788" y="1083747"/>
                  <a:pt x="1617788" y="1073586"/>
                </a:cubicBezTo>
                <a:lnTo>
                  <a:pt x="1617788" y="606177"/>
                </a:lnTo>
                <a:cubicBezTo>
                  <a:pt x="1617788" y="596016"/>
                  <a:pt x="1614159" y="584403"/>
                  <a:pt x="1623594" y="575693"/>
                </a:cubicBezTo>
                <a:lnTo>
                  <a:pt x="1623594" y="576420"/>
                </a:lnTo>
                <a:cubicBezTo>
                  <a:pt x="1622868" y="569888"/>
                  <a:pt x="1622868" y="563356"/>
                  <a:pt x="1631577" y="561903"/>
                </a:cubicBezTo>
                <a:lnTo>
                  <a:pt x="1640287" y="498760"/>
                </a:lnTo>
                <a:cubicBezTo>
                  <a:pt x="1631577" y="466825"/>
                  <a:pt x="1603997" y="465374"/>
                  <a:pt x="1579321" y="467551"/>
                </a:cubicBezTo>
                <a:cubicBezTo>
                  <a:pt x="1548838" y="470454"/>
                  <a:pt x="1530693" y="492953"/>
                  <a:pt x="1526338" y="523437"/>
                </a:cubicBezTo>
                <a:cubicBezTo>
                  <a:pt x="1522709" y="546662"/>
                  <a:pt x="1523435" y="572791"/>
                  <a:pt x="1551015" y="578596"/>
                </a:cubicBezTo>
                <a:cubicBezTo>
                  <a:pt x="1582224" y="585855"/>
                  <a:pt x="1581498" y="605451"/>
                  <a:pt x="1581498" y="629402"/>
                </a:cubicBezTo>
                <a:cubicBezTo>
                  <a:pt x="1580772" y="793430"/>
                  <a:pt x="1580772" y="958186"/>
                  <a:pt x="1581498" y="1122214"/>
                </a:cubicBezTo>
                <a:cubicBezTo>
                  <a:pt x="1581498" y="1130923"/>
                  <a:pt x="1575692" y="1141810"/>
                  <a:pt x="1585853" y="1149068"/>
                </a:cubicBezTo>
                <a:cubicBezTo>
                  <a:pt x="1593836" y="1138182"/>
                  <a:pt x="1605449" y="1141084"/>
                  <a:pt x="1615610" y="1141084"/>
                </a:cubicBezTo>
                <a:lnTo>
                  <a:pt x="1943667" y="1141084"/>
                </a:lnTo>
                <a:cubicBezTo>
                  <a:pt x="1953828" y="1141084"/>
                  <a:pt x="1966167" y="1136729"/>
                  <a:pt x="1972699" y="1149793"/>
                </a:cubicBezTo>
                <a:cubicBezTo>
                  <a:pt x="1975602" y="1154874"/>
                  <a:pt x="1979957" y="1160681"/>
                  <a:pt x="1979957" y="1165761"/>
                </a:cubicBezTo>
                <a:cubicBezTo>
                  <a:pt x="1980683" y="1313822"/>
                  <a:pt x="1980683" y="1462609"/>
                  <a:pt x="1980683" y="1611396"/>
                </a:cubicBezTo>
                <a:cubicBezTo>
                  <a:pt x="1980683" y="1620106"/>
                  <a:pt x="1978506" y="1630993"/>
                  <a:pt x="1968344" y="1630267"/>
                </a:cubicBezTo>
                <a:cubicBezTo>
                  <a:pt x="1932780" y="1628090"/>
                  <a:pt x="1938587" y="1652766"/>
                  <a:pt x="1938587" y="1673814"/>
                </a:cubicBezTo>
                <a:cubicBezTo>
                  <a:pt x="1938587" y="1690507"/>
                  <a:pt x="1937861" y="1707927"/>
                  <a:pt x="1939313" y="1724619"/>
                </a:cubicBezTo>
                <a:cubicBezTo>
                  <a:pt x="1940764" y="1742764"/>
                  <a:pt x="1932780" y="1747845"/>
                  <a:pt x="1916087" y="1747845"/>
                </a:cubicBezTo>
                <a:cubicBezTo>
                  <a:pt x="1884878" y="1747119"/>
                  <a:pt x="1852943" y="1746393"/>
                  <a:pt x="1821734" y="1747845"/>
                </a:cubicBezTo>
                <a:cubicBezTo>
                  <a:pt x="1801413" y="1748571"/>
                  <a:pt x="1797058" y="1738410"/>
                  <a:pt x="1797784" y="1720991"/>
                </a:cubicBezTo>
                <a:cubicBezTo>
                  <a:pt x="1798509" y="1697039"/>
                  <a:pt x="1797784" y="1672363"/>
                  <a:pt x="1797784" y="1648412"/>
                </a:cubicBezTo>
                <a:cubicBezTo>
                  <a:pt x="1797784" y="1638976"/>
                  <a:pt x="1799235" y="1627363"/>
                  <a:pt x="1783993" y="1629541"/>
                </a:cubicBezTo>
                <a:cubicBezTo>
                  <a:pt x="1758591" y="1633170"/>
                  <a:pt x="1760768" y="1615751"/>
                  <a:pt x="1760768" y="1599784"/>
                </a:cubicBezTo>
                <a:cubicBezTo>
                  <a:pt x="1760768" y="1522124"/>
                  <a:pt x="1759317" y="1445191"/>
                  <a:pt x="1760768" y="1367531"/>
                </a:cubicBezTo>
                <a:cubicBezTo>
                  <a:pt x="1761494" y="1341403"/>
                  <a:pt x="1754236" y="1333418"/>
                  <a:pt x="1726656" y="1333418"/>
                </a:cubicBezTo>
                <a:lnTo>
                  <a:pt x="1349971" y="1334145"/>
                </a:lnTo>
                <a:cubicBezTo>
                  <a:pt x="1331826" y="1334145"/>
                  <a:pt x="1316584" y="1334145"/>
                  <a:pt x="1301343" y="1318178"/>
                </a:cubicBezTo>
                <a:cubicBezTo>
                  <a:pt x="1281021" y="1296404"/>
                  <a:pt x="1232393" y="1300758"/>
                  <a:pt x="1212797" y="1320354"/>
                </a:cubicBezTo>
                <a:cubicBezTo>
                  <a:pt x="1184491" y="1349386"/>
                  <a:pt x="1183765" y="1377692"/>
                  <a:pt x="1212071" y="1411078"/>
                </a:cubicBezTo>
                <a:cubicBezTo>
                  <a:pt x="1241102" y="1417610"/>
                  <a:pt x="1270134" y="1416885"/>
                  <a:pt x="1299166" y="1409626"/>
                </a:cubicBezTo>
                <a:cubicBezTo>
                  <a:pt x="1296262" y="1401643"/>
                  <a:pt x="1299891" y="1397289"/>
                  <a:pt x="1307149" y="1395111"/>
                </a:cubicBezTo>
                <a:lnTo>
                  <a:pt x="1307149" y="1395837"/>
                </a:lnTo>
                <a:cubicBezTo>
                  <a:pt x="1306423" y="1363902"/>
                  <a:pt x="1320940" y="1351563"/>
                  <a:pt x="1353600" y="1352289"/>
                </a:cubicBezTo>
                <a:cubicBezTo>
                  <a:pt x="1463920" y="1353741"/>
                  <a:pt x="1573515" y="1352289"/>
                  <a:pt x="1683835" y="1353015"/>
                </a:cubicBezTo>
                <a:cubicBezTo>
                  <a:pt x="1694721" y="1353015"/>
                  <a:pt x="1717947" y="1343580"/>
                  <a:pt x="1707060" y="1372612"/>
                </a:cubicBezTo>
                <a:cubicBezTo>
                  <a:pt x="1709238" y="1382047"/>
                  <a:pt x="1713592" y="1390756"/>
                  <a:pt x="1713592" y="1400191"/>
                </a:cubicBezTo>
                <a:cubicBezTo>
                  <a:pt x="1714317" y="1472044"/>
                  <a:pt x="1714317" y="1543172"/>
                  <a:pt x="1715043" y="1614299"/>
                </a:cubicBezTo>
                <a:cubicBezTo>
                  <a:pt x="1715043" y="1627363"/>
                  <a:pt x="1707785" y="1631719"/>
                  <a:pt x="1696899" y="1630267"/>
                </a:cubicBezTo>
                <a:cubicBezTo>
                  <a:pt x="1662787" y="1624461"/>
                  <a:pt x="1659158" y="1644057"/>
                  <a:pt x="1661335" y="1670911"/>
                </a:cubicBezTo>
                <a:cubicBezTo>
                  <a:pt x="1662787" y="1686878"/>
                  <a:pt x="1660609" y="1702846"/>
                  <a:pt x="1662061" y="1718087"/>
                </a:cubicBezTo>
                <a:cubicBezTo>
                  <a:pt x="1664964" y="1741313"/>
                  <a:pt x="1654077" y="1747845"/>
                  <a:pt x="1633030" y="1747119"/>
                </a:cubicBezTo>
                <a:cubicBezTo>
                  <a:pt x="1603997" y="1745668"/>
                  <a:pt x="1574966" y="1745668"/>
                  <a:pt x="1545934" y="1747119"/>
                </a:cubicBezTo>
                <a:cubicBezTo>
                  <a:pt x="1524886" y="1748571"/>
                  <a:pt x="1517628" y="1739861"/>
                  <a:pt x="1519080" y="1719540"/>
                </a:cubicBezTo>
                <a:cubicBezTo>
                  <a:pt x="1519806" y="1702846"/>
                  <a:pt x="1518354" y="1685427"/>
                  <a:pt x="1519080" y="1668734"/>
                </a:cubicBezTo>
                <a:cubicBezTo>
                  <a:pt x="1520532" y="1646960"/>
                  <a:pt x="1519806" y="1627363"/>
                  <a:pt x="1495129" y="1617928"/>
                </a:cubicBezTo>
                <a:cubicBezTo>
                  <a:pt x="1481339" y="1580914"/>
                  <a:pt x="1491500" y="1542447"/>
                  <a:pt x="1490048" y="1504706"/>
                </a:cubicBezTo>
                <a:cubicBezTo>
                  <a:pt x="1482065" y="1502528"/>
                  <a:pt x="1473355" y="1499625"/>
                  <a:pt x="1465372" y="1499625"/>
                </a:cubicBezTo>
                <a:lnTo>
                  <a:pt x="934093" y="1499625"/>
                </a:lnTo>
                <a:cubicBezTo>
                  <a:pt x="900707" y="1499625"/>
                  <a:pt x="866595" y="1501802"/>
                  <a:pt x="833208" y="1502528"/>
                </a:cubicBezTo>
                <a:cubicBezTo>
                  <a:pt x="816515" y="1503979"/>
                  <a:pt x="815063" y="1521398"/>
                  <a:pt x="794741" y="1533737"/>
                </a:cubicBezTo>
                <a:lnTo>
                  <a:pt x="898529" y="1533737"/>
                </a:lnTo>
                <a:lnTo>
                  <a:pt x="1415292" y="1533737"/>
                </a:lnTo>
                <a:cubicBezTo>
                  <a:pt x="1427631" y="1533737"/>
                  <a:pt x="1442872" y="1525753"/>
                  <a:pt x="1450130" y="1543898"/>
                </a:cubicBezTo>
                <a:cubicBezTo>
                  <a:pt x="1450856" y="1556236"/>
                  <a:pt x="1450856" y="1568575"/>
                  <a:pt x="1452307" y="1580187"/>
                </a:cubicBezTo>
                <a:cubicBezTo>
                  <a:pt x="1455936" y="1612848"/>
                  <a:pt x="1450856" y="1637525"/>
                  <a:pt x="1408034" y="1629541"/>
                </a:cubicBezTo>
                <a:cubicBezTo>
                  <a:pt x="1391341" y="1626638"/>
                  <a:pt x="1382631" y="1635348"/>
                  <a:pt x="1384083" y="1652766"/>
                </a:cubicBezTo>
                <a:lnTo>
                  <a:pt x="1384083" y="1663653"/>
                </a:lnTo>
                <a:cubicBezTo>
                  <a:pt x="1382631" y="1744942"/>
                  <a:pt x="1382631" y="1744942"/>
                  <a:pt x="1299891" y="1744942"/>
                </a:cubicBezTo>
                <a:cubicBezTo>
                  <a:pt x="1211345" y="1744942"/>
                  <a:pt x="1211345" y="1744942"/>
                  <a:pt x="1211345" y="1834214"/>
                </a:cubicBezTo>
                <a:cubicBezTo>
                  <a:pt x="1211345" y="1877035"/>
                  <a:pt x="1209894" y="1919132"/>
                  <a:pt x="1211345" y="1961227"/>
                </a:cubicBezTo>
                <a:cubicBezTo>
                  <a:pt x="1212071" y="1982275"/>
                  <a:pt x="1204813" y="1989533"/>
                  <a:pt x="1184491" y="1988082"/>
                </a:cubicBezTo>
                <a:cubicBezTo>
                  <a:pt x="1168523" y="1986630"/>
                  <a:pt x="1153282" y="1987355"/>
                  <a:pt x="1137315" y="1988082"/>
                </a:cubicBezTo>
                <a:cubicBezTo>
                  <a:pt x="1119170" y="1988807"/>
                  <a:pt x="1098847" y="1980823"/>
                  <a:pt x="1090864" y="2009129"/>
                </a:cubicBezTo>
                <a:cubicBezTo>
                  <a:pt x="1087235" y="2020742"/>
                  <a:pt x="1069090" y="2016388"/>
                  <a:pt x="1057477" y="2016388"/>
                </a:cubicBezTo>
                <a:lnTo>
                  <a:pt x="557408" y="2014210"/>
                </a:lnTo>
                <a:cubicBezTo>
                  <a:pt x="544344" y="2044694"/>
                  <a:pt x="558859" y="2049048"/>
                  <a:pt x="586439" y="2049048"/>
                </a:cubicBezTo>
                <a:lnTo>
                  <a:pt x="1056026" y="2049048"/>
                </a:lnTo>
                <a:cubicBezTo>
                  <a:pt x="1067639" y="2049774"/>
                  <a:pt x="1083606" y="2041791"/>
                  <a:pt x="1090864" y="2059209"/>
                </a:cubicBezTo>
                <a:cubicBezTo>
                  <a:pt x="1097396" y="2078080"/>
                  <a:pt x="1093041" y="2097676"/>
                  <a:pt x="1094493" y="2116546"/>
                </a:cubicBezTo>
                <a:cubicBezTo>
                  <a:pt x="1132234" y="2115095"/>
                  <a:pt x="1170701" y="2102757"/>
                  <a:pt x="1206991" y="2122353"/>
                </a:cubicBezTo>
                <a:cubicBezTo>
                  <a:pt x="1214248" y="2162997"/>
                  <a:pt x="1208442" y="2204367"/>
                  <a:pt x="1210619" y="2245011"/>
                </a:cubicBezTo>
                <a:cubicBezTo>
                  <a:pt x="1212071" y="2260979"/>
                  <a:pt x="1204813" y="2266785"/>
                  <a:pt x="1189571" y="2266060"/>
                </a:cubicBezTo>
                <a:lnTo>
                  <a:pt x="1142395" y="2266060"/>
                </a:lnTo>
                <a:cubicBezTo>
                  <a:pt x="1117718" y="2265333"/>
                  <a:pt x="1090864" y="2259527"/>
                  <a:pt x="1093767" y="2301623"/>
                </a:cubicBezTo>
                <a:cubicBezTo>
                  <a:pt x="1095218" y="2321219"/>
                  <a:pt x="1073445" y="2313962"/>
                  <a:pt x="1061832" y="2313962"/>
                </a:cubicBezTo>
                <a:lnTo>
                  <a:pt x="528376" y="2313962"/>
                </a:lnTo>
                <a:cubicBezTo>
                  <a:pt x="522570" y="2340090"/>
                  <a:pt x="534909" y="2346622"/>
                  <a:pt x="559586" y="2346622"/>
                </a:cubicBezTo>
                <a:lnTo>
                  <a:pt x="1055300" y="2346622"/>
                </a:lnTo>
                <a:cubicBezTo>
                  <a:pt x="1066912" y="2347348"/>
                  <a:pt x="1085057" y="2336461"/>
                  <a:pt x="1091589" y="2358235"/>
                </a:cubicBezTo>
                <a:cubicBezTo>
                  <a:pt x="1089412" y="2391621"/>
                  <a:pt x="1103202" y="2401056"/>
                  <a:pt x="1137315" y="2399605"/>
                </a:cubicBezTo>
                <a:cubicBezTo>
                  <a:pt x="1210619" y="2395976"/>
                  <a:pt x="1210619" y="2398153"/>
                  <a:pt x="1210619" y="2470732"/>
                </a:cubicBezTo>
                <a:lnTo>
                  <a:pt x="1137315" y="2543311"/>
                </a:lnTo>
                <a:cubicBezTo>
                  <a:pt x="1118444" y="2544037"/>
                  <a:pt x="1095944" y="2536053"/>
                  <a:pt x="1092315" y="2569440"/>
                </a:cubicBezTo>
                <a:cubicBezTo>
                  <a:pt x="1090864" y="2585407"/>
                  <a:pt x="1069816" y="2578149"/>
                  <a:pt x="1057477" y="2578149"/>
                </a:cubicBezTo>
                <a:lnTo>
                  <a:pt x="557408" y="2578875"/>
                </a:lnTo>
                <a:cubicBezTo>
                  <a:pt x="560311" y="2604278"/>
                  <a:pt x="579907" y="2599197"/>
                  <a:pt x="595875" y="2599197"/>
                </a:cubicBezTo>
                <a:lnTo>
                  <a:pt x="1048042" y="2599922"/>
                </a:lnTo>
                <a:cubicBezTo>
                  <a:pt x="1061106" y="2599922"/>
                  <a:pt x="1077074" y="2592665"/>
                  <a:pt x="1087235" y="2608632"/>
                </a:cubicBezTo>
                <a:cubicBezTo>
                  <a:pt x="1101025" y="2628954"/>
                  <a:pt x="1089412" y="2652905"/>
                  <a:pt x="1095218" y="2673954"/>
                </a:cubicBezTo>
                <a:cubicBezTo>
                  <a:pt x="1132234" y="2665244"/>
                  <a:pt x="1168523" y="2656534"/>
                  <a:pt x="1204087" y="2679034"/>
                </a:cubicBezTo>
                <a:cubicBezTo>
                  <a:pt x="1213523" y="2689195"/>
                  <a:pt x="1209894" y="2702260"/>
                  <a:pt x="1209894" y="2713872"/>
                </a:cubicBezTo>
                <a:cubicBezTo>
                  <a:pt x="1209894" y="2761048"/>
                  <a:pt x="1211345" y="2808224"/>
                  <a:pt x="1209167" y="2855401"/>
                </a:cubicBezTo>
                <a:cubicBezTo>
                  <a:pt x="1208442" y="2876449"/>
                  <a:pt x="1214974" y="2882981"/>
                  <a:pt x="1235296" y="2882255"/>
                </a:cubicBezTo>
                <a:cubicBezTo>
                  <a:pt x="1282473" y="2880804"/>
                  <a:pt x="1329649" y="2883707"/>
                  <a:pt x="1376825" y="2880804"/>
                </a:cubicBezTo>
                <a:cubicBezTo>
                  <a:pt x="1413115" y="2877900"/>
                  <a:pt x="1426179" y="2888061"/>
                  <a:pt x="1423276" y="2925802"/>
                </a:cubicBezTo>
                <a:cubicBezTo>
                  <a:pt x="1421824" y="2952657"/>
                  <a:pt x="1406583" y="2988220"/>
                  <a:pt x="1448678" y="3003462"/>
                </a:cubicBezTo>
                <a:cubicBezTo>
                  <a:pt x="1451582" y="3004188"/>
                  <a:pt x="1450856" y="3016526"/>
                  <a:pt x="1450856" y="3023784"/>
                </a:cubicBezTo>
                <a:lnTo>
                  <a:pt x="1450856" y="3300883"/>
                </a:lnTo>
                <a:lnTo>
                  <a:pt x="1490048" y="3300883"/>
                </a:lnTo>
                <a:lnTo>
                  <a:pt x="1490048" y="3027414"/>
                </a:lnTo>
                <a:cubicBezTo>
                  <a:pt x="1490048" y="3015075"/>
                  <a:pt x="1484242" y="3000559"/>
                  <a:pt x="1496580" y="2990398"/>
                </a:cubicBezTo>
                <a:lnTo>
                  <a:pt x="1495855" y="2991124"/>
                </a:lnTo>
                <a:cubicBezTo>
                  <a:pt x="1497307" y="2989673"/>
                  <a:pt x="1498032" y="2987495"/>
                  <a:pt x="1500210" y="2986043"/>
                </a:cubicBezTo>
                <a:cubicBezTo>
                  <a:pt x="1516903" y="2976608"/>
                  <a:pt x="1543031" y="2995478"/>
                  <a:pt x="1551741" y="2972979"/>
                </a:cubicBezTo>
                <a:cubicBezTo>
                  <a:pt x="1558273" y="2956286"/>
                  <a:pt x="1553918" y="2935238"/>
                  <a:pt x="1553918" y="2915641"/>
                </a:cubicBezTo>
                <a:cubicBezTo>
                  <a:pt x="1553918" y="2868465"/>
                  <a:pt x="1553918" y="2866288"/>
                  <a:pt x="1601821" y="2869191"/>
                </a:cubicBezTo>
                <a:cubicBezTo>
                  <a:pt x="1633755" y="2871368"/>
                  <a:pt x="1667867" y="2856853"/>
                  <a:pt x="1698350" y="2879352"/>
                </a:cubicBezTo>
                <a:cubicBezTo>
                  <a:pt x="1710689" y="2933061"/>
                  <a:pt x="1712141" y="2988946"/>
                  <a:pt x="1712866" y="3041929"/>
                </a:cubicBezTo>
                <a:lnTo>
                  <a:pt x="1713637" y="3300883"/>
                </a:lnTo>
                <a:lnTo>
                  <a:pt x="1762496" y="3300883"/>
                </a:lnTo>
                <a:lnTo>
                  <a:pt x="1762220" y="3001284"/>
                </a:lnTo>
                <a:cubicBezTo>
                  <a:pt x="1757865" y="2971528"/>
                  <a:pt x="1781817" y="2985317"/>
                  <a:pt x="1790526" y="2986043"/>
                </a:cubicBezTo>
                <a:cubicBezTo>
                  <a:pt x="1823912" y="2989673"/>
                  <a:pt x="1832622" y="2976608"/>
                  <a:pt x="1831896" y="2943947"/>
                </a:cubicBezTo>
                <a:cubicBezTo>
                  <a:pt x="1830444" y="2859030"/>
                  <a:pt x="1820283" y="2869191"/>
                  <a:pt x="1905926" y="2869917"/>
                </a:cubicBezTo>
                <a:cubicBezTo>
                  <a:pt x="1929877" y="2869917"/>
                  <a:pt x="1956006" y="2859756"/>
                  <a:pt x="1978506" y="2878626"/>
                </a:cubicBezTo>
                <a:cubicBezTo>
                  <a:pt x="1986489" y="2908384"/>
                  <a:pt x="1979957" y="2938867"/>
                  <a:pt x="1982134" y="2968624"/>
                </a:cubicBezTo>
                <a:cubicBezTo>
                  <a:pt x="1982860" y="2978060"/>
                  <a:pt x="1978506" y="2991849"/>
                  <a:pt x="1991570" y="2992576"/>
                </a:cubicBezTo>
                <a:cubicBezTo>
                  <a:pt x="2022053" y="2994752"/>
                  <a:pt x="2016247" y="3016526"/>
                  <a:pt x="2016247" y="3034671"/>
                </a:cubicBezTo>
                <a:lnTo>
                  <a:pt x="2016442" y="3300883"/>
                </a:lnTo>
                <a:lnTo>
                  <a:pt x="2053457" y="3300883"/>
                </a:lnTo>
                <a:lnTo>
                  <a:pt x="2053262" y="3025236"/>
                </a:lnTo>
                <a:cubicBezTo>
                  <a:pt x="2053262" y="2999108"/>
                  <a:pt x="2053988" y="2978785"/>
                  <a:pt x="2088826" y="2983866"/>
                </a:cubicBezTo>
                <a:cubicBezTo>
                  <a:pt x="2100439" y="2985317"/>
                  <a:pt x="2106244" y="2978785"/>
                  <a:pt x="2106244" y="2966447"/>
                </a:cubicBezTo>
                <a:lnTo>
                  <a:pt x="2106244" y="2944673"/>
                </a:lnTo>
                <a:cubicBezTo>
                  <a:pt x="2107696" y="2857578"/>
                  <a:pt x="2095358" y="2868465"/>
                  <a:pt x="2184631" y="2869917"/>
                </a:cubicBezTo>
                <a:cubicBezTo>
                  <a:pt x="2207130" y="2869917"/>
                  <a:pt x="2234710" y="2855401"/>
                  <a:pt x="2254307" y="2880078"/>
                </a:cubicBezTo>
                <a:cubicBezTo>
                  <a:pt x="2261563" y="2909835"/>
                  <a:pt x="2257935" y="2940318"/>
                  <a:pt x="2257210" y="2970075"/>
                </a:cubicBezTo>
                <a:cubicBezTo>
                  <a:pt x="2257210" y="2986769"/>
                  <a:pt x="2258661" y="2996205"/>
                  <a:pt x="2277531" y="2993301"/>
                </a:cubicBezTo>
                <a:cubicBezTo>
                  <a:pt x="2312369" y="2987495"/>
                  <a:pt x="2316725" y="3006365"/>
                  <a:pt x="2316725" y="3035397"/>
                </a:cubicBezTo>
                <a:lnTo>
                  <a:pt x="2316725" y="3300883"/>
                </a:lnTo>
                <a:lnTo>
                  <a:pt x="2350697" y="3300883"/>
                </a:lnTo>
                <a:cubicBezTo>
                  <a:pt x="2350743" y="3211904"/>
                  <a:pt x="2350790" y="3122925"/>
                  <a:pt x="2350836" y="3033946"/>
                </a:cubicBezTo>
                <a:cubicBezTo>
                  <a:pt x="2350836" y="3020155"/>
                  <a:pt x="2340675" y="3002011"/>
                  <a:pt x="2360997" y="2992576"/>
                </a:cubicBezTo>
                <a:cubicBezTo>
                  <a:pt x="2371884" y="2996930"/>
                  <a:pt x="2379868" y="2991849"/>
                  <a:pt x="2386399" y="2983866"/>
                </a:cubicBezTo>
                <a:cubicBezTo>
                  <a:pt x="2386399" y="2956286"/>
                  <a:pt x="2389303" y="2928705"/>
                  <a:pt x="2383497" y="2901126"/>
                </a:cubicBezTo>
                <a:cubicBezTo>
                  <a:pt x="2379868" y="2885884"/>
                  <a:pt x="2383497" y="2870642"/>
                  <a:pt x="2403093" y="2869917"/>
                </a:cubicBezTo>
                <a:cubicBezTo>
                  <a:pt x="2443011" y="2869191"/>
                  <a:pt x="2482203" y="2869917"/>
                  <a:pt x="2522123" y="2870642"/>
                </a:cubicBezTo>
                <a:cubicBezTo>
                  <a:pt x="2525026" y="2870642"/>
                  <a:pt x="2527929" y="2877175"/>
                  <a:pt x="2530832" y="2880804"/>
                </a:cubicBezTo>
                <a:cubicBezTo>
                  <a:pt x="2538090" y="2917819"/>
                  <a:pt x="2525026" y="2956286"/>
                  <a:pt x="2537364" y="2992576"/>
                </a:cubicBezTo>
                <a:cubicBezTo>
                  <a:pt x="2567847" y="2975156"/>
                  <a:pt x="2600508" y="2986769"/>
                  <a:pt x="2632443" y="2985317"/>
                </a:cubicBezTo>
                <a:cubicBezTo>
                  <a:pt x="2655668" y="2984592"/>
                  <a:pt x="2663652" y="2978785"/>
                  <a:pt x="2663652" y="2954835"/>
                </a:cubicBezTo>
                <a:cubicBezTo>
                  <a:pt x="2664378" y="2869191"/>
                  <a:pt x="2665104" y="2869191"/>
                  <a:pt x="2752198" y="2869191"/>
                </a:cubicBezTo>
                <a:lnTo>
                  <a:pt x="2798649" y="2869191"/>
                </a:lnTo>
                <a:lnTo>
                  <a:pt x="2798649" y="2879352"/>
                </a:lnTo>
                <a:lnTo>
                  <a:pt x="2681797" y="2879352"/>
                </a:lnTo>
                <a:cubicBezTo>
                  <a:pt x="2691957" y="2880078"/>
                  <a:pt x="2701393" y="2880804"/>
                  <a:pt x="2710828" y="2880804"/>
                </a:cubicBezTo>
                <a:cubicBezTo>
                  <a:pt x="2815342" y="2880804"/>
                  <a:pt x="2815342" y="2880804"/>
                  <a:pt x="2809536" y="2985317"/>
                </a:cubicBezTo>
                <a:cubicBezTo>
                  <a:pt x="2842922" y="2984592"/>
                  <a:pt x="2877034" y="2983140"/>
                  <a:pt x="2910420" y="2984592"/>
                </a:cubicBezTo>
                <a:cubicBezTo>
                  <a:pt x="2932194" y="2985317"/>
                  <a:pt x="2939452" y="2978785"/>
                  <a:pt x="2940177" y="2956286"/>
                </a:cubicBezTo>
                <a:cubicBezTo>
                  <a:pt x="2940541" y="2942859"/>
                  <a:pt x="2938363" y="2929250"/>
                  <a:pt x="2938000" y="2915733"/>
                </a:cubicBezTo>
                <a:lnTo>
                  <a:pt x="2946568" y="2876375"/>
                </a:lnTo>
                <a:lnTo>
                  <a:pt x="2945985" y="2876449"/>
                </a:lnTo>
                <a:lnTo>
                  <a:pt x="2946710" y="2875723"/>
                </a:lnTo>
                <a:cubicBezTo>
                  <a:pt x="2946663" y="2875940"/>
                  <a:pt x="2946615" y="2876158"/>
                  <a:pt x="2946568" y="2876375"/>
                </a:cubicBezTo>
                <a:lnTo>
                  <a:pt x="3016658" y="2867467"/>
                </a:lnTo>
                <a:cubicBezTo>
                  <a:pt x="3040155" y="2867376"/>
                  <a:pt x="3063562" y="2870642"/>
                  <a:pt x="3086787" y="2878626"/>
                </a:cubicBezTo>
                <a:cubicBezTo>
                  <a:pt x="3088965" y="2888787"/>
                  <a:pt x="3091868" y="2898223"/>
                  <a:pt x="3094045" y="2908384"/>
                </a:cubicBezTo>
                <a:cubicBezTo>
                  <a:pt x="3093319" y="2984592"/>
                  <a:pt x="3093319" y="2984592"/>
                  <a:pt x="3169527" y="2984592"/>
                </a:cubicBezTo>
                <a:cubicBezTo>
                  <a:pt x="3215978" y="2984592"/>
                  <a:pt x="3215978" y="2984592"/>
                  <a:pt x="3215978" y="2938141"/>
                </a:cubicBezTo>
                <a:cubicBezTo>
                  <a:pt x="3215978" y="2861207"/>
                  <a:pt x="3207995" y="2869191"/>
                  <a:pt x="3282751" y="2869191"/>
                </a:cubicBezTo>
                <a:cubicBezTo>
                  <a:pt x="3340088" y="2869191"/>
                  <a:pt x="3396700" y="2867014"/>
                  <a:pt x="3453311" y="2869917"/>
                </a:cubicBezTo>
                <a:cubicBezTo>
                  <a:pt x="3487424" y="2872094"/>
                  <a:pt x="3499762" y="2863385"/>
                  <a:pt x="3498311" y="2827095"/>
                </a:cubicBezTo>
                <a:cubicBezTo>
                  <a:pt x="3496133" y="2740001"/>
                  <a:pt x="3499762" y="2652905"/>
                  <a:pt x="3496859" y="2565810"/>
                </a:cubicBezTo>
                <a:cubicBezTo>
                  <a:pt x="3496133" y="2527343"/>
                  <a:pt x="3509198" y="2515731"/>
                  <a:pt x="3544761" y="2520086"/>
                </a:cubicBezTo>
                <a:cubicBezTo>
                  <a:pt x="3560003" y="2521537"/>
                  <a:pt x="3575970" y="2520086"/>
                  <a:pt x="3591938" y="2520086"/>
                </a:cubicBezTo>
                <a:cubicBezTo>
                  <a:pt x="3602098" y="2520086"/>
                  <a:pt x="3614437" y="2520086"/>
                  <a:pt x="3613711" y="2507022"/>
                </a:cubicBezTo>
                <a:cubicBezTo>
                  <a:pt x="3612259" y="2480894"/>
                  <a:pt x="3628228" y="2481619"/>
                  <a:pt x="3646372" y="2481619"/>
                </a:cubicBezTo>
                <a:lnTo>
                  <a:pt x="4048460" y="2481619"/>
                </a:lnTo>
                <a:cubicBezTo>
                  <a:pt x="4058621" y="2481619"/>
                  <a:pt x="4070959" y="2477990"/>
                  <a:pt x="4078217" y="2489602"/>
                </a:cubicBezTo>
                <a:cubicBezTo>
                  <a:pt x="4073137" y="2512828"/>
                  <a:pt x="4069508" y="2535328"/>
                  <a:pt x="4063702" y="2557827"/>
                </a:cubicBezTo>
                <a:cubicBezTo>
                  <a:pt x="4004913" y="2773386"/>
                  <a:pt x="3900399" y="2963543"/>
                  <a:pt x="3740724" y="3121765"/>
                </a:cubicBezTo>
                <a:cubicBezTo>
                  <a:pt x="3687016" y="3174023"/>
                  <a:pt x="3628228" y="3220474"/>
                  <a:pt x="3566535" y="3262569"/>
                </a:cubicBezTo>
                <a:cubicBezTo>
                  <a:pt x="3553833" y="3271279"/>
                  <a:pt x="3547664" y="3278900"/>
                  <a:pt x="3548027" y="3286067"/>
                </a:cubicBezTo>
                <a:lnTo>
                  <a:pt x="3562779" y="3300883"/>
                </a:lnTo>
                <a:lnTo>
                  <a:pt x="4927481" y="3300883"/>
                </a:lnTo>
                <a:lnTo>
                  <a:pt x="6796755" y="3296863"/>
                </a:lnTo>
                <a:lnTo>
                  <a:pt x="9075283" y="3297407"/>
                </a:lnTo>
                <a:lnTo>
                  <a:pt x="9637770" y="3298133"/>
                </a:lnTo>
                <a:cubicBezTo>
                  <a:pt x="9682769" y="3298133"/>
                  <a:pt x="9720511" y="3286521"/>
                  <a:pt x="9759703" y="3262569"/>
                </a:cubicBezTo>
                <a:lnTo>
                  <a:pt x="11394183" y="2251543"/>
                </a:lnTo>
                <a:cubicBezTo>
                  <a:pt x="11128544" y="2077595"/>
                  <a:pt x="10057882" y="1428861"/>
                  <a:pt x="9760429" y="1255034"/>
                </a:cubicBezTo>
                <a:cubicBezTo>
                  <a:pt x="9462976" y="1081207"/>
                  <a:pt x="9666076" y="1208583"/>
                  <a:pt x="9609464" y="1208583"/>
                </a:cubicBezTo>
                <a:lnTo>
                  <a:pt x="6151074" y="1210034"/>
                </a:lnTo>
                <a:lnTo>
                  <a:pt x="3621696" y="1208583"/>
                </a:lnTo>
                <a:cubicBezTo>
                  <a:pt x="3598470" y="1208583"/>
                  <a:pt x="3575970" y="1210034"/>
                  <a:pt x="3552745" y="1211486"/>
                </a:cubicBezTo>
                <a:cubicBezTo>
                  <a:pt x="3542583" y="1212212"/>
                  <a:pt x="3529519" y="1211486"/>
                  <a:pt x="3526616" y="1225276"/>
                </a:cubicBezTo>
                <a:cubicBezTo>
                  <a:pt x="3524439" y="1237614"/>
                  <a:pt x="3533149" y="1245598"/>
                  <a:pt x="3541858" y="1252131"/>
                </a:cubicBezTo>
                <a:cubicBezTo>
                  <a:pt x="3554922" y="1261566"/>
                  <a:pt x="3567987" y="1270275"/>
                  <a:pt x="3581050" y="1278984"/>
                </a:cubicBezTo>
                <a:cubicBezTo>
                  <a:pt x="3872819" y="1482205"/>
                  <a:pt x="4041928" y="1760909"/>
                  <a:pt x="4092007" y="2112917"/>
                </a:cubicBezTo>
                <a:cubicBezTo>
                  <a:pt x="4094910" y="2132514"/>
                  <a:pt x="4094910" y="2144852"/>
                  <a:pt x="4068782" y="2144852"/>
                </a:cubicBezTo>
                <a:lnTo>
                  <a:pt x="3644195" y="2144127"/>
                </a:lnTo>
                <a:cubicBezTo>
                  <a:pt x="3636211" y="2144127"/>
                  <a:pt x="3623872" y="2147030"/>
                  <a:pt x="3623147" y="2136142"/>
                </a:cubicBezTo>
                <a:cubicBezTo>
                  <a:pt x="3621696" y="2108563"/>
                  <a:pt x="3602825" y="2120902"/>
                  <a:pt x="3589760" y="2117998"/>
                </a:cubicBezTo>
                <a:cubicBezTo>
                  <a:pt x="3561454" y="2112192"/>
                  <a:pt x="3529519" y="2132514"/>
                  <a:pt x="3504842" y="2105660"/>
                </a:cubicBezTo>
                <a:cubicBezTo>
                  <a:pt x="3502666" y="2100579"/>
                  <a:pt x="3499037" y="2094772"/>
                  <a:pt x="3499037" y="2089693"/>
                </a:cubicBezTo>
                <a:cubicBezTo>
                  <a:pt x="3498311" y="1981550"/>
                  <a:pt x="3498311" y="1874133"/>
                  <a:pt x="3499037" y="1765989"/>
                </a:cubicBezTo>
                <a:cubicBezTo>
                  <a:pt x="3499037" y="1760909"/>
                  <a:pt x="3502666" y="1755103"/>
                  <a:pt x="3504842" y="1750022"/>
                </a:cubicBezTo>
                <a:cubicBezTo>
                  <a:pt x="3503391" y="1741313"/>
                  <a:pt x="3496859" y="1744216"/>
                  <a:pt x="3491053" y="1744216"/>
                </a:cubicBezTo>
                <a:lnTo>
                  <a:pt x="3248639" y="1744942"/>
                </a:lnTo>
                <a:cubicBezTo>
                  <a:pt x="3186947" y="1744942"/>
                  <a:pt x="3188398" y="1744942"/>
                  <a:pt x="3186220" y="1683975"/>
                </a:cubicBezTo>
                <a:cubicBezTo>
                  <a:pt x="3185495" y="1662201"/>
                  <a:pt x="3199285" y="1635348"/>
                  <a:pt x="3172431" y="1617928"/>
                </a:cubicBezTo>
                <a:cubicBezTo>
                  <a:pt x="3162995" y="1610670"/>
                  <a:pt x="3165898" y="1600510"/>
                  <a:pt x="3165898" y="1591074"/>
                </a:cubicBezTo>
                <a:lnTo>
                  <a:pt x="3165898" y="1007539"/>
                </a:lnTo>
                <a:lnTo>
                  <a:pt x="3172375" y="980915"/>
                </a:lnTo>
                <a:lnTo>
                  <a:pt x="3171705" y="981410"/>
                </a:lnTo>
                <a:lnTo>
                  <a:pt x="3172431" y="980685"/>
                </a:lnTo>
                <a:cubicBezTo>
                  <a:pt x="3172412" y="980762"/>
                  <a:pt x="3172394" y="980838"/>
                  <a:pt x="3172375" y="980915"/>
                </a:cubicBezTo>
                <a:lnTo>
                  <a:pt x="3184225" y="972157"/>
                </a:lnTo>
                <a:cubicBezTo>
                  <a:pt x="3189305" y="971612"/>
                  <a:pt x="3194930" y="972701"/>
                  <a:pt x="3200011" y="972701"/>
                </a:cubicBezTo>
                <a:lnTo>
                  <a:pt x="3781369" y="972701"/>
                </a:lnTo>
                <a:cubicBezTo>
                  <a:pt x="3791530" y="972701"/>
                  <a:pt x="3803868" y="967621"/>
                  <a:pt x="3809675" y="981410"/>
                </a:cubicBezTo>
                <a:lnTo>
                  <a:pt x="3808949" y="980685"/>
                </a:lnTo>
                <a:cubicBezTo>
                  <a:pt x="3810400" y="982136"/>
                  <a:pt x="3811852" y="982862"/>
                  <a:pt x="3813303" y="984314"/>
                </a:cubicBezTo>
                <a:lnTo>
                  <a:pt x="3811127" y="986491"/>
                </a:lnTo>
                <a:cubicBezTo>
                  <a:pt x="3816207" y="998103"/>
                  <a:pt x="3819837" y="1010442"/>
                  <a:pt x="3831448" y="1017700"/>
                </a:cubicBezTo>
                <a:cubicBezTo>
                  <a:pt x="3858303" y="1019152"/>
                  <a:pt x="3885157" y="1022055"/>
                  <a:pt x="3912011" y="1017700"/>
                </a:cubicBezTo>
                <a:cubicBezTo>
                  <a:pt x="3911285" y="1012620"/>
                  <a:pt x="3913463" y="1009716"/>
                  <a:pt x="3919269" y="1010442"/>
                </a:cubicBezTo>
                <a:cubicBezTo>
                  <a:pt x="3918544" y="1004635"/>
                  <a:pt x="3920720" y="1001732"/>
                  <a:pt x="3926527" y="1002459"/>
                </a:cubicBezTo>
                <a:cubicBezTo>
                  <a:pt x="3927254" y="979959"/>
                  <a:pt x="3927979" y="957459"/>
                  <a:pt x="3928705" y="934960"/>
                </a:cubicBezTo>
                <a:cubicBezTo>
                  <a:pt x="3905479" y="905203"/>
                  <a:pt x="3864835" y="897945"/>
                  <a:pt x="3838706" y="922621"/>
                </a:cubicBezTo>
                <a:cubicBezTo>
                  <a:pt x="3823465" y="936412"/>
                  <a:pt x="3808949" y="939315"/>
                  <a:pt x="3790078" y="939315"/>
                </a:cubicBezTo>
                <a:lnTo>
                  <a:pt x="3191301" y="939315"/>
                </a:lnTo>
                <a:cubicBezTo>
                  <a:pt x="3141947" y="939315"/>
                  <a:pt x="3141947" y="939315"/>
                  <a:pt x="3141947" y="987217"/>
                </a:cubicBezTo>
                <a:lnTo>
                  <a:pt x="3141947" y="1596881"/>
                </a:lnTo>
                <a:cubicBezTo>
                  <a:pt x="3141947" y="1615026"/>
                  <a:pt x="3143399" y="1628815"/>
                  <a:pt x="3117271" y="1630267"/>
                </a:cubicBezTo>
                <a:cubicBezTo>
                  <a:pt x="3048321" y="1633896"/>
                  <a:pt x="3048321" y="1635348"/>
                  <a:pt x="3049046" y="1702846"/>
                </a:cubicBezTo>
                <a:cubicBezTo>
                  <a:pt x="3049046" y="1710104"/>
                  <a:pt x="3048321" y="1717362"/>
                  <a:pt x="3049773" y="1724619"/>
                </a:cubicBezTo>
                <a:cubicBezTo>
                  <a:pt x="3052675" y="1741313"/>
                  <a:pt x="3045418" y="1746393"/>
                  <a:pt x="3030176" y="1746393"/>
                </a:cubicBezTo>
                <a:lnTo>
                  <a:pt x="2968483" y="1746393"/>
                </a:lnTo>
                <a:cubicBezTo>
                  <a:pt x="2900985" y="1745668"/>
                  <a:pt x="2911147" y="1755829"/>
                  <a:pt x="2909695" y="1689782"/>
                </a:cubicBezTo>
                <a:cubicBezTo>
                  <a:pt x="2909695" y="1660025"/>
                  <a:pt x="2919855" y="1625187"/>
                  <a:pt x="2874131" y="1617928"/>
                </a:cubicBezTo>
                <a:cubicBezTo>
                  <a:pt x="2862518" y="1607767"/>
                  <a:pt x="2867598" y="1594703"/>
                  <a:pt x="2863970" y="1584542"/>
                </a:cubicBezTo>
                <a:lnTo>
                  <a:pt x="2863970" y="535775"/>
                </a:lnTo>
                <a:cubicBezTo>
                  <a:pt x="2863970" y="524162"/>
                  <a:pt x="2858163" y="511098"/>
                  <a:pt x="2871228" y="502389"/>
                </a:cubicBezTo>
                <a:lnTo>
                  <a:pt x="2870501" y="503114"/>
                </a:lnTo>
                <a:cubicBezTo>
                  <a:pt x="2879211" y="487147"/>
                  <a:pt x="2893727" y="494405"/>
                  <a:pt x="2906066" y="494405"/>
                </a:cubicBezTo>
                <a:lnTo>
                  <a:pt x="3344443" y="495131"/>
                </a:lnTo>
                <a:cubicBezTo>
                  <a:pt x="3372023" y="495131"/>
                  <a:pt x="3379281" y="487147"/>
                  <a:pt x="3378556" y="460293"/>
                </a:cubicBezTo>
                <a:cubicBezTo>
                  <a:pt x="3377104" y="375375"/>
                  <a:pt x="3377829" y="291183"/>
                  <a:pt x="3378556" y="206266"/>
                </a:cubicBezTo>
                <a:cubicBezTo>
                  <a:pt x="3378556" y="195379"/>
                  <a:pt x="3370572" y="177961"/>
                  <a:pt x="3393071" y="176509"/>
                </a:cubicBezTo>
                <a:cubicBezTo>
                  <a:pt x="3393071" y="162719"/>
                  <a:pt x="3401054" y="155461"/>
                  <a:pt x="3414845" y="154735"/>
                </a:cubicBezTo>
                <a:cubicBezTo>
                  <a:pt x="3415570" y="133687"/>
                  <a:pt x="3416296" y="113365"/>
                  <a:pt x="3417022" y="92317"/>
                </a:cubicBezTo>
                <a:cubicBezTo>
                  <a:pt x="3403232" y="63285"/>
                  <a:pt x="3374926" y="58931"/>
                  <a:pt x="3349523" y="62560"/>
                </a:cubicBezTo>
                <a:cubicBezTo>
                  <a:pt x="3325573" y="65463"/>
                  <a:pt x="3306702" y="85059"/>
                  <a:pt x="3300169" y="109736"/>
                </a:cubicBezTo>
                <a:cubicBezTo>
                  <a:pt x="3292186" y="140945"/>
                  <a:pt x="3305977" y="166348"/>
                  <a:pt x="3330653" y="180863"/>
                </a:cubicBezTo>
                <a:cubicBezTo>
                  <a:pt x="3350250" y="192476"/>
                  <a:pt x="3352427" y="205540"/>
                  <a:pt x="3352427" y="224411"/>
                </a:cubicBezTo>
                <a:cubicBezTo>
                  <a:pt x="3352427" y="295539"/>
                  <a:pt x="3350975" y="367392"/>
                  <a:pt x="3353153" y="438519"/>
                </a:cubicBezTo>
                <a:cubicBezTo>
                  <a:pt x="3353879" y="465374"/>
                  <a:pt x="3346620" y="472632"/>
                  <a:pt x="3319041" y="472632"/>
                </a:cubicBezTo>
                <a:lnTo>
                  <a:pt x="2869050" y="471179"/>
                </a:lnTo>
                <a:cubicBezTo>
                  <a:pt x="2836390" y="470454"/>
                  <a:pt x="2825503" y="479164"/>
                  <a:pt x="2825503" y="513276"/>
                </a:cubicBezTo>
                <a:cubicBezTo>
                  <a:pt x="2826955" y="876171"/>
                  <a:pt x="2826229" y="1239066"/>
                  <a:pt x="2826955" y="1601961"/>
                </a:cubicBezTo>
                <a:cubicBezTo>
                  <a:pt x="2826955" y="1623735"/>
                  <a:pt x="2823325" y="1634622"/>
                  <a:pt x="2800100" y="1631719"/>
                </a:cubicBezTo>
                <a:cubicBezTo>
                  <a:pt x="2776875" y="1628090"/>
                  <a:pt x="2765989" y="1636799"/>
                  <a:pt x="2768891" y="1661476"/>
                </a:cubicBezTo>
                <a:cubicBezTo>
                  <a:pt x="2769618" y="1670185"/>
                  <a:pt x="2768891" y="1678169"/>
                  <a:pt x="2768891" y="1686878"/>
                </a:cubicBezTo>
                <a:cubicBezTo>
                  <a:pt x="2768891" y="1747845"/>
                  <a:pt x="2768891" y="1747845"/>
                  <a:pt x="2708650" y="1747845"/>
                </a:cubicBezTo>
                <a:cubicBezTo>
                  <a:pt x="2626636" y="1747845"/>
                  <a:pt x="2625910" y="1747845"/>
                  <a:pt x="2626636" y="1667282"/>
                </a:cubicBezTo>
                <a:cubicBezTo>
                  <a:pt x="2626636" y="1644057"/>
                  <a:pt x="2628088" y="1623009"/>
                  <a:pt x="2593976" y="1631719"/>
                </a:cubicBezTo>
                <a:cubicBezTo>
                  <a:pt x="2583815" y="1633896"/>
                  <a:pt x="2574380" y="1630993"/>
                  <a:pt x="2570751" y="1619380"/>
                </a:cubicBezTo>
                <a:cubicBezTo>
                  <a:pt x="2562041" y="1607767"/>
                  <a:pt x="2566396" y="1593978"/>
                  <a:pt x="2566396" y="1580914"/>
                </a:cubicBezTo>
                <a:lnTo>
                  <a:pt x="2566396" y="137317"/>
                </a:lnTo>
                <a:cubicBezTo>
                  <a:pt x="2566396" y="126429"/>
                  <a:pt x="2559863" y="113365"/>
                  <a:pt x="2573653" y="104655"/>
                </a:cubicBezTo>
                <a:lnTo>
                  <a:pt x="2573653" y="105382"/>
                </a:lnTo>
                <a:cubicBezTo>
                  <a:pt x="2572929" y="99575"/>
                  <a:pt x="2575105" y="96672"/>
                  <a:pt x="2580912" y="97398"/>
                </a:cubicBezTo>
                <a:cubicBezTo>
                  <a:pt x="2576557" y="77802"/>
                  <a:pt x="2592525" y="60382"/>
                  <a:pt x="2588896" y="40786"/>
                </a:cubicBezTo>
                <a:cubicBezTo>
                  <a:pt x="2582364" y="8126"/>
                  <a:pt x="2556235" y="-1310"/>
                  <a:pt x="2529381" y="142"/>
                </a:cubicBezTo>
                <a:close/>
              </a:path>
            </a:pathLst>
          </a:custGeom>
          <a:solidFill>
            <a:srgbClr val="1EA6C9">
              <a:alpha val="70000"/>
            </a:srgbClr>
          </a:solidFill>
          <a:ln w="7766" cap="flat">
            <a:noFill/>
            <a:prstDash val="solid"/>
            <a:miter/>
          </a:ln>
        </p:spPr>
        <p:txBody>
          <a:bodyPr rtlCol="0" anchor="ctr"/>
          <a:lstStyle/>
          <a:p>
            <a:endParaRPr lang="en-US"/>
          </a:p>
        </p:txBody>
      </p:sp>
      <p:grpSp>
        <p:nvGrpSpPr>
          <p:cNvPr id="4" name="Graphic 175">
            <a:extLst>
              <a:ext uri="{FF2B5EF4-FFF2-40B4-BE49-F238E27FC236}">
                <a16:creationId xmlns:a16="http://schemas.microsoft.com/office/drawing/2014/main" id="{8893FC9D-41AB-422A-BDB9-5C8129E71347}"/>
              </a:ext>
            </a:extLst>
          </p:cNvPr>
          <p:cNvGrpSpPr/>
          <p:nvPr/>
        </p:nvGrpSpPr>
        <p:grpSpPr>
          <a:xfrm>
            <a:off x="10384971" y="4976948"/>
            <a:ext cx="1807029" cy="1881052"/>
            <a:chOff x="2729766" y="0"/>
            <a:chExt cx="6732468" cy="6858000"/>
          </a:xfrm>
          <a:solidFill>
            <a:schemeClr val="accent4"/>
          </a:solidFill>
        </p:grpSpPr>
        <p:sp>
          <p:nvSpPr>
            <p:cNvPr id="5" name="Freeform: Shape 4">
              <a:extLst>
                <a:ext uri="{FF2B5EF4-FFF2-40B4-BE49-F238E27FC236}">
                  <a16:creationId xmlns:a16="http://schemas.microsoft.com/office/drawing/2014/main" id="{010D6905-B53A-407C-A7D7-5FEBC7B782B7}"/>
                </a:ext>
              </a:extLst>
            </p:cNvPr>
            <p:cNvSpPr/>
            <p:nvPr/>
          </p:nvSpPr>
          <p:spPr>
            <a:xfrm>
              <a:off x="4798397" y="2642113"/>
              <a:ext cx="3409179" cy="1725071"/>
            </a:xfrm>
            <a:custGeom>
              <a:avLst/>
              <a:gdLst>
                <a:gd name="connsiteX0" fmla="*/ 0 w 3409179"/>
                <a:gd name="connsiteY0" fmla="*/ 0 h 1725071"/>
                <a:gd name="connsiteX1" fmla="*/ 3409179 w 3409179"/>
                <a:gd name="connsiteY1" fmla="*/ 0 h 1725071"/>
                <a:gd name="connsiteX2" fmla="*/ 3409179 w 3409179"/>
                <a:gd name="connsiteY2" fmla="*/ 1725071 h 1725071"/>
                <a:gd name="connsiteX3" fmla="*/ 0 w 3409179"/>
                <a:gd name="connsiteY3" fmla="*/ 1725071 h 1725071"/>
              </a:gdLst>
              <a:ahLst/>
              <a:cxnLst>
                <a:cxn ang="0">
                  <a:pos x="connsiteX0" y="connsiteY0"/>
                </a:cxn>
                <a:cxn ang="0">
                  <a:pos x="connsiteX1" y="connsiteY1"/>
                </a:cxn>
                <a:cxn ang="0">
                  <a:pos x="connsiteX2" y="connsiteY2"/>
                </a:cxn>
                <a:cxn ang="0">
                  <a:pos x="connsiteX3" y="connsiteY3"/>
                </a:cxn>
              </a:cxnLst>
              <a:rect l="l" t="t" r="r" b="b"/>
              <a:pathLst>
                <a:path w="3409179" h="1725071">
                  <a:moveTo>
                    <a:pt x="0" y="0"/>
                  </a:moveTo>
                  <a:lnTo>
                    <a:pt x="3409179" y="0"/>
                  </a:lnTo>
                  <a:lnTo>
                    <a:pt x="3409179" y="1725071"/>
                  </a:lnTo>
                  <a:lnTo>
                    <a:pt x="0" y="1725071"/>
                  </a:lnTo>
                  <a:close/>
                </a:path>
              </a:pathLst>
            </a:custGeom>
            <a:solidFill>
              <a:schemeClr val="accent6"/>
            </a:solidFill>
            <a:ln w="6599" cap="flat">
              <a:noFill/>
              <a:prstDash val="solid"/>
              <a:miter/>
            </a:ln>
          </p:spPr>
          <p:txBody>
            <a:bodyPr rtlCol="0" anchor="ctr"/>
            <a:lstStyle/>
            <a:p>
              <a:endParaRPr lang="en-US"/>
            </a:p>
          </p:txBody>
        </p:sp>
        <p:grpSp>
          <p:nvGrpSpPr>
            <p:cNvPr id="6" name="Graphic 175">
              <a:extLst>
                <a:ext uri="{FF2B5EF4-FFF2-40B4-BE49-F238E27FC236}">
                  <a16:creationId xmlns:a16="http://schemas.microsoft.com/office/drawing/2014/main" id="{20682EA1-CDEE-458F-852F-6DEE8A62B426}"/>
                </a:ext>
              </a:extLst>
            </p:cNvPr>
            <p:cNvGrpSpPr/>
            <p:nvPr/>
          </p:nvGrpSpPr>
          <p:grpSpPr>
            <a:xfrm>
              <a:off x="2729515" y="94"/>
              <a:ext cx="6734700" cy="6857244"/>
              <a:chOff x="2729515" y="94"/>
              <a:chExt cx="6734700" cy="6857244"/>
            </a:xfrm>
            <a:grpFill/>
          </p:grpSpPr>
          <p:sp>
            <p:nvSpPr>
              <p:cNvPr id="7" name="Freeform: Shape 6">
                <a:extLst>
                  <a:ext uri="{FF2B5EF4-FFF2-40B4-BE49-F238E27FC236}">
                    <a16:creationId xmlns:a16="http://schemas.microsoft.com/office/drawing/2014/main" id="{B77AD163-F0B7-4A12-9588-7626E43CF3F3}"/>
                  </a:ext>
                </a:extLst>
              </p:cNvPr>
              <p:cNvSpPr/>
              <p:nvPr/>
            </p:nvSpPr>
            <p:spPr>
              <a:xfrm>
                <a:off x="5552518" y="4176739"/>
                <a:ext cx="1022414" cy="2680599"/>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6F31467-C4F6-4C8B-811A-6E7C92D5D7AA}"/>
                  </a:ext>
                </a:extLst>
              </p:cNvPr>
              <p:cNvSpPr/>
              <p:nvPr/>
            </p:nvSpPr>
            <p:spPr>
              <a:xfrm>
                <a:off x="8052384" y="3197426"/>
                <a:ext cx="1411831" cy="236127"/>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56590F5-9C5C-45F6-8955-59C66E2088FB}"/>
                  </a:ext>
                </a:extLst>
              </p:cNvPr>
              <p:cNvSpPr/>
              <p:nvPr/>
            </p:nvSpPr>
            <p:spPr>
              <a:xfrm>
                <a:off x="2729515" y="2321991"/>
                <a:ext cx="2214270" cy="1321734"/>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686BAC6-2B37-492E-8953-80895C55C527}"/>
                  </a:ext>
                </a:extLst>
              </p:cNvPr>
              <p:cNvSpPr/>
              <p:nvPr/>
            </p:nvSpPr>
            <p:spPr>
              <a:xfrm>
                <a:off x="7126457" y="97002"/>
                <a:ext cx="1002965" cy="2721551"/>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F7338B9-0C4A-4496-932F-CA9B40D83B21}"/>
                  </a:ext>
                </a:extLst>
              </p:cNvPr>
              <p:cNvSpPr/>
              <p:nvPr/>
            </p:nvSpPr>
            <p:spPr>
              <a:xfrm>
                <a:off x="4759365" y="4189423"/>
                <a:ext cx="965361" cy="245124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12625D8-170D-4D40-A60A-4362D724C6BF}"/>
                  </a:ext>
                </a:extLst>
              </p:cNvPr>
              <p:cNvSpPr/>
              <p:nvPr/>
            </p:nvSpPr>
            <p:spPr>
              <a:xfrm>
                <a:off x="6680486" y="94"/>
                <a:ext cx="240102" cy="2819084"/>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D43F851-6129-44BE-A5EF-5B2E71C844F0}"/>
                  </a:ext>
                </a:extLst>
              </p:cNvPr>
              <p:cNvSpPr/>
              <p:nvPr/>
            </p:nvSpPr>
            <p:spPr>
              <a:xfrm>
                <a:off x="7550148" y="1375059"/>
                <a:ext cx="1347294" cy="1442833"/>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35EA1E2-6CA2-44A2-B4DA-1F2DD37803FC}"/>
                  </a:ext>
                </a:extLst>
              </p:cNvPr>
              <p:cNvSpPr/>
              <p:nvPr/>
            </p:nvSpPr>
            <p:spPr>
              <a:xfrm>
                <a:off x="5247977" y="706226"/>
                <a:ext cx="832880" cy="2112990"/>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E477B2F-F3F2-481D-B4E8-17D3ED6F76E0}"/>
                  </a:ext>
                </a:extLst>
              </p:cNvPr>
              <p:cNvSpPr/>
              <p:nvPr/>
            </p:nvSpPr>
            <p:spPr>
              <a:xfrm>
                <a:off x="3359158" y="3849861"/>
                <a:ext cx="1583966" cy="1084079"/>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65B9B2-EF69-4CFA-A747-04448AC5B115}"/>
                  </a:ext>
                </a:extLst>
              </p:cNvPr>
              <p:cNvSpPr/>
              <p:nvPr/>
            </p:nvSpPr>
            <p:spPr>
              <a:xfrm>
                <a:off x="5898934" y="4190086"/>
                <a:ext cx="245340" cy="2179597"/>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7A060B2-C8CE-4916-B4E0-D1D30201145B}"/>
                  </a:ext>
                </a:extLst>
              </p:cNvPr>
              <p:cNvSpPr/>
              <p:nvPr/>
            </p:nvSpPr>
            <p:spPr>
              <a:xfrm>
                <a:off x="4227471" y="4190083"/>
                <a:ext cx="1075696" cy="1355897"/>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0BD9FA9-9983-4200-8C1D-A1ED743B4906}"/>
                  </a:ext>
                </a:extLst>
              </p:cNvPr>
              <p:cNvSpPr/>
              <p:nvPr/>
            </p:nvSpPr>
            <p:spPr>
              <a:xfrm>
                <a:off x="3293888" y="2993741"/>
                <a:ext cx="1648569" cy="227140"/>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966D46B-1B5B-4BBE-A7C5-3D740BDB5E25}"/>
                  </a:ext>
                </a:extLst>
              </p:cNvPr>
              <p:cNvSpPr/>
              <p:nvPr/>
            </p:nvSpPr>
            <p:spPr>
              <a:xfrm>
                <a:off x="6279180" y="1086333"/>
                <a:ext cx="222690" cy="1732846"/>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08E5F58-977C-4901-BBC2-EF4C5720A5B9}"/>
                  </a:ext>
                </a:extLst>
              </p:cNvPr>
              <p:cNvSpPr/>
              <p:nvPr/>
            </p:nvSpPr>
            <p:spPr>
              <a:xfrm>
                <a:off x="3870094" y="2245460"/>
                <a:ext cx="1373154" cy="572397"/>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2983B71-74F3-49DB-8A3F-AEBAAE658C47}"/>
                  </a:ext>
                </a:extLst>
              </p:cNvPr>
              <p:cNvSpPr/>
              <p:nvPr/>
            </p:nvSpPr>
            <p:spPr>
              <a:xfrm>
                <a:off x="4749966" y="1974605"/>
                <a:ext cx="912667" cy="843913"/>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F9F1D0D-A0B4-4605-9992-1E9A6F9E9640}"/>
                  </a:ext>
                </a:extLst>
              </p:cNvPr>
              <p:cNvSpPr/>
              <p:nvPr/>
            </p:nvSpPr>
            <p:spPr>
              <a:xfrm>
                <a:off x="7687611" y="4552498"/>
                <a:ext cx="1189667" cy="1242834"/>
              </a:xfrm>
              <a:custGeom>
                <a:avLst/>
                <a:gdLst>
                  <a:gd name="connsiteX0" fmla="*/ 1128465 w 1189667"/>
                  <a:gd name="connsiteY0" fmla="*/ 1052165 h 1242834"/>
                  <a:gd name="connsiteX1" fmla="*/ 1016147 w 1189667"/>
                  <a:gd name="connsiteY1" fmla="*/ 1089825 h 1242834"/>
                  <a:gd name="connsiteX2" fmla="*/ 979809 w 1189667"/>
                  <a:gd name="connsiteY2" fmla="*/ 1108985 h 1242834"/>
                  <a:gd name="connsiteX3" fmla="*/ 85229 w 1189667"/>
                  <a:gd name="connsiteY3" fmla="*/ 1108985 h 1242834"/>
                  <a:gd name="connsiteX4" fmla="*/ 54837 w 1189667"/>
                  <a:gd name="connsiteY4" fmla="*/ 1077272 h 1242834"/>
                  <a:gd name="connsiteX5" fmla="*/ 55498 w 1189667"/>
                  <a:gd name="connsiteY5" fmla="*/ 41304 h 1242834"/>
                  <a:gd name="connsiteX6" fmla="*/ 55498 w 1189667"/>
                  <a:gd name="connsiteY6" fmla="*/ 17519 h 1242834"/>
                  <a:gd name="connsiteX7" fmla="*/ 48891 w 1189667"/>
                  <a:gd name="connsiteY7" fmla="*/ 4305 h 1242834"/>
                  <a:gd name="connsiteX8" fmla="*/ 661 w 1189667"/>
                  <a:gd name="connsiteY8" fmla="*/ 32055 h 1242834"/>
                  <a:gd name="connsiteX9" fmla="*/ 661 w 1189667"/>
                  <a:gd name="connsiteY9" fmla="*/ 583734 h 1242834"/>
                  <a:gd name="connsiteX10" fmla="*/ 0 w 1189667"/>
                  <a:gd name="connsiteY10" fmla="*/ 1130127 h 1242834"/>
                  <a:gd name="connsiteX11" fmla="*/ 33035 w 1189667"/>
                  <a:gd name="connsiteY11" fmla="*/ 1164483 h 1242834"/>
                  <a:gd name="connsiteX12" fmla="*/ 972541 w 1189667"/>
                  <a:gd name="connsiteY12" fmla="*/ 1163823 h 1242834"/>
                  <a:gd name="connsiteX13" fmla="*/ 1008218 w 1189667"/>
                  <a:gd name="connsiteY13" fmla="*/ 1185626 h 1242834"/>
                  <a:gd name="connsiteX14" fmla="*/ 1114590 w 1189667"/>
                  <a:gd name="connsiteY14" fmla="*/ 1241124 h 1242834"/>
                  <a:gd name="connsiteX15" fmla="*/ 1189249 w 1189667"/>
                  <a:gd name="connsiteY15" fmla="*/ 1154573 h 1242834"/>
                  <a:gd name="connsiteX16" fmla="*/ 1128465 w 1189667"/>
                  <a:gd name="connsiteY16" fmla="*/ 1052165 h 124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89667" h="1242834">
                    <a:moveTo>
                      <a:pt x="1128465" y="1052165"/>
                    </a:moveTo>
                    <a:cubicBezTo>
                      <a:pt x="1084859" y="1037630"/>
                      <a:pt x="1037950" y="1051505"/>
                      <a:pt x="1016147" y="1089825"/>
                    </a:cubicBezTo>
                    <a:cubicBezTo>
                      <a:pt x="1006897" y="1105682"/>
                      <a:pt x="996986" y="1108985"/>
                      <a:pt x="979809" y="1108985"/>
                    </a:cubicBezTo>
                    <a:cubicBezTo>
                      <a:pt x="681836" y="1108324"/>
                      <a:pt x="383863" y="1108324"/>
                      <a:pt x="85229" y="1108985"/>
                    </a:cubicBezTo>
                    <a:cubicBezTo>
                      <a:pt x="59462" y="1108985"/>
                      <a:pt x="54837" y="1101057"/>
                      <a:pt x="54837" y="1077272"/>
                    </a:cubicBezTo>
                    <a:cubicBezTo>
                      <a:pt x="55498" y="731729"/>
                      <a:pt x="55498" y="386186"/>
                      <a:pt x="55498" y="41304"/>
                    </a:cubicBezTo>
                    <a:cubicBezTo>
                      <a:pt x="55498" y="33376"/>
                      <a:pt x="55498" y="25448"/>
                      <a:pt x="55498" y="17519"/>
                    </a:cubicBezTo>
                    <a:cubicBezTo>
                      <a:pt x="55498" y="12234"/>
                      <a:pt x="54837" y="6948"/>
                      <a:pt x="48891" y="4305"/>
                    </a:cubicBezTo>
                    <a:cubicBezTo>
                      <a:pt x="25106" y="-7587"/>
                      <a:pt x="661" y="6287"/>
                      <a:pt x="661" y="32055"/>
                    </a:cubicBezTo>
                    <a:cubicBezTo>
                      <a:pt x="661" y="215727"/>
                      <a:pt x="661" y="400061"/>
                      <a:pt x="661" y="583734"/>
                    </a:cubicBezTo>
                    <a:cubicBezTo>
                      <a:pt x="661" y="766085"/>
                      <a:pt x="1321" y="947776"/>
                      <a:pt x="0" y="1130127"/>
                    </a:cubicBezTo>
                    <a:cubicBezTo>
                      <a:pt x="0" y="1156555"/>
                      <a:pt x="5285" y="1164483"/>
                      <a:pt x="33035" y="1164483"/>
                    </a:cubicBezTo>
                    <a:cubicBezTo>
                      <a:pt x="346203" y="1163162"/>
                      <a:pt x="659372" y="1163823"/>
                      <a:pt x="972541" y="1163823"/>
                    </a:cubicBezTo>
                    <a:cubicBezTo>
                      <a:pt x="989719" y="1163823"/>
                      <a:pt x="1000951" y="1165144"/>
                      <a:pt x="1008218" y="1185626"/>
                    </a:cubicBezTo>
                    <a:cubicBezTo>
                      <a:pt x="1023414" y="1229231"/>
                      <a:pt x="1065038" y="1249052"/>
                      <a:pt x="1114590" y="1241124"/>
                    </a:cubicBezTo>
                    <a:cubicBezTo>
                      <a:pt x="1155553" y="1234517"/>
                      <a:pt x="1185284" y="1200161"/>
                      <a:pt x="1189249" y="1154573"/>
                    </a:cubicBezTo>
                    <a:cubicBezTo>
                      <a:pt x="1193213" y="1106342"/>
                      <a:pt x="1168767" y="1066040"/>
                      <a:pt x="1128465" y="1052165"/>
                    </a:cubicBezTo>
                    <a:close/>
                  </a:path>
                </a:pathLst>
              </a:custGeom>
              <a:grpFill/>
              <a:ln w="6599"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DE7BE1C-532A-4B0D-A178-3BFC73860127}"/>
                  </a:ext>
                </a:extLst>
              </p:cNvPr>
              <p:cNvSpPr/>
              <p:nvPr/>
            </p:nvSpPr>
            <p:spPr>
              <a:xfrm>
                <a:off x="6744671" y="4554792"/>
                <a:ext cx="190088" cy="1673439"/>
              </a:xfrm>
              <a:custGeom>
                <a:avLst/>
                <a:gdLst>
                  <a:gd name="connsiteX0" fmla="*/ 146804 w 190088"/>
                  <a:gd name="connsiteY0" fmla="*/ 1460823 h 1673439"/>
                  <a:gd name="connsiteX1" fmla="*/ 146804 w 190088"/>
                  <a:gd name="connsiteY1" fmla="*/ 748595 h 1673439"/>
                  <a:gd name="connsiteX2" fmla="*/ 146804 w 190088"/>
                  <a:gd name="connsiteY2" fmla="*/ 28439 h 1673439"/>
                  <a:gd name="connsiteX3" fmla="*/ 121037 w 190088"/>
                  <a:gd name="connsiteY3" fmla="*/ 29 h 1673439"/>
                  <a:gd name="connsiteX4" fmla="*/ 91306 w 190088"/>
                  <a:gd name="connsiteY4" fmla="*/ 32403 h 1673439"/>
                  <a:gd name="connsiteX5" fmla="*/ 91966 w 190088"/>
                  <a:gd name="connsiteY5" fmla="*/ 1443645 h 1673439"/>
                  <a:gd name="connsiteX6" fmla="*/ 63557 w 190088"/>
                  <a:gd name="connsiteY6" fmla="*/ 1483286 h 1673439"/>
                  <a:gd name="connsiteX7" fmla="*/ 21933 w 190088"/>
                  <a:gd name="connsiteY7" fmla="*/ 1510375 h 1673439"/>
                  <a:gd name="connsiteX8" fmla="*/ 30522 w 190088"/>
                  <a:gd name="connsiteY8" fmla="*/ 1649781 h 1673439"/>
                  <a:gd name="connsiteX9" fmla="*/ 162000 w 190088"/>
                  <a:gd name="connsiteY9" fmla="*/ 1646477 h 1673439"/>
                  <a:gd name="connsiteX10" fmla="*/ 162661 w 190088"/>
                  <a:gd name="connsiteY10" fmla="*/ 1505750 h 1673439"/>
                  <a:gd name="connsiteX11" fmla="*/ 146804 w 190088"/>
                  <a:gd name="connsiteY11" fmla="*/ 1460823 h 167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088" h="1673439">
                    <a:moveTo>
                      <a:pt x="146804" y="1460823"/>
                    </a:moveTo>
                    <a:cubicBezTo>
                      <a:pt x="146804" y="1223634"/>
                      <a:pt x="146804" y="985784"/>
                      <a:pt x="146804" y="748595"/>
                    </a:cubicBezTo>
                    <a:cubicBezTo>
                      <a:pt x="146804" y="508763"/>
                      <a:pt x="146804" y="268271"/>
                      <a:pt x="146804" y="28439"/>
                    </a:cubicBezTo>
                    <a:cubicBezTo>
                      <a:pt x="146804" y="9279"/>
                      <a:pt x="144161" y="690"/>
                      <a:pt x="121037" y="29"/>
                    </a:cubicBezTo>
                    <a:cubicBezTo>
                      <a:pt x="94609" y="-632"/>
                      <a:pt x="91306" y="9940"/>
                      <a:pt x="91306" y="32403"/>
                    </a:cubicBezTo>
                    <a:cubicBezTo>
                      <a:pt x="91966" y="502817"/>
                      <a:pt x="91306" y="973231"/>
                      <a:pt x="91966" y="1443645"/>
                    </a:cubicBezTo>
                    <a:cubicBezTo>
                      <a:pt x="91966" y="1465448"/>
                      <a:pt x="90645" y="1480644"/>
                      <a:pt x="63557" y="1483286"/>
                    </a:cubicBezTo>
                    <a:cubicBezTo>
                      <a:pt x="46379" y="1484608"/>
                      <a:pt x="33165" y="1497161"/>
                      <a:pt x="21933" y="1510375"/>
                    </a:cubicBezTo>
                    <a:cubicBezTo>
                      <a:pt x="-10441" y="1550677"/>
                      <a:pt x="-6477" y="1615425"/>
                      <a:pt x="30522" y="1649781"/>
                    </a:cubicBezTo>
                    <a:cubicBezTo>
                      <a:pt x="66200" y="1682816"/>
                      <a:pt x="128305" y="1680834"/>
                      <a:pt x="162000" y="1646477"/>
                    </a:cubicBezTo>
                    <a:cubicBezTo>
                      <a:pt x="198338" y="1610139"/>
                      <a:pt x="200320" y="1542749"/>
                      <a:pt x="162661" y="1505750"/>
                    </a:cubicBezTo>
                    <a:cubicBezTo>
                      <a:pt x="149447" y="1491875"/>
                      <a:pt x="146804" y="1478662"/>
                      <a:pt x="146804" y="1460823"/>
                    </a:cubicBezTo>
                    <a:close/>
                  </a:path>
                </a:pathLst>
              </a:custGeom>
              <a:grpFill/>
              <a:ln w="6599"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64A58FA-7A31-4185-891F-6DA21953AA4C}"/>
                  </a:ext>
                </a:extLst>
              </p:cNvPr>
              <p:cNvSpPr/>
              <p:nvPr/>
            </p:nvSpPr>
            <p:spPr>
              <a:xfrm>
                <a:off x="8066153" y="3632493"/>
                <a:ext cx="1181053" cy="1164453"/>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024EA-8FB4-4EE0-9D4C-7AA4E1F17C2F}"/>
                  </a:ext>
                </a:extLst>
              </p:cNvPr>
              <p:cNvSpPr/>
              <p:nvPr/>
            </p:nvSpPr>
            <p:spPr>
              <a:xfrm>
                <a:off x="7289212" y="4555210"/>
                <a:ext cx="1121223" cy="1705206"/>
              </a:xfrm>
              <a:custGeom>
                <a:avLst/>
                <a:gdLst>
                  <a:gd name="connsiteX0" fmla="*/ 1068342 w 1121223"/>
                  <a:gd name="connsiteY0" fmla="*/ 1518546 h 1705206"/>
                  <a:gd name="connsiteX1" fmla="*/ 943471 w 1121223"/>
                  <a:gd name="connsiteY1" fmla="*/ 1558188 h 1705206"/>
                  <a:gd name="connsiteX2" fmla="*/ 943471 w 1121223"/>
                  <a:gd name="connsiteY2" fmla="*/ 1558188 h 1705206"/>
                  <a:gd name="connsiteX3" fmla="*/ 943471 w 1121223"/>
                  <a:gd name="connsiteY3" fmla="*/ 1558188 h 1705206"/>
                  <a:gd name="connsiteX4" fmla="*/ 107693 w 1121223"/>
                  <a:gd name="connsiteY4" fmla="*/ 1558849 h 1705206"/>
                  <a:gd name="connsiteX5" fmla="*/ 73337 w 1121223"/>
                  <a:gd name="connsiteY5" fmla="*/ 1524493 h 1705206"/>
                  <a:gd name="connsiteX6" fmla="*/ 73337 w 1121223"/>
                  <a:gd name="connsiteY6" fmla="*/ 40575 h 1705206"/>
                  <a:gd name="connsiteX7" fmla="*/ 33696 w 1121223"/>
                  <a:gd name="connsiteY7" fmla="*/ 273 h 1705206"/>
                  <a:gd name="connsiteX8" fmla="*/ 0 w 1121223"/>
                  <a:gd name="connsiteY8" fmla="*/ 33968 h 1705206"/>
                  <a:gd name="connsiteX9" fmla="*/ 661 w 1121223"/>
                  <a:gd name="connsiteY9" fmla="*/ 1597830 h 1705206"/>
                  <a:gd name="connsiteX10" fmla="*/ 35678 w 1121223"/>
                  <a:gd name="connsiteY10" fmla="*/ 1631525 h 1705206"/>
                  <a:gd name="connsiteX11" fmla="*/ 900526 w 1121223"/>
                  <a:gd name="connsiteY11" fmla="*/ 1631525 h 1705206"/>
                  <a:gd name="connsiteX12" fmla="*/ 937524 w 1121223"/>
                  <a:gd name="connsiteY12" fmla="*/ 1635489 h 1705206"/>
                  <a:gd name="connsiteX13" fmla="*/ 1007558 w 1121223"/>
                  <a:gd name="connsiteY13" fmla="*/ 1703541 h 1705206"/>
                  <a:gd name="connsiteX14" fmla="*/ 1116572 w 1121223"/>
                  <a:gd name="connsiteY14" fmla="*/ 1639453 h 1705206"/>
                  <a:gd name="connsiteX15" fmla="*/ 1068342 w 1121223"/>
                  <a:gd name="connsiteY15" fmla="*/ 1518546 h 170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1223" h="1705206">
                    <a:moveTo>
                      <a:pt x="1068342" y="1518546"/>
                    </a:moveTo>
                    <a:cubicBezTo>
                      <a:pt x="1021433" y="1497404"/>
                      <a:pt x="972541" y="1512600"/>
                      <a:pt x="943471" y="1558188"/>
                    </a:cubicBezTo>
                    <a:lnTo>
                      <a:pt x="943471" y="1558188"/>
                    </a:lnTo>
                    <a:lnTo>
                      <a:pt x="943471" y="1558188"/>
                    </a:lnTo>
                    <a:cubicBezTo>
                      <a:pt x="664658" y="1558188"/>
                      <a:pt x="386506" y="1558849"/>
                      <a:pt x="107693" y="1558849"/>
                    </a:cubicBezTo>
                    <a:cubicBezTo>
                      <a:pt x="73337" y="1558849"/>
                      <a:pt x="73337" y="1558849"/>
                      <a:pt x="73337" y="1524493"/>
                    </a:cubicBezTo>
                    <a:cubicBezTo>
                      <a:pt x="73337" y="1029633"/>
                      <a:pt x="73337" y="535434"/>
                      <a:pt x="73337" y="40575"/>
                    </a:cubicBezTo>
                    <a:cubicBezTo>
                      <a:pt x="73337" y="-5013"/>
                      <a:pt x="78623" y="2915"/>
                      <a:pt x="33696" y="273"/>
                    </a:cubicBezTo>
                    <a:cubicBezTo>
                      <a:pt x="5946" y="-1709"/>
                      <a:pt x="0" y="6879"/>
                      <a:pt x="0" y="33968"/>
                    </a:cubicBezTo>
                    <a:cubicBezTo>
                      <a:pt x="661" y="555255"/>
                      <a:pt x="661" y="1076543"/>
                      <a:pt x="661" y="1597830"/>
                    </a:cubicBezTo>
                    <a:cubicBezTo>
                      <a:pt x="661" y="1634168"/>
                      <a:pt x="-5285" y="1631525"/>
                      <a:pt x="35678" y="1631525"/>
                    </a:cubicBezTo>
                    <a:cubicBezTo>
                      <a:pt x="323740" y="1631525"/>
                      <a:pt x="612463" y="1631525"/>
                      <a:pt x="900526" y="1631525"/>
                    </a:cubicBezTo>
                    <a:cubicBezTo>
                      <a:pt x="913079" y="1631525"/>
                      <a:pt x="925632" y="1628882"/>
                      <a:pt x="937524" y="1635489"/>
                    </a:cubicBezTo>
                    <a:cubicBezTo>
                      <a:pt x="946113" y="1673149"/>
                      <a:pt x="971881" y="1697595"/>
                      <a:pt x="1007558" y="1703541"/>
                    </a:cubicBezTo>
                    <a:cubicBezTo>
                      <a:pt x="1059753" y="1712130"/>
                      <a:pt x="1102037" y="1687023"/>
                      <a:pt x="1116572" y="1639453"/>
                    </a:cubicBezTo>
                    <a:cubicBezTo>
                      <a:pt x="1131108" y="1590562"/>
                      <a:pt x="1110626" y="1537707"/>
                      <a:pt x="1068342" y="1518546"/>
                    </a:cubicBezTo>
                    <a:close/>
                  </a:path>
                </a:pathLst>
              </a:custGeom>
              <a:grpFill/>
              <a:ln w="6599"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7316DBB-27CB-4E54-9753-5828BE455D17}"/>
                  </a:ext>
                </a:extLst>
              </p:cNvPr>
              <p:cNvSpPr/>
              <p:nvPr/>
            </p:nvSpPr>
            <p:spPr>
              <a:xfrm>
                <a:off x="6769876" y="4190084"/>
                <a:ext cx="214133" cy="351577"/>
              </a:xfrm>
              <a:custGeom>
                <a:avLst/>
                <a:gdLst>
                  <a:gd name="connsiteX0" fmla="*/ 214096 w 214133"/>
                  <a:gd name="connsiteY0" fmla="*/ 35052 h 351577"/>
                  <a:gd name="connsiteX1" fmla="*/ 180400 w 214133"/>
                  <a:gd name="connsiteY1" fmla="*/ 35 h 351577"/>
                  <a:gd name="connsiteX2" fmla="*/ 33066 w 214133"/>
                  <a:gd name="connsiteY2" fmla="*/ 35 h 351577"/>
                  <a:gd name="connsiteX3" fmla="*/ 31 w 214133"/>
                  <a:gd name="connsiteY3" fmla="*/ 32409 h 351577"/>
                  <a:gd name="connsiteX4" fmla="*/ 31 w 214133"/>
                  <a:gd name="connsiteY4" fmla="*/ 177101 h 351577"/>
                  <a:gd name="connsiteX5" fmla="*/ 691 w 214133"/>
                  <a:gd name="connsiteY5" fmla="*/ 326418 h 351577"/>
                  <a:gd name="connsiteX6" fmla="*/ 26459 w 214133"/>
                  <a:gd name="connsiteY6" fmla="*/ 351524 h 351577"/>
                  <a:gd name="connsiteX7" fmla="*/ 187007 w 214133"/>
                  <a:gd name="connsiteY7" fmla="*/ 351524 h 351577"/>
                  <a:gd name="connsiteX8" fmla="*/ 212774 w 214133"/>
                  <a:gd name="connsiteY8" fmla="*/ 325757 h 351577"/>
                  <a:gd name="connsiteX9" fmla="*/ 214096 w 214133"/>
                  <a:gd name="connsiteY9" fmla="*/ 176440 h 351577"/>
                  <a:gd name="connsiteX10" fmla="*/ 214096 w 214133"/>
                  <a:gd name="connsiteY10" fmla="*/ 35052 h 35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133" h="351577">
                    <a:moveTo>
                      <a:pt x="214096" y="35052"/>
                    </a:moveTo>
                    <a:cubicBezTo>
                      <a:pt x="214756" y="9946"/>
                      <a:pt x="206828" y="-626"/>
                      <a:pt x="180400" y="35"/>
                    </a:cubicBezTo>
                    <a:cubicBezTo>
                      <a:pt x="131509" y="1357"/>
                      <a:pt x="81957" y="1357"/>
                      <a:pt x="33066" y="35"/>
                    </a:cubicBezTo>
                    <a:cubicBezTo>
                      <a:pt x="9281" y="-626"/>
                      <a:pt x="-630" y="7964"/>
                      <a:pt x="31" y="32409"/>
                    </a:cubicBezTo>
                    <a:cubicBezTo>
                      <a:pt x="1352" y="80640"/>
                      <a:pt x="31" y="128870"/>
                      <a:pt x="31" y="177101"/>
                    </a:cubicBezTo>
                    <a:cubicBezTo>
                      <a:pt x="691" y="226653"/>
                      <a:pt x="2013" y="276866"/>
                      <a:pt x="691" y="326418"/>
                    </a:cubicBezTo>
                    <a:cubicBezTo>
                      <a:pt x="31" y="346899"/>
                      <a:pt x="7298" y="352185"/>
                      <a:pt x="26459" y="351524"/>
                    </a:cubicBezTo>
                    <a:cubicBezTo>
                      <a:pt x="79975" y="350203"/>
                      <a:pt x="133491" y="350203"/>
                      <a:pt x="187007" y="351524"/>
                    </a:cubicBezTo>
                    <a:cubicBezTo>
                      <a:pt x="206828" y="352185"/>
                      <a:pt x="212774" y="345578"/>
                      <a:pt x="212774" y="325757"/>
                    </a:cubicBezTo>
                    <a:cubicBezTo>
                      <a:pt x="212774" y="276205"/>
                      <a:pt x="209471" y="225992"/>
                      <a:pt x="214096" y="176440"/>
                    </a:cubicBezTo>
                    <a:cubicBezTo>
                      <a:pt x="214096" y="129531"/>
                      <a:pt x="212774" y="82622"/>
                      <a:pt x="214096" y="35052"/>
                    </a:cubicBezTo>
                    <a:close/>
                  </a:path>
                </a:pathLst>
              </a:custGeom>
              <a:grpFill/>
              <a:ln w="6599"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DDB300A-BFC2-42EC-81F3-1BD5152B7FD5}"/>
                  </a:ext>
                </a:extLst>
              </p:cNvPr>
              <p:cNvSpPr/>
              <p:nvPr/>
            </p:nvSpPr>
            <p:spPr>
              <a:xfrm>
                <a:off x="7192090" y="4190083"/>
                <a:ext cx="211421" cy="352184"/>
              </a:xfrm>
              <a:custGeom>
                <a:avLst/>
                <a:gdLst>
                  <a:gd name="connsiteX0" fmla="*/ 189619 w 211421"/>
                  <a:gd name="connsiteY0" fmla="*/ 352185 h 352184"/>
                  <a:gd name="connsiteX1" fmla="*/ 210761 w 211421"/>
                  <a:gd name="connsiteY1" fmla="*/ 330382 h 352184"/>
                  <a:gd name="connsiteX2" fmla="*/ 211422 w 211421"/>
                  <a:gd name="connsiteY2" fmla="*/ 178422 h 352184"/>
                  <a:gd name="connsiteX3" fmla="*/ 210761 w 211421"/>
                  <a:gd name="connsiteY3" fmla="*/ 31088 h 352184"/>
                  <a:gd name="connsiteX4" fmla="*/ 179048 w 211421"/>
                  <a:gd name="connsiteY4" fmla="*/ 35 h 352184"/>
                  <a:gd name="connsiteX5" fmla="*/ 31713 w 211421"/>
                  <a:gd name="connsiteY5" fmla="*/ 35 h 352184"/>
                  <a:gd name="connsiteX6" fmla="*/ 661 w 211421"/>
                  <a:gd name="connsiteY6" fmla="*/ 31088 h 352184"/>
                  <a:gd name="connsiteX7" fmla="*/ 0 w 211421"/>
                  <a:gd name="connsiteY7" fmla="*/ 178422 h 352184"/>
                  <a:gd name="connsiteX8" fmla="*/ 0 w 211421"/>
                  <a:gd name="connsiteY8" fmla="*/ 330382 h 352184"/>
                  <a:gd name="connsiteX9" fmla="*/ 21142 w 211421"/>
                  <a:gd name="connsiteY9" fmla="*/ 351524 h 352184"/>
                  <a:gd name="connsiteX10" fmla="*/ 189619 w 211421"/>
                  <a:gd name="connsiteY10" fmla="*/ 352185 h 35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421" h="352184">
                    <a:moveTo>
                      <a:pt x="189619" y="352185"/>
                    </a:moveTo>
                    <a:cubicBezTo>
                      <a:pt x="206136" y="352185"/>
                      <a:pt x="210761" y="346238"/>
                      <a:pt x="210761" y="330382"/>
                    </a:cubicBezTo>
                    <a:cubicBezTo>
                      <a:pt x="210100" y="279509"/>
                      <a:pt x="210761" y="228635"/>
                      <a:pt x="211422" y="178422"/>
                    </a:cubicBezTo>
                    <a:cubicBezTo>
                      <a:pt x="211422" y="129531"/>
                      <a:pt x="210100" y="79979"/>
                      <a:pt x="210761" y="31088"/>
                    </a:cubicBezTo>
                    <a:cubicBezTo>
                      <a:pt x="211422" y="7303"/>
                      <a:pt x="202172" y="35"/>
                      <a:pt x="179048" y="35"/>
                    </a:cubicBezTo>
                    <a:cubicBezTo>
                      <a:pt x="130156" y="1357"/>
                      <a:pt x="80604" y="1357"/>
                      <a:pt x="31713" y="35"/>
                    </a:cubicBezTo>
                    <a:cubicBezTo>
                      <a:pt x="8589" y="-626"/>
                      <a:pt x="0" y="7964"/>
                      <a:pt x="661" y="31088"/>
                    </a:cubicBezTo>
                    <a:cubicBezTo>
                      <a:pt x="1321" y="79979"/>
                      <a:pt x="661" y="129531"/>
                      <a:pt x="0" y="178422"/>
                    </a:cubicBezTo>
                    <a:cubicBezTo>
                      <a:pt x="0" y="229296"/>
                      <a:pt x="661" y="280169"/>
                      <a:pt x="0" y="330382"/>
                    </a:cubicBezTo>
                    <a:cubicBezTo>
                      <a:pt x="0" y="346899"/>
                      <a:pt x="5285" y="351524"/>
                      <a:pt x="21142" y="351524"/>
                    </a:cubicBezTo>
                    <a:cubicBezTo>
                      <a:pt x="77301" y="350863"/>
                      <a:pt x="133460" y="350863"/>
                      <a:pt x="189619" y="352185"/>
                    </a:cubicBezTo>
                    <a:close/>
                  </a:path>
                </a:pathLst>
              </a:custGeom>
              <a:grpFill/>
              <a:ln w="659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0959267-9FF4-4EA3-B259-E9991D5F31E7}"/>
                  </a:ext>
                </a:extLst>
              </p:cNvPr>
              <p:cNvSpPr/>
              <p:nvPr/>
            </p:nvSpPr>
            <p:spPr>
              <a:xfrm>
                <a:off x="7610935" y="4190119"/>
                <a:ext cx="209475" cy="347562"/>
              </a:xfrm>
              <a:custGeom>
                <a:avLst/>
                <a:gdLst>
                  <a:gd name="connsiteX0" fmla="*/ 30428 w 209475"/>
                  <a:gd name="connsiteY0" fmla="*/ 347525 h 347562"/>
                  <a:gd name="connsiteX1" fmla="*/ 206832 w 209475"/>
                  <a:gd name="connsiteY1" fmla="*/ 346203 h 347562"/>
                  <a:gd name="connsiteX2" fmla="*/ 209475 w 209475"/>
                  <a:gd name="connsiteY2" fmla="*/ 28410 h 347562"/>
                  <a:gd name="connsiteX3" fmla="*/ 183708 w 209475"/>
                  <a:gd name="connsiteY3" fmla="*/ 0 h 347562"/>
                  <a:gd name="connsiteX4" fmla="*/ 25803 w 209475"/>
                  <a:gd name="connsiteY4" fmla="*/ 0 h 347562"/>
                  <a:gd name="connsiteX5" fmla="*/ 35 w 209475"/>
                  <a:gd name="connsiteY5" fmla="*/ 25767 h 347562"/>
                  <a:gd name="connsiteX6" fmla="*/ 1357 w 209475"/>
                  <a:gd name="connsiteY6" fmla="*/ 175084 h 347562"/>
                  <a:gd name="connsiteX7" fmla="*/ 5321 w 209475"/>
                  <a:gd name="connsiteY7" fmla="*/ 209440 h 347562"/>
                  <a:gd name="connsiteX8" fmla="*/ 5321 w 209475"/>
                  <a:gd name="connsiteY8" fmla="*/ 321758 h 347562"/>
                  <a:gd name="connsiteX9" fmla="*/ 30428 w 209475"/>
                  <a:gd name="connsiteY9" fmla="*/ 347525 h 347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475" h="347562">
                    <a:moveTo>
                      <a:pt x="30428" y="347525"/>
                    </a:moveTo>
                    <a:cubicBezTo>
                      <a:pt x="89229" y="346864"/>
                      <a:pt x="148031" y="346864"/>
                      <a:pt x="206832" y="346203"/>
                    </a:cubicBezTo>
                    <a:cubicBezTo>
                      <a:pt x="207493" y="240492"/>
                      <a:pt x="208154" y="134121"/>
                      <a:pt x="209475" y="28410"/>
                    </a:cubicBezTo>
                    <a:cubicBezTo>
                      <a:pt x="209475" y="9910"/>
                      <a:pt x="204190" y="0"/>
                      <a:pt x="183708" y="0"/>
                    </a:cubicBezTo>
                    <a:cubicBezTo>
                      <a:pt x="130853" y="661"/>
                      <a:pt x="78658" y="661"/>
                      <a:pt x="25803" y="0"/>
                    </a:cubicBezTo>
                    <a:cubicBezTo>
                      <a:pt x="7964" y="0"/>
                      <a:pt x="-625" y="7928"/>
                      <a:pt x="35" y="25767"/>
                    </a:cubicBezTo>
                    <a:cubicBezTo>
                      <a:pt x="696" y="75319"/>
                      <a:pt x="696" y="125532"/>
                      <a:pt x="1357" y="175084"/>
                    </a:cubicBezTo>
                    <a:cubicBezTo>
                      <a:pt x="6642" y="186316"/>
                      <a:pt x="5321" y="197547"/>
                      <a:pt x="5321" y="209440"/>
                    </a:cubicBezTo>
                    <a:cubicBezTo>
                      <a:pt x="5321" y="247099"/>
                      <a:pt x="5982" y="284098"/>
                      <a:pt x="5321" y="321758"/>
                    </a:cubicBezTo>
                    <a:cubicBezTo>
                      <a:pt x="5321" y="340257"/>
                      <a:pt x="11928" y="348186"/>
                      <a:pt x="30428" y="347525"/>
                    </a:cubicBezTo>
                    <a:close/>
                  </a:path>
                </a:pathLst>
              </a:custGeom>
              <a:grpFill/>
              <a:ln w="6599" cap="flat">
                <a:noFill/>
                <a:prstDash val="solid"/>
                <a:miter/>
              </a:ln>
            </p:spPr>
            <p:txBody>
              <a:bodyPr rtlCol="0" anchor="ctr"/>
              <a:lstStyle/>
              <a:p>
                <a:endParaRPr lang="en-US"/>
              </a:p>
            </p:txBody>
          </p:sp>
        </p:grpSp>
      </p:grpSp>
      <p:sp>
        <p:nvSpPr>
          <p:cNvPr id="30" name="TextBox 29">
            <a:extLst>
              <a:ext uri="{FF2B5EF4-FFF2-40B4-BE49-F238E27FC236}">
                <a16:creationId xmlns:a16="http://schemas.microsoft.com/office/drawing/2014/main" id="{B284C773-2EEB-4589-B421-C4F12EE8FC18}"/>
              </a:ext>
            </a:extLst>
          </p:cNvPr>
          <p:cNvSpPr txBox="1"/>
          <p:nvPr/>
        </p:nvSpPr>
        <p:spPr>
          <a:xfrm>
            <a:off x="1217576" y="1416643"/>
            <a:ext cx="6708366" cy="3139321"/>
          </a:xfrm>
          <a:prstGeom prst="rect">
            <a:avLst/>
          </a:prstGeom>
          <a:noFill/>
        </p:spPr>
        <p:txBody>
          <a:bodyPr wrap="square">
            <a:spAutoFit/>
          </a:bodyPr>
          <a:lstStyle/>
          <a:p>
            <a:pPr marL="285750" indent="-285750">
              <a:buFont typeface="Wingdings" panose="05000000000000000000" pitchFamily="2" charset="2"/>
              <a:buChar char="q"/>
            </a:pPr>
            <a:r>
              <a:rPr lang="en-GB" sz="2200">
                <a:solidFill>
                  <a:schemeClr val="bg2">
                    <a:lumMod val="25000"/>
                  </a:schemeClr>
                </a:solidFill>
                <a:latin typeface="Calibri" panose="020F0502020204030204" pitchFamily="34" charset="0"/>
                <a:cs typeface="Calibri" panose="020F0502020204030204" pitchFamily="34" charset="0"/>
              </a:rPr>
              <a:t>L293D is a Motor driver integrated circuit which is used to drive DC motors rotating in either direction. </a:t>
            </a:r>
          </a:p>
          <a:p>
            <a:pPr marL="285750" indent="-285750">
              <a:buFont typeface="Wingdings" panose="05000000000000000000" pitchFamily="2" charset="2"/>
              <a:buChar char="q"/>
            </a:pPr>
            <a:r>
              <a:rPr lang="en-GB" sz="2200">
                <a:solidFill>
                  <a:schemeClr val="bg2">
                    <a:lumMod val="25000"/>
                  </a:schemeClr>
                </a:solidFill>
                <a:latin typeface="Calibri" panose="020F0502020204030204" pitchFamily="34" charset="0"/>
                <a:cs typeface="Calibri" panose="020F0502020204030204" pitchFamily="34" charset="0"/>
              </a:rPr>
              <a:t>It is a 16-pin IC which can control a set of two DC motors simultaneously. It means that we can control two DC motor with a single L293D IC. </a:t>
            </a:r>
          </a:p>
          <a:p>
            <a:pPr marL="285750" indent="-285750">
              <a:buFont typeface="Wingdings" panose="05000000000000000000" pitchFamily="2" charset="2"/>
              <a:buChar char="q"/>
            </a:pPr>
            <a:r>
              <a:rPr lang="en-GB" sz="2200">
                <a:solidFill>
                  <a:schemeClr val="bg2">
                    <a:lumMod val="25000"/>
                  </a:schemeClr>
                </a:solidFill>
                <a:latin typeface="Calibri" panose="020F0502020204030204" pitchFamily="34" charset="0"/>
                <a:cs typeface="Calibri" panose="020F0502020204030204" pitchFamily="34" charset="0"/>
              </a:rPr>
              <a:t>Dual H-bridge Motor Driver integrated circuit(IC). The L293D uses 5V for its own power and external power source is needed to drive the motors, which can be up to 36V and draw up to 600mA. </a:t>
            </a:r>
            <a:endParaRPr lang="en-US" sz="2200">
              <a:solidFill>
                <a:schemeClr val="bg2">
                  <a:lumMod val="25000"/>
                </a:schemeClr>
              </a:solidFill>
              <a:latin typeface="Calibri" panose="020F0502020204030204" pitchFamily="34" charset="0"/>
              <a:cs typeface="Calibri" panose="020F0502020204030204" pitchFamily="34" charset="0"/>
            </a:endParaRPr>
          </a:p>
        </p:txBody>
      </p:sp>
      <p:pic>
        <p:nvPicPr>
          <p:cNvPr id="31" name="Picture 30">
            <a:extLst>
              <a:ext uri="{FF2B5EF4-FFF2-40B4-BE49-F238E27FC236}">
                <a16:creationId xmlns:a16="http://schemas.microsoft.com/office/drawing/2014/main" id="{E2E82D49-DCED-45A2-AD10-EF1D36C0B4FB}"/>
              </a:ext>
            </a:extLst>
          </p:cNvPr>
          <p:cNvPicPr>
            <a:picLocks noChangeAspect="1"/>
          </p:cNvPicPr>
          <p:nvPr/>
        </p:nvPicPr>
        <p:blipFill>
          <a:blip r:embed="rId2"/>
          <a:stretch>
            <a:fillRect/>
          </a:stretch>
        </p:blipFill>
        <p:spPr>
          <a:xfrm>
            <a:off x="7853662" y="1791325"/>
            <a:ext cx="4260485" cy="3595149"/>
          </a:xfrm>
          <a:prstGeom prst="rect">
            <a:avLst/>
          </a:prstGeom>
        </p:spPr>
      </p:pic>
      <p:sp>
        <p:nvSpPr>
          <p:cNvPr id="32" name="Text Placeholder 1">
            <a:extLst>
              <a:ext uri="{FF2B5EF4-FFF2-40B4-BE49-F238E27FC236}">
                <a16:creationId xmlns:a16="http://schemas.microsoft.com/office/drawing/2014/main" id="{BD3150E7-9909-4CB0-8D8F-52F0CABFB7D3}"/>
              </a:ext>
            </a:extLst>
          </p:cNvPr>
          <p:cNvSpPr txBox="1">
            <a:spLocks/>
          </p:cNvSpPr>
          <p:nvPr/>
        </p:nvSpPr>
        <p:spPr>
          <a:xfrm>
            <a:off x="7754590" y="1260197"/>
            <a:ext cx="4248470" cy="63766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solidFill>
                  <a:schemeClr val="accent6">
                    <a:lumMod val="50000"/>
                    <a:lumOff val="50000"/>
                  </a:schemeClr>
                </a:solidFill>
                <a:latin typeface="Times New Roman" panose="02020603050405020304" pitchFamily="18" charset="0"/>
                <a:cs typeface="Times New Roman" panose="02020603050405020304" pitchFamily="18" charset="0"/>
              </a:rPr>
              <a:t>Pin description of L293D </a:t>
            </a:r>
          </a:p>
        </p:txBody>
      </p:sp>
    </p:spTree>
    <p:extLst>
      <p:ext uri="{BB962C8B-B14F-4D97-AF65-F5344CB8AC3E}">
        <p14:creationId xmlns:p14="http://schemas.microsoft.com/office/powerpoint/2010/main" val="1223667003"/>
      </p:ext>
    </p:extLst>
  </p:cSld>
  <p:clrMapOvr>
    <a:masterClrMapping/>
  </p:clrMapOvr>
</p:sld>
</file>

<file path=ppt/theme/theme1.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1127</Words>
  <Application>Microsoft Macintosh PowerPoint</Application>
  <PresentationFormat>Widescreen</PresentationFormat>
  <Paragraphs>176</Paragraphs>
  <Slides>21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Segoe UI Historic</vt:lpstr>
      <vt:lpstr>Times New Roman</vt:lpstr>
      <vt:lpstr>Wingdings</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Microsoft Office User</cp:lastModifiedBy>
  <cp:revision>4</cp:revision>
  <dcterms:created xsi:type="dcterms:W3CDTF">2020-01-20T05:08:25Z</dcterms:created>
  <dcterms:modified xsi:type="dcterms:W3CDTF">2023-06-01T12:53:00Z</dcterms:modified>
</cp:coreProperties>
</file>