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ink/ink1.xml" ContentType="application/inkml+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7"/>
  </p:notesMasterIdLst>
  <p:sldIdLst>
    <p:sldId id="297" r:id="rId3"/>
    <p:sldId id="257" r:id="rId4"/>
    <p:sldId id="287" r:id="rId5"/>
    <p:sldId id="286" r:id="rId6"/>
    <p:sldId id="281" r:id="rId7"/>
    <p:sldId id="269" r:id="rId8"/>
    <p:sldId id="268" r:id="rId9"/>
    <p:sldId id="270" r:id="rId10"/>
    <p:sldId id="271" r:id="rId11"/>
    <p:sldId id="267" r:id="rId12"/>
    <p:sldId id="299" r:id="rId13"/>
    <p:sldId id="266" r:id="rId14"/>
    <p:sldId id="284" r:id="rId15"/>
    <p:sldId id="261" r:id="rId16"/>
    <p:sldId id="289" r:id="rId17"/>
    <p:sldId id="290" r:id="rId18"/>
    <p:sldId id="291" r:id="rId19"/>
    <p:sldId id="298" r:id="rId20"/>
    <p:sldId id="294" r:id="rId21"/>
    <p:sldId id="292" r:id="rId22"/>
    <p:sldId id="293" r:id="rId23"/>
    <p:sldId id="295" r:id="rId24"/>
    <p:sldId id="296"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83B8FD-60F4-45FE-95AB-DA5D202C3392}" v="380" dt="2023-02-19T14:14:08.199"/>
    <p1510:client id="{486DEBB5-6C42-402B-A9E2-CBDD538DC7D1}" v="121" dt="2023-02-23T04:06:56.876"/>
    <p1510:client id="{646AE49F-C7EA-4C60-B6DE-10925E71F1C0}" v="41" dt="2023-02-27T06:14:40.999"/>
    <p1510:client id="{6D4DFE31-4ED5-4ACC-B37F-865A28D62A7E}" v="4" dt="2023-02-21T08:55:53.154"/>
    <p1510:client id="{7712D9EC-65BD-4137-9EED-32F0A23AF6FD}" v="1" dt="2023-02-21T06:30:19.579"/>
    <p1510:client id="{834816C9-6763-43A6-A6B2-B4423E8CBC76}" v="161" dt="2023-02-20T04:20:37.986"/>
    <p1510:client id="{840680AA-49B5-4CA3-B8A8-1F1F0C55CF50}" v="13" dt="2023-03-24T04:38:39.696"/>
    <p1510:client id="{8DBC19EA-BBAE-40E7-8C5A-92BBFC282A87}" v="7" dt="2023-03-24T05:15:47.274"/>
    <p1510:client id="{9664FC72-093E-422F-8AD1-4D0B6E9DB9D5}" v="421" dt="2023-02-21T06:15:06.252"/>
    <p1510:client id="{96D7547E-AD65-457E-B1B2-8D1A30EA1845}" v="23" dt="2023-02-21T14:22:38.247"/>
    <p1510:client id="{9B19BA34-1103-4AE1-8177-4AF1D3D069D7}" v="179" dt="2023-02-21T09:58:28.524"/>
    <p1510:client id="{A26F39FE-9594-4A59-AF49-46611E3A3917}" v="26" dt="2023-03-23T17:30:55.306"/>
    <p1510:client id="{A71AC0D8-C743-4355-8AD1-60AF7BCD4800}" v="127" dt="2023-02-22T05:13:10.016"/>
    <p1510:client id="{A9B7E120-A8F1-4EBE-A70C-056FC278E465}" v="361" dt="2023-03-02T04:14:03.719"/>
    <p1510:client id="{CD15EB0A-24FF-47E3-B8F5-46C6B34278A3}" v="1813" dt="2023-02-19T11:08:29.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shika Gupta" userId="d742b3f10a97c3d5" providerId="Windows Live" clId="Web-{840680AA-49B5-4CA3-B8A8-1F1F0C55CF50}"/>
    <pc:docChg chg="modSld">
      <pc:chgData name="Anshika Gupta" userId="d742b3f10a97c3d5" providerId="Windows Live" clId="Web-{840680AA-49B5-4CA3-B8A8-1F1F0C55CF50}" dt="2023-03-24T04:38:38.852" v="7" actId="20577"/>
      <pc:docMkLst>
        <pc:docMk/>
      </pc:docMkLst>
      <pc:sldChg chg="modSp">
        <pc:chgData name="Anshika Gupta" userId="d742b3f10a97c3d5" providerId="Windows Live" clId="Web-{840680AA-49B5-4CA3-B8A8-1F1F0C55CF50}" dt="2023-03-24T04:38:38.852" v="7" actId="20577"/>
        <pc:sldMkLst>
          <pc:docMk/>
          <pc:sldMk cId="153527536" sldId="297"/>
        </pc:sldMkLst>
        <pc:spChg chg="mod">
          <ac:chgData name="Anshika Gupta" userId="d742b3f10a97c3d5" providerId="Windows Live" clId="Web-{840680AA-49B5-4CA3-B8A8-1F1F0C55CF50}" dt="2023-03-24T04:38:38.852" v="7" actId="20577"/>
          <ac:spMkLst>
            <pc:docMk/>
            <pc:sldMk cId="153527536" sldId="297"/>
            <ac:spMk id="8" creationId="{582053F3-1AC5-1D15-E0D1-A65FCCBCA147}"/>
          </ac:spMkLst>
        </pc:spChg>
      </pc:sldChg>
    </pc:docChg>
  </pc:docChgLst>
  <pc:docChgLst>
    <pc:chgData name="Anshika Gupta" userId="d742b3f10a97c3d5" providerId="Windows Live" clId="Web-{834816C9-6763-43A6-A6B2-B4423E8CBC76}"/>
    <pc:docChg chg="addSld delSld modSld sldOrd">
      <pc:chgData name="Anshika Gupta" userId="d742b3f10a97c3d5" providerId="Windows Live" clId="Web-{834816C9-6763-43A6-A6B2-B4423E8CBC76}" dt="2023-02-20T04:20:37.986" v="136"/>
      <pc:docMkLst>
        <pc:docMk/>
      </pc:docMkLst>
      <pc:sldChg chg="del">
        <pc:chgData name="Anshika Gupta" userId="d742b3f10a97c3d5" providerId="Windows Live" clId="Web-{834816C9-6763-43A6-A6B2-B4423E8CBC76}" dt="2023-02-20T04:20:35.095" v="135"/>
        <pc:sldMkLst>
          <pc:docMk/>
          <pc:sldMk cId="3917191248" sldId="264"/>
        </pc:sldMkLst>
      </pc:sldChg>
      <pc:sldChg chg="addSp delSp modSp new mod ord setBg">
        <pc:chgData name="Anshika Gupta" userId="d742b3f10a97c3d5" providerId="Windows Live" clId="Web-{834816C9-6763-43A6-A6B2-B4423E8CBC76}" dt="2023-02-20T04:20:37.986" v="136"/>
        <pc:sldMkLst>
          <pc:docMk/>
          <pc:sldMk cId="594087580" sldId="285"/>
        </pc:sldMkLst>
        <pc:spChg chg="add del mod">
          <ac:chgData name="Anshika Gupta" userId="d742b3f10a97c3d5" providerId="Windows Live" clId="Web-{834816C9-6763-43A6-A6B2-B4423E8CBC76}" dt="2023-02-20T04:17:59.589" v="80" actId="1076"/>
          <ac:spMkLst>
            <pc:docMk/>
            <pc:sldMk cId="594087580" sldId="285"/>
            <ac:spMk id="2" creationId="{9FF32B27-C319-6DCD-1D5F-F16C636D5455}"/>
          </ac:spMkLst>
        </pc:spChg>
        <pc:spChg chg="del mod">
          <ac:chgData name="Anshika Gupta" userId="d742b3f10a97c3d5" providerId="Windows Live" clId="Web-{834816C9-6763-43A6-A6B2-B4423E8CBC76}" dt="2023-02-20T04:10:12.384" v="8"/>
          <ac:spMkLst>
            <pc:docMk/>
            <pc:sldMk cId="594087580" sldId="285"/>
            <ac:spMk id="3" creationId="{2694AB75-2521-3970-7FAA-C07BF13986E5}"/>
          </ac:spMkLst>
        </pc:spChg>
        <pc:spChg chg="add del mod">
          <ac:chgData name="Anshika Gupta" userId="d742b3f10a97c3d5" providerId="Windows Live" clId="Web-{834816C9-6763-43A6-A6B2-B4423E8CBC76}" dt="2023-02-20T04:13:14.610" v="10"/>
          <ac:spMkLst>
            <pc:docMk/>
            <pc:sldMk cId="594087580" sldId="285"/>
            <ac:spMk id="6" creationId="{5F1FE46B-EBD6-4071-9069-04AFA5FA18F4}"/>
          </ac:spMkLst>
        </pc:spChg>
        <pc:spChg chg="add del">
          <ac:chgData name="Anshika Gupta" userId="d742b3f10a97c3d5" providerId="Windows Live" clId="Web-{834816C9-6763-43A6-A6B2-B4423E8CBC76}" dt="2023-02-20T03:58:30.608" v="2"/>
          <ac:spMkLst>
            <pc:docMk/>
            <pc:sldMk cId="594087580" sldId="285"/>
            <ac:spMk id="8" creationId="{2B566528-1B12-4246-9431-5C2D7D081168}"/>
          </ac:spMkLst>
        </pc:spChg>
        <pc:spChg chg="add del">
          <ac:chgData name="Anshika Gupta" userId="d742b3f10a97c3d5" providerId="Windows Live" clId="Web-{834816C9-6763-43A6-A6B2-B4423E8CBC76}" dt="2023-02-20T04:14:51.488" v="38"/>
          <ac:spMkLst>
            <pc:docMk/>
            <pc:sldMk cId="594087580" sldId="285"/>
            <ac:spMk id="9" creationId="{A622BE62-EBB3-BF0B-0D0D-66312D43BA67}"/>
          </ac:spMkLst>
        </pc:spChg>
        <pc:spChg chg="add del">
          <ac:chgData name="Anshika Gupta" userId="d742b3f10a97c3d5" providerId="Windows Live" clId="Web-{834816C9-6763-43A6-A6B2-B4423E8CBC76}" dt="2023-02-20T03:58:30.608" v="2"/>
          <ac:spMkLst>
            <pc:docMk/>
            <pc:sldMk cId="594087580" sldId="285"/>
            <ac:spMk id="10" creationId="{2E80C965-DB6D-4F81-9E9E-B027384D0BD6}"/>
          </ac:spMkLst>
        </pc:spChg>
        <pc:spChg chg="add del">
          <ac:chgData name="Anshika Gupta" userId="d742b3f10a97c3d5" providerId="Windows Live" clId="Web-{834816C9-6763-43A6-A6B2-B4423E8CBC76}" dt="2023-02-20T03:58:30.608" v="2"/>
          <ac:spMkLst>
            <pc:docMk/>
            <pc:sldMk cId="594087580" sldId="285"/>
            <ac:spMk id="12" creationId="{A580F890-B085-4E95-96AA-55AEBEC5CE6E}"/>
          </ac:spMkLst>
        </pc:spChg>
        <pc:spChg chg="add mod">
          <ac:chgData name="Anshika Gupta" userId="d742b3f10a97c3d5" providerId="Windows Live" clId="Web-{834816C9-6763-43A6-A6B2-B4423E8CBC76}" dt="2023-02-20T04:19:02.248" v="91" actId="20577"/>
          <ac:spMkLst>
            <pc:docMk/>
            <pc:sldMk cId="594087580" sldId="285"/>
            <ac:spMk id="13" creationId="{DF35EC50-4131-CF85-3AB3-55A7DA962C83}"/>
          </ac:spMkLst>
        </pc:spChg>
        <pc:spChg chg="add del">
          <ac:chgData name="Anshika Gupta" userId="d742b3f10a97c3d5" providerId="Windows Live" clId="Web-{834816C9-6763-43A6-A6B2-B4423E8CBC76}" dt="2023-02-20T03:58:30.608" v="2"/>
          <ac:spMkLst>
            <pc:docMk/>
            <pc:sldMk cId="594087580" sldId="285"/>
            <ac:spMk id="14" creationId="{D3F51FEB-38FB-4F6C-9F7B-2F2AFAB65463}"/>
          </ac:spMkLst>
        </pc:spChg>
        <pc:spChg chg="add mod">
          <ac:chgData name="Anshika Gupta" userId="d742b3f10a97c3d5" providerId="Windows Live" clId="Web-{834816C9-6763-43A6-A6B2-B4423E8CBC76}" dt="2023-02-20T04:20:26.860" v="134" actId="20577"/>
          <ac:spMkLst>
            <pc:docMk/>
            <pc:sldMk cId="594087580" sldId="285"/>
            <ac:spMk id="15" creationId="{C7E6DDC3-E433-8098-2779-2BA61215B4AD}"/>
          </ac:spMkLst>
        </pc:spChg>
        <pc:spChg chg="add del">
          <ac:chgData name="Anshika Gupta" userId="d742b3f10a97c3d5" providerId="Windows Live" clId="Web-{834816C9-6763-43A6-A6B2-B4423E8CBC76}" dt="2023-02-20T03:58:30.608" v="2"/>
          <ac:spMkLst>
            <pc:docMk/>
            <pc:sldMk cId="594087580" sldId="285"/>
            <ac:spMk id="16" creationId="{1E547BA6-BAE0-43BB-A7CA-60F69CE252F0}"/>
          </ac:spMkLst>
        </pc:spChg>
        <pc:spChg chg="add del">
          <ac:chgData name="Anshika Gupta" userId="d742b3f10a97c3d5" providerId="Windows Live" clId="Web-{834816C9-6763-43A6-A6B2-B4423E8CBC76}" dt="2023-02-20T03:58:36.045" v="4"/>
          <ac:spMkLst>
            <pc:docMk/>
            <pc:sldMk cId="594087580" sldId="285"/>
            <ac:spMk id="19" creationId="{F837543A-6020-4505-A233-C9DB4BF74011}"/>
          </ac:spMkLst>
        </pc:spChg>
        <pc:spChg chg="add del">
          <ac:chgData name="Anshika Gupta" userId="d742b3f10a97c3d5" providerId="Windows Live" clId="Web-{834816C9-6763-43A6-A6B2-B4423E8CBC76}" dt="2023-02-20T03:58:36.045" v="4"/>
          <ac:spMkLst>
            <pc:docMk/>
            <pc:sldMk cId="594087580" sldId="285"/>
            <ac:spMk id="20" creationId="{88853921-7BC9-4BDE-ACAB-133C683C82D6}"/>
          </ac:spMkLst>
        </pc:spChg>
        <pc:spChg chg="add del">
          <ac:chgData name="Anshika Gupta" userId="d742b3f10a97c3d5" providerId="Windows Live" clId="Web-{834816C9-6763-43A6-A6B2-B4423E8CBC76}" dt="2023-02-20T03:58:36.045" v="4"/>
          <ac:spMkLst>
            <pc:docMk/>
            <pc:sldMk cId="594087580" sldId="285"/>
            <ac:spMk id="21" creationId="{35B16301-FB18-48BA-A6DD-C37CAF6F9A18}"/>
          </ac:spMkLst>
        </pc:spChg>
        <pc:spChg chg="add del">
          <ac:chgData name="Anshika Gupta" userId="d742b3f10a97c3d5" providerId="Windows Live" clId="Web-{834816C9-6763-43A6-A6B2-B4423E8CBC76}" dt="2023-02-20T03:58:36.045" v="4"/>
          <ac:spMkLst>
            <pc:docMk/>
            <pc:sldMk cId="594087580" sldId="285"/>
            <ac:spMk id="22" creationId="{09192968-3AE7-4470-A61C-97294BB92731}"/>
          </ac:spMkLst>
        </pc:spChg>
        <pc:spChg chg="add del">
          <ac:chgData name="Anshika Gupta" userId="d742b3f10a97c3d5" providerId="Windows Live" clId="Web-{834816C9-6763-43A6-A6B2-B4423E8CBC76}" dt="2023-02-20T03:58:36.045" v="4"/>
          <ac:spMkLst>
            <pc:docMk/>
            <pc:sldMk cId="594087580" sldId="285"/>
            <ac:spMk id="23" creationId="{C3C0D90E-074A-4F52-9B11-B52BEF4BCBE5}"/>
          </ac:spMkLst>
        </pc:spChg>
        <pc:spChg chg="add del">
          <ac:chgData name="Anshika Gupta" userId="d742b3f10a97c3d5" providerId="Windows Live" clId="Web-{834816C9-6763-43A6-A6B2-B4423E8CBC76}" dt="2023-02-20T03:58:36.045" v="4"/>
          <ac:spMkLst>
            <pc:docMk/>
            <pc:sldMk cId="594087580" sldId="285"/>
            <ac:spMk id="24" creationId="{3AB72E55-43E4-4356-BFE8-E2102CB0B505}"/>
          </ac:spMkLst>
        </pc:spChg>
        <pc:spChg chg="add del">
          <ac:chgData name="Anshika Gupta" userId="d742b3f10a97c3d5" providerId="Windows Live" clId="Web-{834816C9-6763-43A6-A6B2-B4423E8CBC76}" dt="2023-02-20T03:58:36.045" v="4"/>
          <ac:spMkLst>
            <pc:docMk/>
            <pc:sldMk cId="594087580" sldId="285"/>
            <ac:spMk id="25" creationId="{CABBD4C1-E6F8-46F6-8152-A8A97490BF4D}"/>
          </ac:spMkLst>
        </pc:spChg>
        <pc:spChg chg="add del">
          <ac:chgData name="Anshika Gupta" userId="d742b3f10a97c3d5" providerId="Windows Live" clId="Web-{834816C9-6763-43A6-A6B2-B4423E8CBC76}" dt="2023-02-20T03:58:36.045" v="4"/>
          <ac:spMkLst>
            <pc:docMk/>
            <pc:sldMk cId="594087580" sldId="285"/>
            <ac:spMk id="26" creationId="{83BA5EF5-1FE9-4BF9-83BB-269BCDDF6156}"/>
          </ac:spMkLst>
        </pc:spChg>
        <pc:spChg chg="add del">
          <ac:chgData name="Anshika Gupta" userId="d742b3f10a97c3d5" providerId="Windows Live" clId="Web-{834816C9-6763-43A6-A6B2-B4423E8CBC76}" dt="2023-02-20T03:58:53.280" v="6"/>
          <ac:spMkLst>
            <pc:docMk/>
            <pc:sldMk cId="594087580" sldId="285"/>
            <ac:spMk id="28" creationId="{2B566528-1B12-4246-9431-5C2D7D081168}"/>
          </ac:spMkLst>
        </pc:spChg>
        <pc:spChg chg="add del">
          <ac:chgData name="Anshika Gupta" userId="d742b3f10a97c3d5" providerId="Windows Live" clId="Web-{834816C9-6763-43A6-A6B2-B4423E8CBC76}" dt="2023-02-20T03:58:53.280" v="6"/>
          <ac:spMkLst>
            <pc:docMk/>
            <pc:sldMk cId="594087580" sldId="285"/>
            <ac:spMk id="29" creationId="{2E80C965-DB6D-4F81-9E9E-B027384D0BD6}"/>
          </ac:spMkLst>
        </pc:spChg>
        <pc:spChg chg="add del">
          <ac:chgData name="Anshika Gupta" userId="d742b3f10a97c3d5" providerId="Windows Live" clId="Web-{834816C9-6763-43A6-A6B2-B4423E8CBC76}" dt="2023-02-20T03:58:53.280" v="6"/>
          <ac:spMkLst>
            <pc:docMk/>
            <pc:sldMk cId="594087580" sldId="285"/>
            <ac:spMk id="30" creationId="{A580F890-B085-4E95-96AA-55AEBEC5CE6E}"/>
          </ac:spMkLst>
        </pc:spChg>
        <pc:spChg chg="add del">
          <ac:chgData name="Anshika Gupta" userId="d742b3f10a97c3d5" providerId="Windows Live" clId="Web-{834816C9-6763-43A6-A6B2-B4423E8CBC76}" dt="2023-02-20T03:58:53.280" v="6"/>
          <ac:spMkLst>
            <pc:docMk/>
            <pc:sldMk cId="594087580" sldId="285"/>
            <ac:spMk id="31" creationId="{D3F51FEB-38FB-4F6C-9F7B-2F2AFAB65463}"/>
          </ac:spMkLst>
        </pc:spChg>
        <pc:spChg chg="add del">
          <ac:chgData name="Anshika Gupta" userId="d742b3f10a97c3d5" providerId="Windows Live" clId="Web-{834816C9-6763-43A6-A6B2-B4423E8CBC76}" dt="2023-02-20T03:58:53.280" v="6"/>
          <ac:spMkLst>
            <pc:docMk/>
            <pc:sldMk cId="594087580" sldId="285"/>
            <ac:spMk id="32" creationId="{1E547BA6-BAE0-43BB-A7CA-60F69CE252F0}"/>
          </ac:spMkLst>
        </pc:spChg>
        <pc:spChg chg="add">
          <ac:chgData name="Anshika Gupta" userId="d742b3f10a97c3d5" providerId="Windows Live" clId="Web-{834816C9-6763-43A6-A6B2-B4423E8CBC76}" dt="2023-02-20T03:58:53.296" v="7"/>
          <ac:spMkLst>
            <pc:docMk/>
            <pc:sldMk cId="594087580" sldId="285"/>
            <ac:spMk id="34" creationId="{1BB867FF-FC45-48F7-8104-F89BE54909F1}"/>
          </ac:spMkLst>
        </pc:spChg>
        <pc:spChg chg="add">
          <ac:chgData name="Anshika Gupta" userId="d742b3f10a97c3d5" providerId="Windows Live" clId="Web-{834816C9-6763-43A6-A6B2-B4423E8CBC76}" dt="2023-02-20T03:58:53.296" v="7"/>
          <ac:spMkLst>
            <pc:docMk/>
            <pc:sldMk cId="594087580" sldId="285"/>
            <ac:spMk id="35" creationId="{8BB56887-D0D5-4F0C-9E19-7247EB83C8B7}"/>
          </ac:spMkLst>
        </pc:spChg>
        <pc:spChg chg="add">
          <ac:chgData name="Anshika Gupta" userId="d742b3f10a97c3d5" providerId="Windows Live" clId="Web-{834816C9-6763-43A6-A6B2-B4423E8CBC76}" dt="2023-02-20T03:58:53.296" v="7"/>
          <ac:spMkLst>
            <pc:docMk/>
            <pc:sldMk cId="594087580" sldId="285"/>
            <ac:spMk id="36" creationId="{081E4A58-353D-44AE-B2FC-2A74E2E400F7}"/>
          </ac:spMkLst>
        </pc:spChg>
        <pc:picChg chg="add del mod ord">
          <ac:chgData name="Anshika Gupta" userId="d742b3f10a97c3d5" providerId="Windows Live" clId="Web-{834816C9-6763-43A6-A6B2-B4423E8CBC76}" dt="2023-02-20T04:10:15.665" v="9"/>
          <ac:picMkLst>
            <pc:docMk/>
            <pc:sldMk cId="594087580" sldId="285"/>
            <ac:picMk id="4" creationId="{854BC735-5F90-CD82-ED28-B6CCA1657FB7}"/>
          </ac:picMkLst>
        </pc:picChg>
        <pc:picChg chg="add mod ord">
          <ac:chgData name="Anshika Gupta" userId="d742b3f10a97c3d5" providerId="Windows Live" clId="Web-{834816C9-6763-43A6-A6B2-B4423E8CBC76}" dt="2023-02-20T04:18:04.621" v="81" actId="14100"/>
          <ac:picMkLst>
            <pc:docMk/>
            <pc:sldMk cId="594087580" sldId="285"/>
            <ac:picMk id="7" creationId="{3C711AA9-2628-7076-0E54-A15AED6EE4A7}"/>
          </ac:picMkLst>
        </pc:picChg>
        <pc:cxnChg chg="add del">
          <ac:chgData name="Anshika Gupta" userId="d742b3f10a97c3d5" providerId="Windows Live" clId="Web-{834816C9-6763-43A6-A6B2-B4423E8CBC76}" dt="2023-02-20T03:58:36.045" v="4"/>
          <ac:cxnSpMkLst>
            <pc:docMk/>
            <pc:sldMk cId="594087580" sldId="285"/>
            <ac:cxnSpMk id="18" creationId="{4B3BCACB-5880-460B-9606-8C433A9AF99D}"/>
          </ac:cxnSpMkLst>
        </pc:cxnChg>
      </pc:sldChg>
    </pc:docChg>
  </pc:docChgLst>
  <pc:docChgLst>
    <pc:chgData name="Anshika Gupta" userId="d742b3f10a97c3d5" providerId="Windows Live" clId="Web-{9B19BA34-1103-4AE1-8177-4AF1D3D069D7}"/>
    <pc:docChg chg="addSld delSld modSld sldOrd">
      <pc:chgData name="Anshika Gupta" userId="d742b3f10a97c3d5" providerId="Windows Live" clId="Web-{9B19BA34-1103-4AE1-8177-4AF1D3D069D7}" dt="2023-02-21T09:58:28.524" v="236"/>
      <pc:docMkLst>
        <pc:docMk/>
      </pc:docMkLst>
      <pc:sldChg chg="addSp delSp modSp ord">
        <pc:chgData name="Anshika Gupta" userId="d742b3f10a97c3d5" providerId="Windows Live" clId="Web-{9B19BA34-1103-4AE1-8177-4AF1D3D069D7}" dt="2023-02-21T09:57:56.398" v="235" actId="20577"/>
        <pc:sldMkLst>
          <pc:docMk/>
          <pc:sldMk cId="3800800935" sldId="281"/>
        </pc:sldMkLst>
        <pc:spChg chg="mod">
          <ac:chgData name="Anshika Gupta" userId="d742b3f10a97c3d5" providerId="Windows Live" clId="Web-{9B19BA34-1103-4AE1-8177-4AF1D3D069D7}" dt="2023-02-21T09:57:56.398" v="235" actId="20577"/>
          <ac:spMkLst>
            <pc:docMk/>
            <pc:sldMk cId="3800800935" sldId="281"/>
            <ac:spMk id="2" creationId="{F2A7578D-7799-3EF5-10FA-ABED791DCCD5}"/>
          </ac:spMkLst>
        </pc:spChg>
        <pc:spChg chg="add del">
          <ac:chgData name="Anshika Gupta" userId="d742b3f10a97c3d5" providerId="Windows Live" clId="Web-{9B19BA34-1103-4AE1-8177-4AF1D3D069D7}" dt="2023-02-21T09:55:38.503" v="224"/>
          <ac:spMkLst>
            <pc:docMk/>
            <pc:sldMk cId="3800800935" sldId="281"/>
            <ac:spMk id="3" creationId="{DFAA0288-1A29-712D-E9D9-DAE3FAD78ED2}"/>
          </ac:spMkLst>
        </pc:spChg>
        <pc:spChg chg="del">
          <ac:chgData name="Anshika Gupta" userId="d742b3f10a97c3d5" providerId="Windows Live" clId="Web-{9B19BA34-1103-4AE1-8177-4AF1D3D069D7}" dt="2023-02-21T09:55:38.503" v="224"/>
          <ac:spMkLst>
            <pc:docMk/>
            <pc:sldMk cId="3800800935" sldId="281"/>
            <ac:spMk id="8" creationId="{2B566528-1B12-4246-9431-5C2D7D081168}"/>
          </ac:spMkLst>
        </pc:spChg>
        <pc:spChg chg="del">
          <ac:chgData name="Anshika Gupta" userId="d742b3f10a97c3d5" providerId="Windows Live" clId="Web-{9B19BA34-1103-4AE1-8177-4AF1D3D069D7}" dt="2023-02-21T09:55:38.503" v="224"/>
          <ac:spMkLst>
            <pc:docMk/>
            <pc:sldMk cId="3800800935" sldId="281"/>
            <ac:spMk id="10" creationId="{2E80C965-DB6D-4F81-9E9E-B027384D0BD6}"/>
          </ac:spMkLst>
        </pc:spChg>
        <pc:spChg chg="del">
          <ac:chgData name="Anshika Gupta" userId="d742b3f10a97c3d5" providerId="Windows Live" clId="Web-{9B19BA34-1103-4AE1-8177-4AF1D3D069D7}" dt="2023-02-21T09:55:38.503" v="224"/>
          <ac:spMkLst>
            <pc:docMk/>
            <pc:sldMk cId="3800800935" sldId="281"/>
            <ac:spMk id="12" creationId="{A580F890-B085-4E95-96AA-55AEBEC5CE6E}"/>
          </ac:spMkLst>
        </pc:spChg>
        <pc:spChg chg="del">
          <ac:chgData name="Anshika Gupta" userId="d742b3f10a97c3d5" providerId="Windows Live" clId="Web-{9B19BA34-1103-4AE1-8177-4AF1D3D069D7}" dt="2023-02-21T09:55:38.503" v="224"/>
          <ac:spMkLst>
            <pc:docMk/>
            <pc:sldMk cId="3800800935" sldId="281"/>
            <ac:spMk id="14" creationId="{D3F51FEB-38FB-4F6C-9F7B-2F2AFAB65463}"/>
          </ac:spMkLst>
        </pc:spChg>
        <pc:spChg chg="del">
          <ac:chgData name="Anshika Gupta" userId="d742b3f10a97c3d5" providerId="Windows Live" clId="Web-{9B19BA34-1103-4AE1-8177-4AF1D3D069D7}" dt="2023-02-21T09:55:38.503" v="224"/>
          <ac:spMkLst>
            <pc:docMk/>
            <pc:sldMk cId="3800800935" sldId="281"/>
            <ac:spMk id="16" creationId="{1E547BA6-BAE0-43BB-A7CA-60F69CE252F0}"/>
          </ac:spMkLst>
        </pc:spChg>
        <pc:spChg chg="add mod">
          <ac:chgData name="Anshika Gupta" userId="d742b3f10a97c3d5" providerId="Windows Live" clId="Web-{9B19BA34-1103-4AE1-8177-4AF1D3D069D7}" dt="2023-02-21T09:57:33.491" v="231"/>
          <ac:spMkLst>
            <pc:docMk/>
            <pc:sldMk cId="3800800935" sldId="281"/>
            <ac:spMk id="20" creationId="{DFAA0288-1A29-712D-E9D9-DAE3FAD78ED2}"/>
          </ac:spMkLst>
        </pc:spChg>
        <pc:spChg chg="add del">
          <ac:chgData name="Anshika Gupta" userId="d742b3f10a97c3d5" providerId="Windows Live" clId="Web-{9B19BA34-1103-4AE1-8177-4AF1D3D069D7}" dt="2023-02-21T09:57:33.475" v="230"/>
          <ac:spMkLst>
            <pc:docMk/>
            <pc:sldMk cId="3800800935" sldId="281"/>
            <ac:spMk id="27" creationId="{100EDD19-6802-4EC3-95CE-CFFAB042CFD6}"/>
          </ac:spMkLst>
        </pc:spChg>
        <pc:spChg chg="add del">
          <ac:chgData name="Anshika Gupta" userId="d742b3f10a97c3d5" providerId="Windows Live" clId="Web-{9B19BA34-1103-4AE1-8177-4AF1D3D069D7}" dt="2023-02-21T09:57:33.475" v="230"/>
          <ac:spMkLst>
            <pc:docMk/>
            <pc:sldMk cId="3800800935" sldId="281"/>
            <ac:spMk id="29" creationId="{DB17E863-922E-4C26-BD64-E8FD41D28661}"/>
          </ac:spMkLst>
        </pc:spChg>
        <pc:graphicFrameChg chg="add del">
          <ac:chgData name="Anshika Gupta" userId="d742b3f10a97c3d5" providerId="Windows Live" clId="Web-{9B19BA34-1103-4AE1-8177-4AF1D3D069D7}" dt="2023-02-21T09:55:38.456" v="223"/>
          <ac:graphicFrameMkLst>
            <pc:docMk/>
            <pc:sldMk cId="3800800935" sldId="281"/>
            <ac:graphicFrameMk id="18" creationId="{6F15B301-29BF-A139-3192-6C45E4E20A71}"/>
          </ac:graphicFrameMkLst>
        </pc:graphicFrameChg>
        <pc:picChg chg="add del">
          <ac:chgData name="Anshika Gupta" userId="d742b3f10a97c3d5" providerId="Windows Live" clId="Web-{9B19BA34-1103-4AE1-8177-4AF1D3D069D7}" dt="2023-02-21T09:55:48.550" v="225"/>
          <ac:picMkLst>
            <pc:docMk/>
            <pc:sldMk cId="3800800935" sldId="281"/>
            <ac:picMk id="21" creationId="{8D9B85BF-24A0-2DB2-D409-6B6BB6BD7DA9}"/>
          </ac:picMkLst>
        </pc:picChg>
        <pc:picChg chg="add">
          <ac:chgData name="Anshika Gupta" userId="d742b3f10a97c3d5" providerId="Windows Live" clId="Web-{9B19BA34-1103-4AE1-8177-4AF1D3D069D7}" dt="2023-02-21T09:57:33.491" v="231"/>
          <ac:picMkLst>
            <pc:docMk/>
            <pc:sldMk cId="3800800935" sldId="281"/>
            <ac:picMk id="24" creationId="{9AA595F7-AE7E-D687-22D8-124D7678728A}"/>
          </ac:picMkLst>
        </pc:picChg>
        <pc:cxnChg chg="add del">
          <ac:chgData name="Anshika Gupta" userId="d742b3f10a97c3d5" providerId="Windows Live" clId="Web-{9B19BA34-1103-4AE1-8177-4AF1D3D069D7}" dt="2023-02-21T09:57:33.491" v="231"/>
          <ac:cxnSpMkLst>
            <pc:docMk/>
            <pc:sldMk cId="3800800935" sldId="281"/>
            <ac:cxnSpMk id="22" creationId="{A7F400EE-A8A5-48AF-B4D6-291B52C6F0B0}"/>
          </ac:cxnSpMkLst>
        </pc:cxnChg>
      </pc:sldChg>
      <pc:sldChg chg="modSp">
        <pc:chgData name="Anshika Gupta" userId="d742b3f10a97c3d5" providerId="Windows Live" clId="Web-{9B19BA34-1103-4AE1-8177-4AF1D3D069D7}" dt="2023-02-21T09:54:56.798" v="218" actId="20577"/>
        <pc:sldMkLst>
          <pc:docMk/>
          <pc:sldMk cId="2730731708" sldId="287"/>
        </pc:sldMkLst>
        <pc:spChg chg="mod">
          <ac:chgData name="Anshika Gupta" userId="d742b3f10a97c3d5" providerId="Windows Live" clId="Web-{9B19BA34-1103-4AE1-8177-4AF1D3D069D7}" dt="2023-02-21T09:54:56.798" v="218" actId="20577"/>
          <ac:spMkLst>
            <pc:docMk/>
            <pc:sldMk cId="2730731708" sldId="287"/>
            <ac:spMk id="3" creationId="{E0E0197B-B911-1208-826E-C1B84A0517BE}"/>
          </ac:spMkLst>
        </pc:spChg>
      </pc:sldChg>
      <pc:sldChg chg="addSp delSp modSp mod setBg setClrOvrMap">
        <pc:chgData name="Anshika Gupta" userId="d742b3f10a97c3d5" providerId="Windows Live" clId="Web-{9B19BA34-1103-4AE1-8177-4AF1D3D069D7}" dt="2023-02-21T09:01:11.603" v="5"/>
        <pc:sldMkLst>
          <pc:docMk/>
          <pc:sldMk cId="1030403293" sldId="289"/>
        </pc:sldMkLst>
        <pc:spChg chg="mod">
          <ac:chgData name="Anshika Gupta" userId="d742b3f10a97c3d5" providerId="Windows Live" clId="Web-{9B19BA34-1103-4AE1-8177-4AF1D3D069D7}" dt="2023-02-21T09:01:11.603" v="5"/>
          <ac:spMkLst>
            <pc:docMk/>
            <pc:sldMk cId="1030403293" sldId="289"/>
            <ac:spMk id="2" creationId="{C8A3F41F-D102-6CA6-3D6C-82E4C5CA52A6}"/>
          </ac:spMkLst>
        </pc:spChg>
        <pc:spChg chg="del">
          <ac:chgData name="Anshika Gupta" userId="d742b3f10a97c3d5" providerId="Windows Live" clId="Web-{9B19BA34-1103-4AE1-8177-4AF1D3D069D7}" dt="2023-02-21T08:58:38.707" v="0"/>
          <ac:spMkLst>
            <pc:docMk/>
            <pc:sldMk cId="1030403293" sldId="289"/>
            <ac:spMk id="3" creationId="{E6DD5AD1-FDD8-B8F9-4DED-953C5F3C9936}"/>
          </ac:spMkLst>
        </pc:spChg>
        <pc:spChg chg="add del">
          <ac:chgData name="Anshika Gupta" userId="d742b3f10a97c3d5" providerId="Windows Live" clId="Web-{9B19BA34-1103-4AE1-8177-4AF1D3D069D7}" dt="2023-02-21T09:01:11.556" v="4"/>
          <ac:spMkLst>
            <pc:docMk/>
            <pc:sldMk cId="1030403293" sldId="289"/>
            <ac:spMk id="35" creationId="{201CC55D-ED54-4C5C-95E6-10947BD1103B}"/>
          </ac:spMkLst>
        </pc:spChg>
        <pc:spChg chg="add del">
          <ac:chgData name="Anshika Gupta" userId="d742b3f10a97c3d5" providerId="Windows Live" clId="Web-{9B19BA34-1103-4AE1-8177-4AF1D3D069D7}" dt="2023-02-21T09:01:11.556" v="4"/>
          <ac:spMkLst>
            <pc:docMk/>
            <pc:sldMk cId="1030403293" sldId="289"/>
            <ac:spMk id="41" creationId="{3873B707-463F-40B0-8227-E8CC6C67EB25}"/>
          </ac:spMkLst>
        </pc:spChg>
        <pc:spChg chg="add del">
          <ac:chgData name="Anshika Gupta" userId="d742b3f10a97c3d5" providerId="Windows Live" clId="Web-{9B19BA34-1103-4AE1-8177-4AF1D3D069D7}" dt="2023-02-21T09:01:11.556" v="4"/>
          <ac:spMkLst>
            <pc:docMk/>
            <pc:sldMk cId="1030403293" sldId="289"/>
            <ac:spMk id="43" creationId="{C13237C8-E62C-4F0D-A318-BD6FB6C2D138}"/>
          </ac:spMkLst>
        </pc:spChg>
        <pc:spChg chg="add del">
          <ac:chgData name="Anshika Gupta" userId="d742b3f10a97c3d5" providerId="Windows Live" clId="Web-{9B19BA34-1103-4AE1-8177-4AF1D3D069D7}" dt="2023-02-21T09:01:11.556" v="4"/>
          <ac:spMkLst>
            <pc:docMk/>
            <pc:sldMk cId="1030403293" sldId="289"/>
            <ac:spMk id="45" creationId="{19C9EAEA-39D0-4B0E-A0EB-51E7B26740B1}"/>
          </ac:spMkLst>
        </pc:spChg>
        <pc:spChg chg="add">
          <ac:chgData name="Anshika Gupta" userId="d742b3f10a97c3d5" providerId="Windows Live" clId="Web-{9B19BA34-1103-4AE1-8177-4AF1D3D069D7}" dt="2023-02-21T09:01:11.603" v="5"/>
          <ac:spMkLst>
            <pc:docMk/>
            <pc:sldMk cId="1030403293" sldId="289"/>
            <ac:spMk id="47" creationId="{E0D60ECE-8986-45DC-B7FE-EC7699B466B8}"/>
          </ac:spMkLst>
        </pc:spChg>
        <pc:spChg chg="add">
          <ac:chgData name="Anshika Gupta" userId="d742b3f10a97c3d5" providerId="Windows Live" clId="Web-{9B19BA34-1103-4AE1-8177-4AF1D3D069D7}" dt="2023-02-21T09:01:11.603" v="5"/>
          <ac:spMkLst>
            <pc:docMk/>
            <pc:sldMk cId="1030403293" sldId="289"/>
            <ac:spMk id="48" creationId="{96964194-5878-40D2-8EC0-DDC58387FA56}"/>
          </ac:spMkLst>
        </pc:spChg>
        <pc:grpChg chg="add del">
          <ac:chgData name="Anshika Gupta" userId="d742b3f10a97c3d5" providerId="Windows Live" clId="Web-{9B19BA34-1103-4AE1-8177-4AF1D3D069D7}" dt="2023-02-21T09:01:11.556" v="4"/>
          <ac:grpSpMkLst>
            <pc:docMk/>
            <pc:sldMk cId="1030403293" sldId="289"/>
            <ac:grpSpMk id="37" creationId="{1DE889C7-FAD6-4397-98E2-05D503484459}"/>
          </ac:grpSpMkLst>
        </pc:grpChg>
        <pc:graphicFrameChg chg="add mod ord modGraphic">
          <ac:chgData name="Anshika Gupta" userId="d742b3f10a97c3d5" providerId="Windows Live" clId="Web-{9B19BA34-1103-4AE1-8177-4AF1D3D069D7}" dt="2023-02-21T09:01:11.603" v="5"/>
          <ac:graphicFrameMkLst>
            <pc:docMk/>
            <pc:sldMk cId="1030403293" sldId="289"/>
            <ac:graphicFrameMk id="30" creationId="{8C90B9DE-7339-347A-992E-168710630699}"/>
          </ac:graphicFrameMkLst>
        </pc:graphicFrameChg>
        <pc:picChg chg="add del mod">
          <ac:chgData name="Anshika Gupta" userId="d742b3f10a97c3d5" providerId="Windows Live" clId="Web-{9B19BA34-1103-4AE1-8177-4AF1D3D069D7}" dt="2023-02-21T09:01:11.603" v="5"/>
          <ac:picMkLst>
            <pc:docMk/>
            <pc:sldMk cId="1030403293" sldId="289"/>
            <ac:picMk id="14" creationId="{0C9C6327-05C9-D52F-F293-88EFEBBBCB75}"/>
          </ac:picMkLst>
        </pc:picChg>
        <pc:cxnChg chg="add del">
          <ac:chgData name="Anshika Gupta" userId="d742b3f10a97c3d5" providerId="Windows Live" clId="Web-{9B19BA34-1103-4AE1-8177-4AF1D3D069D7}" dt="2023-02-21T09:01:11.603" v="5"/>
          <ac:cxnSpMkLst>
            <pc:docMk/>
            <pc:sldMk cId="1030403293" sldId="289"/>
            <ac:cxnSpMk id="28" creationId="{E4A809D5-3600-46D4-A466-67F2349A54FB}"/>
          </ac:cxnSpMkLst>
        </pc:cxnChg>
      </pc:sldChg>
      <pc:sldChg chg="addSp delSp modSp new mod setBg">
        <pc:chgData name="Anshika Gupta" userId="d742b3f10a97c3d5" providerId="Windows Live" clId="Web-{9B19BA34-1103-4AE1-8177-4AF1D3D069D7}" dt="2023-02-21T09:21:45.407" v="66"/>
        <pc:sldMkLst>
          <pc:docMk/>
          <pc:sldMk cId="1924544810" sldId="290"/>
        </pc:sldMkLst>
        <pc:spChg chg="mod">
          <ac:chgData name="Anshika Gupta" userId="d742b3f10a97c3d5" providerId="Windows Live" clId="Web-{9B19BA34-1103-4AE1-8177-4AF1D3D069D7}" dt="2023-02-21T09:21:45.407" v="66"/>
          <ac:spMkLst>
            <pc:docMk/>
            <pc:sldMk cId="1924544810" sldId="290"/>
            <ac:spMk id="2" creationId="{5569F839-6EF0-D173-5A87-D8708F4CA162}"/>
          </ac:spMkLst>
        </pc:spChg>
        <pc:spChg chg="add del mod">
          <ac:chgData name="Anshika Gupta" userId="d742b3f10a97c3d5" providerId="Windows Live" clId="Web-{9B19BA34-1103-4AE1-8177-4AF1D3D069D7}" dt="2023-02-21T09:08:33.070" v="30"/>
          <ac:spMkLst>
            <pc:docMk/>
            <pc:sldMk cId="1924544810" sldId="290"/>
            <ac:spMk id="3" creationId="{9B012EA6-457A-B94E-5AC2-7CC2412F817C}"/>
          </ac:spMkLst>
        </pc:spChg>
        <pc:spChg chg="add del">
          <ac:chgData name="Anshika Gupta" userId="d742b3f10a97c3d5" providerId="Windows Live" clId="Web-{9B19BA34-1103-4AE1-8177-4AF1D3D069D7}" dt="2023-02-21T09:14:18.221" v="38"/>
          <ac:spMkLst>
            <pc:docMk/>
            <pc:sldMk cId="1924544810" sldId="290"/>
            <ac:spMk id="12" creationId="{955A2079-FA98-4876-80F0-72364A7D2EA4}"/>
          </ac:spMkLst>
        </pc:spChg>
        <pc:spChg chg="add del">
          <ac:chgData name="Anshika Gupta" userId="d742b3f10a97c3d5" providerId="Windows Live" clId="Web-{9B19BA34-1103-4AE1-8177-4AF1D3D069D7}" dt="2023-02-21T09:14:18.081" v="37"/>
          <ac:spMkLst>
            <pc:docMk/>
            <pc:sldMk cId="1924544810" sldId="290"/>
            <ac:spMk id="17" creationId="{0C541B88-1AE9-40C3-AFD5-967787C1979F}"/>
          </ac:spMkLst>
        </pc:spChg>
        <pc:spChg chg="add del">
          <ac:chgData name="Anshika Gupta" userId="d742b3f10a97c3d5" providerId="Windows Live" clId="Web-{9B19BA34-1103-4AE1-8177-4AF1D3D069D7}" dt="2023-02-21T09:14:18.081" v="37"/>
          <ac:spMkLst>
            <pc:docMk/>
            <pc:sldMk cId="1924544810" sldId="290"/>
            <ac:spMk id="19" creationId="{E5F17139-31EE-46AC-B04F-DBBD852DD6CB}"/>
          </ac:spMkLst>
        </pc:spChg>
        <pc:spChg chg="add del">
          <ac:chgData name="Anshika Gupta" userId="d742b3f10a97c3d5" providerId="Windows Live" clId="Web-{9B19BA34-1103-4AE1-8177-4AF1D3D069D7}" dt="2023-02-21T09:14:18.081" v="37"/>
          <ac:spMkLst>
            <pc:docMk/>
            <pc:sldMk cId="1924544810" sldId="290"/>
            <ac:spMk id="25" creationId="{89D16701-DA76-4F72-BB63-E2C3FFBDFE0F}"/>
          </ac:spMkLst>
        </pc:spChg>
        <pc:spChg chg="add del">
          <ac:chgData name="Anshika Gupta" userId="d742b3f10a97c3d5" providerId="Windows Live" clId="Web-{9B19BA34-1103-4AE1-8177-4AF1D3D069D7}" dt="2023-02-21T09:14:18.081" v="37"/>
          <ac:spMkLst>
            <pc:docMk/>
            <pc:sldMk cId="1924544810" sldId="290"/>
            <ac:spMk id="27" creationId="{1CC28BE1-9DC6-43FE-9582-39F091098D77}"/>
          </ac:spMkLst>
        </pc:spChg>
        <pc:spChg chg="add del">
          <ac:chgData name="Anshika Gupta" userId="d742b3f10a97c3d5" providerId="Windows Live" clId="Web-{9B19BA34-1103-4AE1-8177-4AF1D3D069D7}" dt="2023-02-21T09:14:28.987" v="39"/>
          <ac:spMkLst>
            <pc:docMk/>
            <pc:sldMk cId="1924544810" sldId="290"/>
            <ac:spMk id="44" creationId="{8408A62E-5888-4462-B3D5-F8078206F89C}"/>
          </ac:spMkLst>
        </pc:spChg>
        <pc:spChg chg="add del">
          <ac:chgData name="Anshika Gupta" userId="d742b3f10a97c3d5" providerId="Windows Live" clId="Web-{9B19BA34-1103-4AE1-8177-4AF1D3D069D7}" dt="2023-02-21T09:15:35.005" v="50"/>
          <ac:spMkLst>
            <pc:docMk/>
            <pc:sldMk cId="1924544810" sldId="290"/>
            <ac:spMk id="49" creationId="{2659FDB4-FCBE-4A89-B46D-43D4FA54464D}"/>
          </ac:spMkLst>
        </pc:spChg>
        <pc:spChg chg="add del">
          <ac:chgData name="Anshika Gupta" userId="d742b3f10a97c3d5" providerId="Windows Live" clId="Web-{9B19BA34-1103-4AE1-8177-4AF1D3D069D7}" dt="2023-02-21T09:16:39.507" v="55"/>
          <ac:spMkLst>
            <pc:docMk/>
            <pc:sldMk cId="1924544810" sldId="290"/>
            <ac:spMk id="56" creationId="{BACC6370-2D7E-4714-9D71-7542949D7D5D}"/>
          </ac:spMkLst>
        </pc:spChg>
        <pc:spChg chg="add del">
          <ac:chgData name="Anshika Gupta" userId="d742b3f10a97c3d5" providerId="Windows Live" clId="Web-{9B19BA34-1103-4AE1-8177-4AF1D3D069D7}" dt="2023-02-21T09:16:39.507" v="55"/>
          <ac:spMkLst>
            <pc:docMk/>
            <pc:sldMk cId="1924544810" sldId="290"/>
            <ac:spMk id="58" creationId="{F68B3F68-107C-434F-AA38-110D5EA91B85}"/>
          </ac:spMkLst>
        </pc:spChg>
        <pc:spChg chg="add del">
          <ac:chgData name="Anshika Gupta" userId="d742b3f10a97c3d5" providerId="Windows Live" clId="Web-{9B19BA34-1103-4AE1-8177-4AF1D3D069D7}" dt="2023-02-21T09:16:39.507" v="55"/>
          <ac:spMkLst>
            <pc:docMk/>
            <pc:sldMk cId="1924544810" sldId="290"/>
            <ac:spMk id="60" creationId="{AAD0DBB9-1A4B-4391-81D4-CB19F9AB918A}"/>
          </ac:spMkLst>
        </pc:spChg>
        <pc:spChg chg="add del">
          <ac:chgData name="Anshika Gupta" userId="d742b3f10a97c3d5" providerId="Windows Live" clId="Web-{9B19BA34-1103-4AE1-8177-4AF1D3D069D7}" dt="2023-02-21T09:16:39.507" v="55"/>
          <ac:spMkLst>
            <pc:docMk/>
            <pc:sldMk cId="1924544810" sldId="290"/>
            <ac:spMk id="62" creationId="{063BBA22-50EA-4C4D-BE05-F1CE4E63AA56}"/>
          </ac:spMkLst>
        </pc:spChg>
        <pc:spChg chg="add del">
          <ac:chgData name="Anshika Gupta" userId="d742b3f10a97c3d5" providerId="Windows Live" clId="Web-{9B19BA34-1103-4AE1-8177-4AF1D3D069D7}" dt="2023-02-21T09:16:39.413" v="54"/>
          <ac:spMkLst>
            <pc:docMk/>
            <pc:sldMk cId="1924544810" sldId="290"/>
            <ac:spMk id="67" creationId="{6C4028FD-8BAA-4A19-BFDE-594D991B7552}"/>
          </ac:spMkLst>
        </pc:spChg>
        <pc:spChg chg="add del">
          <ac:chgData name="Anshika Gupta" userId="d742b3f10a97c3d5" providerId="Windows Live" clId="Web-{9B19BA34-1103-4AE1-8177-4AF1D3D069D7}" dt="2023-02-21T09:17:12.742" v="56"/>
          <ac:spMkLst>
            <pc:docMk/>
            <pc:sldMk cId="1924544810" sldId="290"/>
            <ac:spMk id="69" creationId="{DB5B423A-57CC-4C58-AA26-8E2E862B03A0}"/>
          </ac:spMkLst>
        </pc:spChg>
        <pc:spChg chg="add del">
          <ac:chgData name="Anshika Gupta" userId="d742b3f10a97c3d5" providerId="Windows Live" clId="Web-{9B19BA34-1103-4AE1-8177-4AF1D3D069D7}" dt="2023-02-21T09:17:12.742" v="56"/>
          <ac:spMkLst>
            <pc:docMk/>
            <pc:sldMk cId="1924544810" sldId="290"/>
            <ac:spMk id="70" creationId="{C05CBC3C-2E5A-4839-8B9B-2E5A6ADF0F58}"/>
          </ac:spMkLst>
        </pc:spChg>
        <pc:spChg chg="add del">
          <ac:chgData name="Anshika Gupta" userId="d742b3f10a97c3d5" providerId="Windows Live" clId="Web-{9B19BA34-1103-4AE1-8177-4AF1D3D069D7}" dt="2023-02-21T09:18:02.259" v="57"/>
          <ac:spMkLst>
            <pc:docMk/>
            <pc:sldMk cId="1924544810" sldId="290"/>
            <ac:spMk id="75" creationId="{BACC6370-2D7E-4714-9D71-7542949D7D5D}"/>
          </ac:spMkLst>
        </pc:spChg>
        <pc:spChg chg="add del">
          <ac:chgData name="Anshika Gupta" userId="d742b3f10a97c3d5" providerId="Windows Live" clId="Web-{9B19BA34-1103-4AE1-8177-4AF1D3D069D7}" dt="2023-02-21T09:18:02.259" v="57"/>
          <ac:spMkLst>
            <pc:docMk/>
            <pc:sldMk cId="1924544810" sldId="290"/>
            <ac:spMk id="77" creationId="{F68B3F68-107C-434F-AA38-110D5EA91B85}"/>
          </ac:spMkLst>
        </pc:spChg>
        <pc:spChg chg="add del">
          <ac:chgData name="Anshika Gupta" userId="d742b3f10a97c3d5" providerId="Windows Live" clId="Web-{9B19BA34-1103-4AE1-8177-4AF1D3D069D7}" dt="2023-02-21T09:18:02.259" v="57"/>
          <ac:spMkLst>
            <pc:docMk/>
            <pc:sldMk cId="1924544810" sldId="290"/>
            <ac:spMk id="79" creationId="{AAD0DBB9-1A4B-4391-81D4-CB19F9AB918A}"/>
          </ac:spMkLst>
        </pc:spChg>
        <pc:spChg chg="add del">
          <ac:chgData name="Anshika Gupta" userId="d742b3f10a97c3d5" providerId="Windows Live" clId="Web-{9B19BA34-1103-4AE1-8177-4AF1D3D069D7}" dt="2023-02-21T09:18:02.259" v="57"/>
          <ac:spMkLst>
            <pc:docMk/>
            <pc:sldMk cId="1924544810" sldId="290"/>
            <ac:spMk id="81" creationId="{063BBA22-50EA-4C4D-BE05-F1CE4E63AA56}"/>
          </ac:spMkLst>
        </pc:spChg>
        <pc:spChg chg="add del">
          <ac:chgData name="Anshika Gupta" userId="d742b3f10a97c3d5" providerId="Windows Live" clId="Web-{9B19BA34-1103-4AE1-8177-4AF1D3D069D7}" dt="2023-02-21T09:19:02.871" v="61"/>
          <ac:spMkLst>
            <pc:docMk/>
            <pc:sldMk cId="1924544810" sldId="290"/>
            <ac:spMk id="86" creationId="{955A2079-FA98-4876-80F0-72364A7D2EA4}"/>
          </ac:spMkLst>
        </pc:spChg>
        <pc:spChg chg="add del">
          <ac:chgData name="Anshika Gupta" userId="d742b3f10a97c3d5" providerId="Windows Live" clId="Web-{9B19BA34-1103-4AE1-8177-4AF1D3D069D7}" dt="2023-02-21T09:21:45.407" v="66"/>
          <ac:spMkLst>
            <pc:docMk/>
            <pc:sldMk cId="1924544810" sldId="290"/>
            <ac:spMk id="91" creationId="{CB49665F-0298-4449-8D2D-209989CB9EE3}"/>
          </ac:spMkLst>
        </pc:spChg>
        <pc:spChg chg="add del">
          <ac:chgData name="Anshika Gupta" userId="d742b3f10a97c3d5" providerId="Windows Live" clId="Web-{9B19BA34-1103-4AE1-8177-4AF1D3D069D7}" dt="2023-02-21T09:21:45.407" v="66"/>
          <ac:spMkLst>
            <pc:docMk/>
            <pc:sldMk cId="1924544810" sldId="290"/>
            <ac:spMk id="93" creationId="{A71EEC14-174A-46FA-B046-474750457130}"/>
          </ac:spMkLst>
        </pc:spChg>
        <pc:spChg chg="add">
          <ac:chgData name="Anshika Gupta" userId="d742b3f10a97c3d5" providerId="Windows Live" clId="Web-{9B19BA34-1103-4AE1-8177-4AF1D3D069D7}" dt="2023-02-21T09:21:45.407" v="66"/>
          <ac:spMkLst>
            <pc:docMk/>
            <pc:sldMk cId="1924544810" sldId="290"/>
            <ac:spMk id="111" creationId="{3A5B4632-C963-4296-86F0-79AA9EA5AE98}"/>
          </ac:spMkLst>
        </pc:spChg>
        <pc:grpChg chg="add del">
          <ac:chgData name="Anshika Gupta" userId="d742b3f10a97c3d5" providerId="Windows Live" clId="Web-{9B19BA34-1103-4AE1-8177-4AF1D3D069D7}" dt="2023-02-21T09:14:18.081" v="37"/>
          <ac:grpSpMkLst>
            <pc:docMk/>
            <pc:sldMk cId="1924544810" sldId="290"/>
            <ac:grpSpMk id="21" creationId="{7CF625D3-71A3-4F30-A096-8EF334E959D0}"/>
          </ac:grpSpMkLst>
        </pc:grpChg>
        <pc:grpChg chg="add del">
          <ac:chgData name="Anshika Gupta" userId="d742b3f10a97c3d5" providerId="Windows Live" clId="Web-{9B19BA34-1103-4AE1-8177-4AF1D3D069D7}" dt="2023-02-21T09:14:18.081" v="37"/>
          <ac:grpSpMkLst>
            <pc:docMk/>
            <pc:sldMk cId="1924544810" sldId="290"/>
            <ac:grpSpMk id="29" creationId="{AF9AF3F3-CE0C-4125-BDD7-346487FA0B40}"/>
          </ac:grpSpMkLst>
        </pc:grpChg>
        <pc:grpChg chg="add del">
          <ac:chgData name="Anshika Gupta" userId="d742b3f10a97c3d5" providerId="Windows Live" clId="Web-{9B19BA34-1103-4AE1-8177-4AF1D3D069D7}" dt="2023-02-21T09:21:45.407" v="66"/>
          <ac:grpSpMkLst>
            <pc:docMk/>
            <pc:sldMk cId="1924544810" sldId="290"/>
            <ac:grpSpMk id="95" creationId="{EEB6CB95-E653-4C6C-AE51-62FD848E8D5B}"/>
          </ac:grpSpMkLst>
        </pc:grpChg>
        <pc:grpChg chg="add del">
          <ac:chgData name="Anshika Gupta" userId="d742b3f10a97c3d5" providerId="Windows Live" clId="Web-{9B19BA34-1103-4AE1-8177-4AF1D3D069D7}" dt="2023-02-21T09:21:45.407" v="66"/>
          <ac:grpSpMkLst>
            <pc:docMk/>
            <pc:sldMk cId="1924544810" sldId="290"/>
            <ac:grpSpMk id="99" creationId="{43F5E015-E085-4624-B431-B42414448684}"/>
          </ac:grpSpMkLst>
        </pc:grpChg>
        <pc:graphicFrameChg chg="add del">
          <ac:chgData name="Anshika Gupta" userId="d742b3f10a97c3d5" providerId="Windows Live" clId="Web-{9B19BA34-1103-4AE1-8177-4AF1D3D069D7}" dt="2023-02-21T09:08:33.039" v="29"/>
          <ac:graphicFrameMkLst>
            <pc:docMk/>
            <pc:sldMk cId="1924544810" sldId="290"/>
            <ac:graphicFrameMk id="5" creationId="{5D8343E2-2282-C109-37A0-43EC2B191DA9}"/>
          </ac:graphicFrameMkLst>
        </pc:graphicFrameChg>
        <pc:graphicFrameChg chg="add mod modGraphic">
          <ac:chgData name="Anshika Gupta" userId="d742b3f10a97c3d5" providerId="Windows Live" clId="Web-{9B19BA34-1103-4AE1-8177-4AF1D3D069D7}" dt="2023-02-21T09:21:45.407" v="66"/>
          <ac:graphicFrameMkLst>
            <pc:docMk/>
            <pc:sldMk cId="1924544810" sldId="290"/>
            <ac:graphicFrameMk id="7" creationId="{56431563-9235-B712-2F8B-EE028FBF33B4}"/>
          </ac:graphicFrameMkLst>
        </pc:graphicFrameChg>
        <pc:cxnChg chg="add del">
          <ac:chgData name="Anshika Gupta" userId="d742b3f10a97c3d5" providerId="Windows Live" clId="Web-{9B19BA34-1103-4AE1-8177-4AF1D3D069D7}" dt="2023-02-21T09:15:35.005" v="50"/>
          <ac:cxnSpMkLst>
            <pc:docMk/>
            <pc:sldMk cId="1924544810" sldId="290"/>
            <ac:cxnSpMk id="51" creationId="{C8F51B3F-8331-4E4A-AE96-D47B1006EEAD}"/>
          </ac:cxnSpMkLst>
        </pc:cxnChg>
      </pc:sldChg>
      <pc:sldChg chg="addSp delSp modSp new mod setBg">
        <pc:chgData name="Anshika Gupta" userId="d742b3f10a97c3d5" providerId="Windows Live" clId="Web-{9B19BA34-1103-4AE1-8177-4AF1D3D069D7}" dt="2023-02-21T09:24:55.788" v="80" actId="14100"/>
        <pc:sldMkLst>
          <pc:docMk/>
          <pc:sldMk cId="1350434306" sldId="291"/>
        </pc:sldMkLst>
        <pc:spChg chg="del">
          <ac:chgData name="Anshika Gupta" userId="d742b3f10a97c3d5" providerId="Windows Live" clId="Web-{9B19BA34-1103-4AE1-8177-4AF1D3D069D7}" dt="2023-02-21T09:21:55.657" v="68"/>
          <ac:spMkLst>
            <pc:docMk/>
            <pc:sldMk cId="1350434306" sldId="291"/>
            <ac:spMk id="2" creationId="{9D1B95D5-4A8F-78E9-0A94-A16E352480E0}"/>
          </ac:spMkLst>
        </pc:spChg>
        <pc:spChg chg="del mod">
          <ac:chgData name="Anshika Gupta" userId="d742b3f10a97c3d5" providerId="Windows Live" clId="Web-{9B19BA34-1103-4AE1-8177-4AF1D3D069D7}" dt="2023-02-21T09:22:56.659" v="71"/>
          <ac:spMkLst>
            <pc:docMk/>
            <pc:sldMk cId="1350434306" sldId="291"/>
            <ac:spMk id="3" creationId="{986FCD56-4AC1-3382-4605-E38166B033F4}"/>
          </ac:spMkLst>
        </pc:spChg>
        <pc:spChg chg="add del">
          <ac:chgData name="Anshika Gupta" userId="d742b3f10a97c3d5" providerId="Windows Live" clId="Web-{9B19BA34-1103-4AE1-8177-4AF1D3D069D7}" dt="2023-02-21T09:23:22.879" v="72"/>
          <ac:spMkLst>
            <pc:docMk/>
            <pc:sldMk cId="1350434306" sldId="291"/>
            <ac:spMk id="9" creationId="{53B021B3-DE93-4AB7-8A18-CF5F1CED88B8}"/>
          </ac:spMkLst>
        </pc:spChg>
        <pc:spChg chg="add del">
          <ac:chgData name="Anshika Gupta" userId="d742b3f10a97c3d5" providerId="Windows Live" clId="Web-{9B19BA34-1103-4AE1-8177-4AF1D3D069D7}" dt="2023-02-21T09:23:22.879" v="72"/>
          <ac:spMkLst>
            <pc:docMk/>
            <pc:sldMk cId="1350434306" sldId="291"/>
            <ac:spMk id="11" creationId="{52D502E5-F6B4-4D58-B4AE-FC466FF15EE8}"/>
          </ac:spMkLst>
        </pc:spChg>
        <pc:spChg chg="add del">
          <ac:chgData name="Anshika Gupta" userId="d742b3f10a97c3d5" providerId="Windows Live" clId="Web-{9B19BA34-1103-4AE1-8177-4AF1D3D069D7}" dt="2023-02-21T09:23:22.879" v="72"/>
          <ac:spMkLst>
            <pc:docMk/>
            <pc:sldMk cId="1350434306" sldId="291"/>
            <ac:spMk id="13" creationId="{9DECDBF4-02B6-4BB4-B65B-B8107AD6A9E8}"/>
          </ac:spMkLst>
        </pc:spChg>
        <pc:spChg chg="add del">
          <ac:chgData name="Anshika Gupta" userId="d742b3f10a97c3d5" providerId="Windows Live" clId="Web-{9B19BA34-1103-4AE1-8177-4AF1D3D069D7}" dt="2023-02-21T09:23:37.661" v="73"/>
          <ac:spMkLst>
            <pc:docMk/>
            <pc:sldMk cId="1350434306" sldId="291"/>
            <ac:spMk id="18" creationId="{DC8C3900-B8A1-4965-88E6-CBCBFE067207}"/>
          </ac:spMkLst>
        </pc:spChg>
        <pc:spChg chg="add del">
          <ac:chgData name="Anshika Gupta" userId="d742b3f10a97c3d5" providerId="Windows Live" clId="Web-{9B19BA34-1103-4AE1-8177-4AF1D3D069D7}" dt="2023-02-21T09:24:44.006" v="78"/>
          <ac:spMkLst>
            <pc:docMk/>
            <pc:sldMk cId="1350434306" sldId="291"/>
            <ac:spMk id="23" creationId="{DCC231C8-C761-4B31-9B1C-C6D19248C6B3}"/>
          </ac:spMkLst>
        </pc:spChg>
        <pc:spChg chg="add del">
          <ac:chgData name="Anshika Gupta" userId="d742b3f10a97c3d5" providerId="Windows Live" clId="Web-{9B19BA34-1103-4AE1-8177-4AF1D3D069D7}" dt="2023-02-21T09:24:43.991" v="77"/>
          <ac:spMkLst>
            <pc:docMk/>
            <pc:sldMk cId="1350434306" sldId="291"/>
            <ac:spMk id="28" creationId="{DC8C3900-B8A1-4965-88E6-CBCBFE067207}"/>
          </ac:spMkLst>
        </pc:spChg>
        <pc:spChg chg="add">
          <ac:chgData name="Anshika Gupta" userId="d742b3f10a97c3d5" providerId="Windows Live" clId="Web-{9B19BA34-1103-4AE1-8177-4AF1D3D069D7}" dt="2023-02-21T09:24:44.006" v="78"/>
          <ac:spMkLst>
            <pc:docMk/>
            <pc:sldMk cId="1350434306" sldId="291"/>
            <ac:spMk id="30" creationId="{DCC231C8-C761-4B31-9B1C-C6D19248C6B3}"/>
          </ac:spMkLst>
        </pc:spChg>
        <pc:graphicFrameChg chg="add mod modGraphic">
          <ac:chgData name="Anshika Gupta" userId="d742b3f10a97c3d5" providerId="Windows Live" clId="Web-{9B19BA34-1103-4AE1-8177-4AF1D3D069D7}" dt="2023-02-21T09:24:55.788" v="80" actId="14100"/>
          <ac:graphicFrameMkLst>
            <pc:docMk/>
            <pc:sldMk cId="1350434306" sldId="291"/>
            <ac:graphicFrameMk id="5" creationId="{B4A2F756-E28F-0C44-5CA8-A7EB29C8B5F1}"/>
          </ac:graphicFrameMkLst>
        </pc:graphicFrameChg>
      </pc:sldChg>
      <pc:sldChg chg="addSp delSp modSp new mod setBg">
        <pc:chgData name="Anshika Gupta" userId="d742b3f10a97c3d5" providerId="Windows Live" clId="Web-{9B19BA34-1103-4AE1-8177-4AF1D3D069D7}" dt="2023-02-21T09:41:04.490" v="175" actId="1076"/>
        <pc:sldMkLst>
          <pc:docMk/>
          <pc:sldMk cId="3901175727" sldId="292"/>
        </pc:sldMkLst>
        <pc:spChg chg="mod">
          <ac:chgData name="Anshika Gupta" userId="d742b3f10a97c3d5" providerId="Windows Live" clId="Web-{9B19BA34-1103-4AE1-8177-4AF1D3D069D7}" dt="2023-02-21T09:33:41.805" v="146"/>
          <ac:spMkLst>
            <pc:docMk/>
            <pc:sldMk cId="3901175727" sldId="292"/>
            <ac:spMk id="2" creationId="{61D4C9A2-91D0-9962-D832-82FA6D7E9A15}"/>
          </ac:spMkLst>
        </pc:spChg>
        <pc:spChg chg="del mod">
          <ac:chgData name="Anshika Gupta" userId="d742b3f10a97c3d5" providerId="Windows Live" clId="Web-{9B19BA34-1103-4AE1-8177-4AF1D3D069D7}" dt="2023-02-21T09:33:41.805" v="146"/>
          <ac:spMkLst>
            <pc:docMk/>
            <pc:sldMk cId="3901175727" sldId="292"/>
            <ac:spMk id="3" creationId="{463B5F79-124C-0390-4C98-165F3ED07E43}"/>
          </ac:spMkLst>
        </pc:spChg>
        <pc:spChg chg="add">
          <ac:chgData name="Anshika Gupta" userId="d742b3f10a97c3d5" providerId="Windows Live" clId="Web-{9B19BA34-1103-4AE1-8177-4AF1D3D069D7}" dt="2023-02-21T09:33:41.805" v="146"/>
          <ac:spMkLst>
            <pc:docMk/>
            <pc:sldMk cId="3901175727" sldId="292"/>
            <ac:spMk id="9" creationId="{3A5B4632-C963-4296-86F0-79AA9EA5AE98}"/>
          </ac:spMkLst>
        </pc:spChg>
        <pc:spChg chg="add del mod">
          <ac:chgData name="Anshika Gupta" userId="d742b3f10a97c3d5" providerId="Windows Live" clId="Web-{9B19BA34-1103-4AE1-8177-4AF1D3D069D7}" dt="2023-02-21T09:40:57.131" v="172"/>
          <ac:spMkLst>
            <pc:docMk/>
            <pc:sldMk cId="3901175727" sldId="292"/>
            <ac:spMk id="19" creationId="{E4D5FEA6-09E6-133D-251B-B10CDEB56514}"/>
          </ac:spMkLst>
        </pc:spChg>
        <pc:graphicFrameChg chg="add mod">
          <ac:chgData name="Anshika Gupta" userId="d742b3f10a97c3d5" providerId="Windows Live" clId="Web-{9B19BA34-1103-4AE1-8177-4AF1D3D069D7}" dt="2023-02-21T09:41:04.490" v="175" actId="1076"/>
          <ac:graphicFrameMkLst>
            <pc:docMk/>
            <pc:sldMk cId="3901175727" sldId="292"/>
            <ac:graphicFrameMk id="5" creationId="{84AF2C2B-23F0-3031-6080-42B58613F6AA}"/>
          </ac:graphicFrameMkLst>
        </pc:graphicFrameChg>
        <pc:inkChg chg="add del">
          <ac:chgData name="Anshika Gupta" userId="d742b3f10a97c3d5" providerId="Windows Live" clId="Web-{9B19BA34-1103-4AE1-8177-4AF1D3D069D7}" dt="2023-02-21T09:39:09.846" v="159"/>
          <ac:inkMkLst>
            <pc:docMk/>
            <pc:sldMk cId="3901175727" sldId="292"/>
            <ac:inkMk id="22" creationId="{27833025-902A-5B3E-4A50-063DC4AC88EA}"/>
          </ac:inkMkLst>
        </pc:inkChg>
        <pc:inkChg chg="add">
          <ac:chgData name="Anshika Gupta" userId="d742b3f10a97c3d5" providerId="Windows Live" clId="Web-{9B19BA34-1103-4AE1-8177-4AF1D3D069D7}" dt="2023-02-21T09:40:31.489" v="165"/>
          <ac:inkMkLst>
            <pc:docMk/>
            <pc:sldMk cId="3901175727" sldId="292"/>
            <ac:inkMk id="101" creationId="{35166ECD-55EC-4E66-F9C0-EEE19708D05B}"/>
          </ac:inkMkLst>
        </pc:inkChg>
        <pc:inkChg chg="add del">
          <ac:chgData name="Anshika Gupta" userId="d742b3f10a97c3d5" providerId="Windows Live" clId="Web-{9B19BA34-1103-4AE1-8177-4AF1D3D069D7}" dt="2023-02-21T09:40:40.568" v="169"/>
          <ac:inkMkLst>
            <pc:docMk/>
            <pc:sldMk cId="3901175727" sldId="292"/>
            <ac:inkMk id="102" creationId="{26B469C3-1BB9-1543-59BD-5EE6C0D051A4}"/>
          </ac:inkMkLst>
        </pc:inkChg>
        <pc:inkChg chg="add del">
          <ac:chgData name="Anshika Gupta" userId="d742b3f10a97c3d5" providerId="Windows Live" clId="Web-{9B19BA34-1103-4AE1-8177-4AF1D3D069D7}" dt="2023-02-21T09:40:39.130" v="168"/>
          <ac:inkMkLst>
            <pc:docMk/>
            <pc:sldMk cId="3901175727" sldId="292"/>
            <ac:inkMk id="103" creationId="{49DE4B8D-54DD-9B54-41F6-D070D81CC4FE}"/>
          </ac:inkMkLst>
        </pc:inkChg>
        <pc:inkChg chg="add del">
          <ac:chgData name="Anshika Gupta" userId="d742b3f10a97c3d5" providerId="Windows Live" clId="Web-{9B19BA34-1103-4AE1-8177-4AF1D3D069D7}" dt="2023-02-21T09:40:45.287" v="171"/>
          <ac:inkMkLst>
            <pc:docMk/>
            <pc:sldMk cId="3901175727" sldId="292"/>
            <ac:inkMk id="130" creationId="{CA0C09B5-70DF-4E8A-7472-F3C8C4D190FD}"/>
          </ac:inkMkLst>
        </pc:inkChg>
        <pc:cxnChg chg="add del">
          <ac:chgData name="Anshika Gupta" userId="d742b3f10a97c3d5" providerId="Windows Live" clId="Web-{9B19BA34-1103-4AE1-8177-4AF1D3D069D7}" dt="2023-02-21T09:41:01.693" v="174"/>
          <ac:cxnSpMkLst>
            <pc:docMk/>
            <pc:sldMk cId="3901175727" sldId="292"/>
            <ac:cxnSpMk id="20" creationId="{85F3C8FC-E537-D101-50D4-AD2CEB154D16}"/>
          </ac:cxnSpMkLst>
        </pc:cxnChg>
        <pc:cxnChg chg="add del mod">
          <ac:chgData name="Anshika Gupta" userId="d742b3f10a97c3d5" providerId="Windows Live" clId="Web-{9B19BA34-1103-4AE1-8177-4AF1D3D069D7}" dt="2023-02-21T09:40:59.522" v="173"/>
          <ac:cxnSpMkLst>
            <pc:docMk/>
            <pc:sldMk cId="3901175727" sldId="292"/>
            <ac:cxnSpMk id="21" creationId="{655D0BD6-E1C7-E979-BAFE-AAEF4D1B8561}"/>
          </ac:cxnSpMkLst>
        </pc:cxnChg>
      </pc:sldChg>
      <pc:sldChg chg="new">
        <pc:chgData name="Anshika Gupta" userId="d742b3f10a97c3d5" providerId="Windows Live" clId="Web-{9B19BA34-1103-4AE1-8177-4AF1D3D069D7}" dt="2023-02-21T09:58:28.524" v="236"/>
        <pc:sldMkLst>
          <pc:docMk/>
          <pc:sldMk cId="1677870090" sldId="293"/>
        </pc:sldMkLst>
      </pc:sldChg>
      <pc:sldChg chg="addSp delSp modSp new del">
        <pc:chgData name="Anshika Gupta" userId="d742b3f10a97c3d5" providerId="Windows Live" clId="Web-{9B19BA34-1103-4AE1-8177-4AF1D3D069D7}" dt="2023-02-21T09:53:39.061" v="204"/>
        <pc:sldMkLst>
          <pc:docMk/>
          <pc:sldMk cId="3892095973" sldId="293"/>
        </pc:sldMkLst>
        <pc:spChg chg="del">
          <ac:chgData name="Anshika Gupta" userId="d742b3f10a97c3d5" providerId="Windows Live" clId="Web-{9B19BA34-1103-4AE1-8177-4AF1D3D069D7}" dt="2023-02-21T09:41:21.819" v="177"/>
          <ac:spMkLst>
            <pc:docMk/>
            <pc:sldMk cId="3892095973" sldId="293"/>
            <ac:spMk id="2" creationId="{73DE9A4D-0933-F1C3-5D6D-0F62A632C549}"/>
          </ac:spMkLst>
        </pc:spChg>
        <pc:spChg chg="del mod">
          <ac:chgData name="Anshika Gupta" userId="d742b3f10a97c3d5" providerId="Windows Live" clId="Web-{9B19BA34-1103-4AE1-8177-4AF1D3D069D7}" dt="2023-02-21T09:48:19.832" v="191"/>
          <ac:spMkLst>
            <pc:docMk/>
            <pc:sldMk cId="3892095973" sldId="293"/>
            <ac:spMk id="3" creationId="{1EEF9E83-49F8-6DD9-2687-346958892790}"/>
          </ac:spMkLst>
        </pc:spChg>
        <pc:spChg chg="add del mod">
          <ac:chgData name="Anshika Gupta" userId="d742b3f10a97c3d5" providerId="Windows Live" clId="Web-{9B19BA34-1103-4AE1-8177-4AF1D3D069D7}" dt="2023-02-21T09:48:24.426" v="192"/>
          <ac:spMkLst>
            <pc:docMk/>
            <pc:sldMk cId="3892095973" sldId="293"/>
            <ac:spMk id="127" creationId="{6A3C8AFA-073B-3D1C-4D18-69CF410FEA54}"/>
          </ac:spMkLst>
        </pc:spChg>
        <pc:graphicFrameChg chg="add mod modVis modGraphic">
          <ac:chgData name="Anshika Gupta" userId="d742b3f10a97c3d5" providerId="Windows Live" clId="Web-{9B19BA34-1103-4AE1-8177-4AF1D3D069D7}" dt="2023-02-21T09:53:29.545" v="203" actId="1076"/>
          <ac:graphicFrameMkLst>
            <pc:docMk/>
            <pc:sldMk cId="3892095973" sldId="293"/>
            <ac:graphicFrameMk id="4" creationId="{BD3D4D62-45E8-0506-8FC8-A42745992B99}"/>
          </ac:graphicFrameMkLst>
        </pc:graphicFrameChg>
      </pc:sldChg>
    </pc:docChg>
  </pc:docChgLst>
  <pc:docChgLst>
    <pc:chgData name="Anshika Gupta" userId="d742b3f10a97c3d5" providerId="Windows Live" clId="Web-{3283B8FD-60F4-45FE-95AB-DA5D202C3392}"/>
    <pc:docChg chg="addSld delSld modSld sldOrd">
      <pc:chgData name="Anshika Gupta" userId="d742b3f10a97c3d5" providerId="Windows Live" clId="Web-{3283B8FD-60F4-45FE-95AB-DA5D202C3392}" dt="2023-02-19T14:14:08.199" v="779"/>
      <pc:docMkLst>
        <pc:docMk/>
      </pc:docMkLst>
      <pc:sldChg chg="modSp">
        <pc:chgData name="Anshika Gupta" userId="d742b3f10a97c3d5" providerId="Windows Live" clId="Web-{3283B8FD-60F4-45FE-95AB-DA5D202C3392}" dt="2023-02-19T12:01:05.612" v="37" actId="20577"/>
        <pc:sldMkLst>
          <pc:docMk/>
          <pc:sldMk cId="0" sldId="256"/>
        </pc:sldMkLst>
        <pc:spChg chg="mod">
          <ac:chgData name="Anshika Gupta" userId="d742b3f10a97c3d5" providerId="Windows Live" clId="Web-{3283B8FD-60F4-45FE-95AB-DA5D202C3392}" dt="2023-02-19T12:01:05.612" v="37" actId="20577"/>
          <ac:spMkLst>
            <pc:docMk/>
            <pc:sldMk cId="0" sldId="256"/>
            <ac:spMk id="2" creationId="{00000000-0000-0000-0000-000000000000}"/>
          </ac:spMkLst>
        </pc:spChg>
      </pc:sldChg>
      <pc:sldChg chg="addSp delSp modSp mod setBg">
        <pc:chgData name="Anshika Gupta" userId="d742b3f10a97c3d5" providerId="Windows Live" clId="Web-{3283B8FD-60F4-45FE-95AB-DA5D202C3392}" dt="2023-02-19T14:11:56.945" v="770" actId="1076"/>
        <pc:sldMkLst>
          <pc:docMk/>
          <pc:sldMk cId="0" sldId="259"/>
        </pc:sldMkLst>
        <pc:spChg chg="mod">
          <ac:chgData name="Anshika Gupta" userId="d742b3f10a97c3d5" providerId="Windows Live" clId="Web-{3283B8FD-60F4-45FE-95AB-DA5D202C3392}" dt="2023-02-19T14:11:19.569" v="762"/>
          <ac:spMkLst>
            <pc:docMk/>
            <pc:sldMk cId="0" sldId="259"/>
            <ac:spMk id="4" creationId="{00000000-0000-0000-0000-000000000000}"/>
          </ac:spMkLst>
        </pc:spChg>
        <pc:spChg chg="add del">
          <ac:chgData name="Anshika Gupta" userId="d742b3f10a97c3d5" providerId="Windows Live" clId="Web-{3283B8FD-60F4-45FE-95AB-DA5D202C3392}" dt="2023-02-19T14:11:28.975" v="763"/>
          <ac:spMkLst>
            <pc:docMk/>
            <pc:sldMk cId="0" sldId="259"/>
            <ac:spMk id="9" creationId="{33078BFB-2834-421F-B466-F3C05F499296}"/>
          </ac:spMkLst>
        </pc:spChg>
        <pc:spChg chg="add">
          <ac:chgData name="Anshika Gupta" userId="d742b3f10a97c3d5" providerId="Windows Live" clId="Web-{3283B8FD-60F4-45FE-95AB-DA5D202C3392}" dt="2023-02-19T14:11:19.569" v="762"/>
          <ac:spMkLst>
            <pc:docMk/>
            <pc:sldMk cId="0" sldId="259"/>
            <ac:spMk id="12" creationId="{2B566528-1B12-4246-9431-5C2D7D081168}"/>
          </ac:spMkLst>
        </pc:spChg>
        <pc:grpChg chg="add">
          <ac:chgData name="Anshika Gupta" userId="d742b3f10a97c3d5" providerId="Windows Live" clId="Web-{3283B8FD-60F4-45FE-95AB-DA5D202C3392}" dt="2023-02-19T14:11:19.569" v="762"/>
          <ac:grpSpMkLst>
            <pc:docMk/>
            <pc:sldMk cId="0" sldId="259"/>
            <ac:grpSpMk id="14" creationId="{287F69AB-2350-44E3-9076-00265B93F313}"/>
          </ac:grpSpMkLst>
        </pc:grpChg>
        <pc:grpChg chg="add">
          <ac:chgData name="Anshika Gupta" userId="d742b3f10a97c3d5" providerId="Windows Live" clId="Web-{3283B8FD-60F4-45FE-95AB-DA5D202C3392}" dt="2023-02-19T14:11:19.569" v="762"/>
          <ac:grpSpMkLst>
            <pc:docMk/>
            <pc:sldMk cId="0" sldId="259"/>
            <ac:grpSpMk id="18" creationId="{3EA7D759-6BEF-4CBD-A325-BCFA77832B3F}"/>
          </ac:grpSpMkLst>
        </pc:grpChg>
        <pc:picChg chg="add mod">
          <ac:chgData name="Anshika Gupta" userId="d742b3f10a97c3d5" providerId="Windows Live" clId="Web-{3283B8FD-60F4-45FE-95AB-DA5D202C3392}" dt="2023-02-19T14:11:56.945" v="770" actId="1076"/>
          <ac:picMkLst>
            <pc:docMk/>
            <pc:sldMk cId="0" sldId="259"/>
            <ac:picMk id="5" creationId="{00000000-0000-0000-0000-000000000000}"/>
          </ac:picMkLst>
        </pc:picChg>
        <pc:picChg chg="del mod replId">
          <ac:chgData name="Anshika Gupta" userId="d742b3f10a97c3d5" providerId="Windows Live" clId="Web-{3283B8FD-60F4-45FE-95AB-DA5D202C3392}" dt="2023-02-19T14:11:19.569" v="762"/>
          <ac:picMkLst>
            <pc:docMk/>
            <pc:sldMk cId="0" sldId="259"/>
            <ac:picMk id="7" creationId="{00000000-0000-0000-0000-000000000000}"/>
          </ac:picMkLst>
        </pc:picChg>
      </pc:sldChg>
      <pc:sldChg chg="mod modShow">
        <pc:chgData name="Anshika Gupta" userId="d742b3f10a97c3d5" providerId="Windows Live" clId="Web-{3283B8FD-60F4-45FE-95AB-DA5D202C3392}" dt="2023-02-19T14:14:08.199" v="779"/>
        <pc:sldMkLst>
          <pc:docMk/>
          <pc:sldMk cId="0" sldId="260"/>
        </pc:sldMkLst>
      </pc:sldChg>
      <pc:sldChg chg="addSp delSp modSp">
        <pc:chgData name="Anshika Gupta" userId="d742b3f10a97c3d5" providerId="Windows Live" clId="Web-{3283B8FD-60F4-45FE-95AB-DA5D202C3392}" dt="2023-02-19T12:34:55.024" v="277"/>
        <pc:sldMkLst>
          <pc:docMk/>
          <pc:sldMk cId="0" sldId="261"/>
        </pc:sldMkLst>
        <pc:spChg chg="mod">
          <ac:chgData name="Anshika Gupta" userId="d742b3f10a97c3d5" providerId="Windows Live" clId="Web-{3283B8FD-60F4-45FE-95AB-DA5D202C3392}" dt="2023-02-19T12:34:55.024" v="277"/>
          <ac:spMkLst>
            <pc:docMk/>
            <pc:sldMk cId="0" sldId="261"/>
            <ac:spMk id="2" creationId="{00000000-0000-0000-0000-000000000000}"/>
          </ac:spMkLst>
        </pc:spChg>
        <pc:picChg chg="del">
          <ac:chgData name="Anshika Gupta" userId="d742b3f10a97c3d5" providerId="Windows Live" clId="Web-{3283B8FD-60F4-45FE-95AB-DA5D202C3392}" dt="2023-02-19T12:34:37.415" v="275"/>
          <ac:picMkLst>
            <pc:docMk/>
            <pc:sldMk cId="0" sldId="261"/>
            <ac:picMk id="3" creationId="{93B37C0B-C940-2FB1-63DE-6D24D638811A}"/>
          </ac:picMkLst>
        </pc:picChg>
        <pc:picChg chg="add mod">
          <ac:chgData name="Anshika Gupta" userId="d742b3f10a97c3d5" providerId="Windows Live" clId="Web-{3283B8FD-60F4-45FE-95AB-DA5D202C3392}" dt="2023-02-19T12:34:55.024" v="277"/>
          <ac:picMkLst>
            <pc:docMk/>
            <pc:sldMk cId="0" sldId="261"/>
            <ac:picMk id="4" creationId="{5E6CEB24-67D2-256E-28C6-D2C60D8E4B96}"/>
          </ac:picMkLst>
        </pc:picChg>
      </pc:sldChg>
      <pc:sldChg chg="modSp">
        <pc:chgData name="Anshika Gupta" userId="d742b3f10a97c3d5" providerId="Windows Live" clId="Web-{3283B8FD-60F4-45FE-95AB-DA5D202C3392}" dt="2023-02-19T14:11:01.396" v="760" actId="1076"/>
        <pc:sldMkLst>
          <pc:docMk/>
          <pc:sldMk cId="3917191248" sldId="264"/>
        </pc:sldMkLst>
        <pc:spChg chg="mod">
          <ac:chgData name="Anshika Gupta" userId="d742b3f10a97c3d5" providerId="Windows Live" clId="Web-{3283B8FD-60F4-45FE-95AB-DA5D202C3392}" dt="2023-02-19T14:11:01.396" v="760" actId="1076"/>
          <ac:spMkLst>
            <pc:docMk/>
            <pc:sldMk cId="3917191248" sldId="264"/>
            <ac:spMk id="3" creationId="{6B4C8615-BAAD-2929-DEA1-918035CBAEBA}"/>
          </ac:spMkLst>
        </pc:spChg>
      </pc:sldChg>
      <pc:sldChg chg="addSp delSp modSp">
        <pc:chgData name="Anshika Gupta" userId="d742b3f10a97c3d5" providerId="Windows Live" clId="Web-{3283B8FD-60F4-45FE-95AB-DA5D202C3392}" dt="2023-02-19T12:50:07.557" v="364"/>
        <pc:sldMkLst>
          <pc:docMk/>
          <pc:sldMk cId="848094800" sldId="265"/>
        </pc:sldMkLst>
        <pc:spChg chg="mod">
          <ac:chgData name="Anshika Gupta" userId="d742b3f10a97c3d5" providerId="Windows Live" clId="Web-{3283B8FD-60F4-45FE-95AB-DA5D202C3392}" dt="2023-02-19T12:50:07.557" v="364"/>
          <ac:spMkLst>
            <pc:docMk/>
            <pc:sldMk cId="848094800" sldId="265"/>
            <ac:spMk id="2" creationId="{00393A85-23E0-B98A-B8CC-AE339415A95C}"/>
          </ac:spMkLst>
        </pc:spChg>
        <pc:spChg chg="mod">
          <ac:chgData name="Anshika Gupta" userId="d742b3f10a97c3d5" providerId="Windows Live" clId="Web-{3283B8FD-60F4-45FE-95AB-DA5D202C3392}" dt="2023-02-19T12:50:07.557" v="364"/>
          <ac:spMkLst>
            <pc:docMk/>
            <pc:sldMk cId="848094800" sldId="265"/>
            <ac:spMk id="3" creationId="{24F0B591-9062-39A5-99C8-06BBE27BB043}"/>
          </ac:spMkLst>
        </pc:spChg>
        <pc:spChg chg="del">
          <ac:chgData name="Anshika Gupta" userId="d742b3f10a97c3d5" providerId="Windows Live" clId="Web-{3283B8FD-60F4-45FE-95AB-DA5D202C3392}" dt="2023-02-19T12:50:07.557" v="364"/>
          <ac:spMkLst>
            <pc:docMk/>
            <pc:sldMk cId="848094800" sldId="265"/>
            <ac:spMk id="5" creationId="{12FB12AE-71D1-47FD-9AC3-EE2C07424534}"/>
          </ac:spMkLst>
        </pc:spChg>
        <pc:spChg chg="del">
          <ac:chgData name="Anshika Gupta" userId="d742b3f10a97c3d5" providerId="Windows Live" clId="Web-{3283B8FD-60F4-45FE-95AB-DA5D202C3392}" dt="2023-02-19T12:50:07.557" v="364"/>
          <ac:spMkLst>
            <pc:docMk/>
            <pc:sldMk cId="848094800" sldId="265"/>
            <ac:spMk id="6" creationId="{64853C7E-3CBA-4464-865F-6044D94B1BE9}"/>
          </ac:spMkLst>
        </pc:spChg>
        <pc:spChg chg="del">
          <ac:chgData name="Anshika Gupta" userId="d742b3f10a97c3d5" providerId="Windows Live" clId="Web-{3283B8FD-60F4-45FE-95AB-DA5D202C3392}" dt="2023-02-19T12:50:07.557" v="364"/>
          <ac:spMkLst>
            <pc:docMk/>
            <pc:sldMk cId="848094800" sldId="265"/>
            <ac:spMk id="7" creationId="{55EFEC59-B929-4851-9DEF-9106F27979A9}"/>
          </ac:spMkLst>
        </pc:spChg>
        <pc:spChg chg="del">
          <ac:chgData name="Anshika Gupta" userId="d742b3f10a97c3d5" providerId="Windows Live" clId="Web-{3283B8FD-60F4-45FE-95AB-DA5D202C3392}" dt="2023-02-19T12:50:07.557" v="364"/>
          <ac:spMkLst>
            <pc:docMk/>
            <pc:sldMk cId="848094800" sldId="265"/>
            <ac:spMk id="9" creationId="{6C132392-D5FF-4588-8FA1-5BAD77BF6464}"/>
          </ac:spMkLst>
        </pc:spChg>
        <pc:spChg chg="del">
          <ac:chgData name="Anshika Gupta" userId="d742b3f10a97c3d5" providerId="Windows Live" clId="Web-{3283B8FD-60F4-45FE-95AB-DA5D202C3392}" dt="2023-02-19T12:50:07.557" v="364"/>
          <ac:spMkLst>
            <pc:docMk/>
            <pc:sldMk cId="848094800" sldId="265"/>
            <ac:spMk id="11" creationId="{C7EAC045-695C-4E73-9B7C-AFD6FB22DA20}"/>
          </ac:spMkLst>
        </pc:spChg>
        <pc:spChg chg="del">
          <ac:chgData name="Anshika Gupta" userId="d742b3f10a97c3d5" providerId="Windows Live" clId="Web-{3283B8FD-60F4-45FE-95AB-DA5D202C3392}" dt="2023-02-19T12:50:07.557" v="364"/>
          <ac:spMkLst>
            <pc:docMk/>
            <pc:sldMk cId="848094800" sldId="265"/>
            <ac:spMk id="13" creationId="{404A7A3A-BEAE-4BC6-A163-5D0E5F8C4669}"/>
          </ac:spMkLst>
        </pc:spChg>
        <pc:spChg chg="del">
          <ac:chgData name="Anshika Gupta" userId="d742b3f10a97c3d5" providerId="Windows Live" clId="Web-{3283B8FD-60F4-45FE-95AB-DA5D202C3392}" dt="2023-02-19T12:50:07.557" v="364"/>
          <ac:spMkLst>
            <pc:docMk/>
            <pc:sldMk cId="848094800" sldId="265"/>
            <ac:spMk id="15" creationId="{12ED3B7D-405D-4DFA-8608-B6DE7467183E}"/>
          </ac:spMkLst>
        </pc:spChg>
        <pc:picChg chg="add">
          <ac:chgData name="Anshika Gupta" userId="d742b3f10a97c3d5" providerId="Windows Live" clId="Web-{3283B8FD-60F4-45FE-95AB-DA5D202C3392}" dt="2023-02-19T12:50:07.557" v="364"/>
          <ac:picMkLst>
            <pc:docMk/>
            <pc:sldMk cId="848094800" sldId="265"/>
            <ac:picMk id="19" creationId="{207675F8-70BD-9779-5869-BB476C679ED3}"/>
          </ac:picMkLst>
        </pc:picChg>
      </pc:sldChg>
      <pc:sldChg chg="delSp modSp">
        <pc:chgData name="Anshika Gupta" userId="d742b3f10a97c3d5" providerId="Windows Live" clId="Web-{3283B8FD-60F4-45FE-95AB-DA5D202C3392}" dt="2023-02-19T12:12:56.469" v="78" actId="1076"/>
        <pc:sldMkLst>
          <pc:docMk/>
          <pc:sldMk cId="1371423914" sldId="267"/>
        </pc:sldMkLst>
        <pc:grpChg chg="del">
          <ac:chgData name="Anshika Gupta" userId="d742b3f10a97c3d5" providerId="Windows Live" clId="Web-{3283B8FD-60F4-45FE-95AB-DA5D202C3392}" dt="2023-02-19T12:07:34.854" v="42"/>
          <ac:grpSpMkLst>
            <pc:docMk/>
            <pc:sldMk cId="1371423914" sldId="267"/>
            <ac:grpSpMk id="86" creationId="{E5DBE8A7-EEE8-889F-6F94-31950FB4C083}"/>
          </ac:grpSpMkLst>
        </pc:grpChg>
        <pc:graphicFrameChg chg="mod modGraphic">
          <ac:chgData name="Anshika Gupta" userId="d742b3f10a97c3d5" providerId="Windows Live" clId="Web-{3283B8FD-60F4-45FE-95AB-DA5D202C3392}" dt="2023-02-19T12:02:18.316" v="41"/>
          <ac:graphicFrameMkLst>
            <pc:docMk/>
            <pc:sldMk cId="1371423914" sldId="267"/>
            <ac:graphicFrameMk id="4" creationId="{F3CC7A4A-DCEE-5A77-DC3E-10898288BF8B}"/>
          </ac:graphicFrameMkLst>
        </pc:graphicFrameChg>
        <pc:picChg chg="topLvl">
          <ac:chgData name="Anshika Gupta" userId="d742b3f10a97c3d5" providerId="Windows Live" clId="Web-{3283B8FD-60F4-45FE-95AB-DA5D202C3392}" dt="2023-02-19T12:07:34.854" v="42"/>
          <ac:picMkLst>
            <pc:docMk/>
            <pc:sldMk cId="1371423914" sldId="267"/>
            <ac:picMk id="5" creationId="{A2E10251-E084-F856-70AC-E582599173C6}"/>
          </ac:picMkLst>
        </pc:picChg>
        <pc:picChg chg="topLvl">
          <ac:chgData name="Anshika Gupta" userId="d742b3f10a97c3d5" providerId="Windows Live" clId="Web-{3283B8FD-60F4-45FE-95AB-DA5D202C3392}" dt="2023-02-19T12:07:34.854" v="42"/>
          <ac:picMkLst>
            <pc:docMk/>
            <pc:sldMk cId="1371423914" sldId="267"/>
            <ac:picMk id="6" creationId="{7B046951-92BC-E418-78FD-4AA0FB610B47}"/>
          </ac:picMkLst>
        </pc:picChg>
        <pc:picChg chg="topLvl">
          <ac:chgData name="Anshika Gupta" userId="d742b3f10a97c3d5" providerId="Windows Live" clId="Web-{3283B8FD-60F4-45FE-95AB-DA5D202C3392}" dt="2023-02-19T12:07:34.854" v="42"/>
          <ac:picMkLst>
            <pc:docMk/>
            <pc:sldMk cId="1371423914" sldId="267"/>
            <ac:picMk id="7" creationId="{5AE4B4CF-FCE4-B12D-1C32-6702F1C20519}"/>
          </ac:picMkLst>
        </pc:picChg>
        <pc:picChg chg="mod topLvl">
          <ac:chgData name="Anshika Gupta" userId="d742b3f10a97c3d5" providerId="Windows Live" clId="Web-{3283B8FD-60F4-45FE-95AB-DA5D202C3392}" dt="2023-02-19T12:08:58.714" v="52" actId="1076"/>
          <ac:picMkLst>
            <pc:docMk/>
            <pc:sldMk cId="1371423914" sldId="267"/>
            <ac:picMk id="8" creationId="{120D8EE1-D888-A966-31C9-E06EB961C6FF}"/>
          </ac:picMkLst>
        </pc:picChg>
        <pc:picChg chg="topLvl">
          <ac:chgData name="Anshika Gupta" userId="d742b3f10a97c3d5" providerId="Windows Live" clId="Web-{3283B8FD-60F4-45FE-95AB-DA5D202C3392}" dt="2023-02-19T12:07:34.854" v="42"/>
          <ac:picMkLst>
            <pc:docMk/>
            <pc:sldMk cId="1371423914" sldId="267"/>
            <ac:picMk id="10" creationId="{4E03EFA4-4346-26C6-2A98-53E8C28C8CF7}"/>
          </ac:picMkLst>
        </pc:picChg>
        <pc:picChg chg="topLvl">
          <ac:chgData name="Anshika Gupta" userId="d742b3f10a97c3d5" providerId="Windows Live" clId="Web-{3283B8FD-60F4-45FE-95AB-DA5D202C3392}" dt="2023-02-19T12:07:34.854" v="42"/>
          <ac:picMkLst>
            <pc:docMk/>
            <pc:sldMk cId="1371423914" sldId="267"/>
            <ac:picMk id="12" creationId="{7E80B132-1CBD-2E43-4F37-72411A4C6824}"/>
          </ac:picMkLst>
        </pc:picChg>
        <pc:picChg chg="mod topLvl">
          <ac:chgData name="Anshika Gupta" userId="d742b3f10a97c3d5" providerId="Windows Live" clId="Web-{3283B8FD-60F4-45FE-95AB-DA5D202C3392}" dt="2023-02-19T12:09:02.465" v="53" actId="1076"/>
          <ac:picMkLst>
            <pc:docMk/>
            <pc:sldMk cId="1371423914" sldId="267"/>
            <ac:picMk id="14" creationId="{60C522F0-A65A-ACFE-05B2-396C73297170}"/>
          </ac:picMkLst>
        </pc:picChg>
        <pc:picChg chg="mod topLvl">
          <ac:chgData name="Anshika Gupta" userId="d742b3f10a97c3d5" providerId="Windows Live" clId="Web-{3283B8FD-60F4-45FE-95AB-DA5D202C3392}" dt="2023-02-19T12:09:08.668" v="54" actId="1076"/>
          <ac:picMkLst>
            <pc:docMk/>
            <pc:sldMk cId="1371423914" sldId="267"/>
            <ac:picMk id="16" creationId="{0D87839D-3DBD-F7D7-FA97-F655EDD334DA}"/>
          </ac:picMkLst>
        </pc:picChg>
        <pc:picChg chg="topLvl">
          <ac:chgData name="Anshika Gupta" userId="d742b3f10a97c3d5" providerId="Windows Live" clId="Web-{3283B8FD-60F4-45FE-95AB-DA5D202C3392}" dt="2023-02-19T12:07:34.854" v="42"/>
          <ac:picMkLst>
            <pc:docMk/>
            <pc:sldMk cId="1371423914" sldId="267"/>
            <ac:picMk id="18" creationId="{92E31B39-2E99-96FF-88C6-A3F45EC9DE50}"/>
          </ac:picMkLst>
        </pc:picChg>
        <pc:picChg chg="mod topLvl">
          <ac:chgData name="Anshika Gupta" userId="d742b3f10a97c3d5" providerId="Windows Live" clId="Web-{3283B8FD-60F4-45FE-95AB-DA5D202C3392}" dt="2023-02-19T12:09:55.825" v="60" actId="1076"/>
          <ac:picMkLst>
            <pc:docMk/>
            <pc:sldMk cId="1371423914" sldId="267"/>
            <ac:picMk id="20" creationId="{276488F6-A72C-22AD-CC3F-50D5F9AB5F4E}"/>
          </ac:picMkLst>
        </pc:picChg>
        <pc:picChg chg="mod topLvl">
          <ac:chgData name="Anshika Gupta" userId="d742b3f10a97c3d5" providerId="Windows Live" clId="Web-{3283B8FD-60F4-45FE-95AB-DA5D202C3392}" dt="2023-02-19T12:10:39.998" v="66" actId="1076"/>
          <ac:picMkLst>
            <pc:docMk/>
            <pc:sldMk cId="1371423914" sldId="267"/>
            <ac:picMk id="22" creationId="{9197E4AA-E00D-1AF0-BFBB-5EB357FE052A}"/>
          </ac:picMkLst>
        </pc:picChg>
        <pc:picChg chg="topLvl">
          <ac:chgData name="Anshika Gupta" userId="d742b3f10a97c3d5" providerId="Windows Live" clId="Web-{3283B8FD-60F4-45FE-95AB-DA5D202C3392}" dt="2023-02-19T12:07:34.854" v="42"/>
          <ac:picMkLst>
            <pc:docMk/>
            <pc:sldMk cId="1371423914" sldId="267"/>
            <ac:picMk id="23" creationId="{DCA9FAFB-C1B8-3D78-F0C3-06D8A915E6A1}"/>
          </ac:picMkLst>
        </pc:picChg>
        <pc:picChg chg="topLvl">
          <ac:chgData name="Anshika Gupta" userId="d742b3f10a97c3d5" providerId="Windows Live" clId="Web-{3283B8FD-60F4-45FE-95AB-DA5D202C3392}" dt="2023-02-19T12:07:34.854" v="42"/>
          <ac:picMkLst>
            <pc:docMk/>
            <pc:sldMk cId="1371423914" sldId="267"/>
            <ac:picMk id="24" creationId="{9734A0AD-1940-9BD1-578B-1FA0BF5BCE3B}"/>
          </ac:picMkLst>
        </pc:picChg>
        <pc:picChg chg="topLvl">
          <ac:chgData name="Anshika Gupta" userId="d742b3f10a97c3d5" providerId="Windows Live" clId="Web-{3283B8FD-60F4-45FE-95AB-DA5D202C3392}" dt="2023-02-19T12:07:34.854" v="42"/>
          <ac:picMkLst>
            <pc:docMk/>
            <pc:sldMk cId="1371423914" sldId="267"/>
            <ac:picMk id="25" creationId="{AF73CC3B-6660-7A55-B95B-C8EAE60E452C}"/>
          </ac:picMkLst>
        </pc:picChg>
        <pc:picChg chg="topLvl">
          <ac:chgData name="Anshika Gupta" userId="d742b3f10a97c3d5" providerId="Windows Live" clId="Web-{3283B8FD-60F4-45FE-95AB-DA5D202C3392}" dt="2023-02-19T12:07:34.854" v="42"/>
          <ac:picMkLst>
            <pc:docMk/>
            <pc:sldMk cId="1371423914" sldId="267"/>
            <ac:picMk id="26" creationId="{A7D0D5AE-C262-F1A1-6583-A1596014A667}"/>
          </ac:picMkLst>
        </pc:picChg>
        <pc:picChg chg="topLvl">
          <ac:chgData name="Anshika Gupta" userId="d742b3f10a97c3d5" providerId="Windows Live" clId="Web-{3283B8FD-60F4-45FE-95AB-DA5D202C3392}" dt="2023-02-19T12:07:34.854" v="42"/>
          <ac:picMkLst>
            <pc:docMk/>
            <pc:sldMk cId="1371423914" sldId="267"/>
            <ac:picMk id="27" creationId="{E908E373-A4E0-60A1-AB83-617D8CB92940}"/>
          </ac:picMkLst>
        </pc:picChg>
        <pc:picChg chg="topLvl">
          <ac:chgData name="Anshika Gupta" userId="d742b3f10a97c3d5" providerId="Windows Live" clId="Web-{3283B8FD-60F4-45FE-95AB-DA5D202C3392}" dt="2023-02-19T12:07:34.854" v="42"/>
          <ac:picMkLst>
            <pc:docMk/>
            <pc:sldMk cId="1371423914" sldId="267"/>
            <ac:picMk id="28" creationId="{6CCBC70B-76F7-5B67-21D4-A5B38234D5D7}"/>
          </ac:picMkLst>
        </pc:picChg>
        <pc:picChg chg="topLvl">
          <ac:chgData name="Anshika Gupta" userId="d742b3f10a97c3d5" providerId="Windows Live" clId="Web-{3283B8FD-60F4-45FE-95AB-DA5D202C3392}" dt="2023-02-19T12:07:34.854" v="42"/>
          <ac:picMkLst>
            <pc:docMk/>
            <pc:sldMk cId="1371423914" sldId="267"/>
            <ac:picMk id="29" creationId="{79AB9F52-4FCB-417F-C77A-EF05BBA062D3}"/>
          </ac:picMkLst>
        </pc:picChg>
        <pc:picChg chg="topLvl">
          <ac:chgData name="Anshika Gupta" userId="d742b3f10a97c3d5" providerId="Windows Live" clId="Web-{3283B8FD-60F4-45FE-95AB-DA5D202C3392}" dt="2023-02-19T12:07:34.854" v="42"/>
          <ac:picMkLst>
            <pc:docMk/>
            <pc:sldMk cId="1371423914" sldId="267"/>
            <ac:picMk id="30" creationId="{9198A91B-D2AD-9109-1B2D-503910B9F7A8}"/>
          </ac:picMkLst>
        </pc:picChg>
        <pc:picChg chg="topLvl">
          <ac:chgData name="Anshika Gupta" userId="d742b3f10a97c3d5" providerId="Windows Live" clId="Web-{3283B8FD-60F4-45FE-95AB-DA5D202C3392}" dt="2023-02-19T12:07:34.854" v="42"/>
          <ac:picMkLst>
            <pc:docMk/>
            <pc:sldMk cId="1371423914" sldId="267"/>
            <ac:picMk id="31" creationId="{055B81E2-FFA4-FA4A-0850-662005793005}"/>
          </ac:picMkLst>
        </pc:picChg>
        <pc:picChg chg="topLvl">
          <ac:chgData name="Anshika Gupta" userId="d742b3f10a97c3d5" providerId="Windows Live" clId="Web-{3283B8FD-60F4-45FE-95AB-DA5D202C3392}" dt="2023-02-19T12:07:34.854" v="42"/>
          <ac:picMkLst>
            <pc:docMk/>
            <pc:sldMk cId="1371423914" sldId="267"/>
            <ac:picMk id="32" creationId="{2EA9AE7F-47FA-C5F1-65A9-F30689F51A68}"/>
          </ac:picMkLst>
        </pc:picChg>
        <pc:picChg chg="mod topLvl">
          <ac:chgData name="Anshika Gupta" userId="d742b3f10a97c3d5" providerId="Windows Live" clId="Web-{3283B8FD-60F4-45FE-95AB-DA5D202C3392}" dt="2023-02-19T12:09:11.793" v="55" actId="1076"/>
          <ac:picMkLst>
            <pc:docMk/>
            <pc:sldMk cId="1371423914" sldId="267"/>
            <ac:picMk id="33" creationId="{89C44918-3AC1-F7FB-7FD7-A13175E6AB72}"/>
          </ac:picMkLst>
        </pc:picChg>
        <pc:picChg chg="mod topLvl">
          <ac:chgData name="Anshika Gupta" userId="d742b3f10a97c3d5" providerId="Windows Live" clId="Web-{3283B8FD-60F4-45FE-95AB-DA5D202C3392}" dt="2023-02-19T12:12:53.422" v="77" actId="1076"/>
          <ac:picMkLst>
            <pc:docMk/>
            <pc:sldMk cId="1371423914" sldId="267"/>
            <ac:picMk id="34" creationId="{3D77A9AF-9E43-C165-6D58-AA0052D458CE}"/>
          </ac:picMkLst>
        </pc:picChg>
        <pc:picChg chg="mod topLvl">
          <ac:chgData name="Anshika Gupta" userId="d742b3f10a97c3d5" providerId="Windows Live" clId="Web-{3283B8FD-60F4-45FE-95AB-DA5D202C3392}" dt="2023-02-19T12:09:36.543" v="58" actId="1076"/>
          <ac:picMkLst>
            <pc:docMk/>
            <pc:sldMk cId="1371423914" sldId="267"/>
            <ac:picMk id="35" creationId="{F65131C6-F7BD-0039-4238-1C0EB4449F53}"/>
          </ac:picMkLst>
        </pc:picChg>
        <pc:picChg chg="topLvl">
          <ac:chgData name="Anshika Gupta" userId="d742b3f10a97c3d5" providerId="Windows Live" clId="Web-{3283B8FD-60F4-45FE-95AB-DA5D202C3392}" dt="2023-02-19T12:07:34.854" v="42"/>
          <ac:picMkLst>
            <pc:docMk/>
            <pc:sldMk cId="1371423914" sldId="267"/>
            <ac:picMk id="36" creationId="{3DEC3519-1AA7-41B0-9A96-EF7C0B9A6D90}"/>
          </ac:picMkLst>
        </pc:picChg>
        <pc:picChg chg="topLvl">
          <ac:chgData name="Anshika Gupta" userId="d742b3f10a97c3d5" providerId="Windows Live" clId="Web-{3283B8FD-60F4-45FE-95AB-DA5D202C3392}" dt="2023-02-19T12:07:34.854" v="42"/>
          <ac:picMkLst>
            <pc:docMk/>
            <pc:sldMk cId="1371423914" sldId="267"/>
            <ac:picMk id="37" creationId="{D50F6644-99D5-9EF6-5185-EA462E0FDD71}"/>
          </ac:picMkLst>
        </pc:picChg>
        <pc:picChg chg="topLvl">
          <ac:chgData name="Anshika Gupta" userId="d742b3f10a97c3d5" providerId="Windows Live" clId="Web-{3283B8FD-60F4-45FE-95AB-DA5D202C3392}" dt="2023-02-19T12:07:34.854" v="42"/>
          <ac:picMkLst>
            <pc:docMk/>
            <pc:sldMk cId="1371423914" sldId="267"/>
            <ac:picMk id="38" creationId="{A786AFA8-5FDE-8513-1DF8-C5117E4E4568}"/>
          </ac:picMkLst>
        </pc:picChg>
        <pc:picChg chg="topLvl">
          <ac:chgData name="Anshika Gupta" userId="d742b3f10a97c3d5" providerId="Windows Live" clId="Web-{3283B8FD-60F4-45FE-95AB-DA5D202C3392}" dt="2023-02-19T12:07:34.854" v="42"/>
          <ac:picMkLst>
            <pc:docMk/>
            <pc:sldMk cId="1371423914" sldId="267"/>
            <ac:picMk id="39" creationId="{13EC2A6F-9F8D-BED9-07EC-F9BFBBEA8F13}"/>
          </ac:picMkLst>
        </pc:picChg>
        <pc:picChg chg="topLvl">
          <ac:chgData name="Anshika Gupta" userId="d742b3f10a97c3d5" providerId="Windows Live" clId="Web-{3283B8FD-60F4-45FE-95AB-DA5D202C3392}" dt="2023-02-19T12:07:34.854" v="42"/>
          <ac:picMkLst>
            <pc:docMk/>
            <pc:sldMk cId="1371423914" sldId="267"/>
            <ac:picMk id="40" creationId="{68C93091-D856-A3D8-853C-193DC3AE8444}"/>
          </ac:picMkLst>
        </pc:picChg>
        <pc:picChg chg="mod topLvl">
          <ac:chgData name="Anshika Gupta" userId="d742b3f10a97c3d5" providerId="Windows Live" clId="Web-{3283B8FD-60F4-45FE-95AB-DA5D202C3392}" dt="2023-02-19T12:12:56.469" v="78" actId="1076"/>
          <ac:picMkLst>
            <pc:docMk/>
            <pc:sldMk cId="1371423914" sldId="267"/>
            <ac:picMk id="41" creationId="{D2B6A016-CA20-22B0-3322-876CEE0EBF2B}"/>
          </ac:picMkLst>
        </pc:picChg>
        <pc:picChg chg="topLvl">
          <ac:chgData name="Anshika Gupta" userId="d742b3f10a97c3d5" providerId="Windows Live" clId="Web-{3283B8FD-60F4-45FE-95AB-DA5D202C3392}" dt="2023-02-19T12:07:34.854" v="42"/>
          <ac:picMkLst>
            <pc:docMk/>
            <pc:sldMk cId="1371423914" sldId="267"/>
            <ac:picMk id="42" creationId="{F82C9C1A-AD7C-6399-B766-EA2337B83B62}"/>
          </ac:picMkLst>
        </pc:picChg>
        <pc:picChg chg="mod topLvl">
          <ac:chgData name="Anshika Gupta" userId="d742b3f10a97c3d5" providerId="Windows Live" clId="Web-{3283B8FD-60F4-45FE-95AB-DA5D202C3392}" dt="2023-02-19T12:11:52.874" v="72" actId="1076"/>
          <ac:picMkLst>
            <pc:docMk/>
            <pc:sldMk cId="1371423914" sldId="267"/>
            <ac:picMk id="43" creationId="{15AE2C41-4E69-B0A5-F0E1-E791E35A32D3}"/>
          </ac:picMkLst>
        </pc:picChg>
        <pc:picChg chg="del topLvl">
          <ac:chgData name="Anshika Gupta" userId="d742b3f10a97c3d5" providerId="Windows Live" clId="Web-{3283B8FD-60F4-45FE-95AB-DA5D202C3392}" dt="2023-02-19T12:08:37.839" v="43"/>
          <ac:picMkLst>
            <pc:docMk/>
            <pc:sldMk cId="1371423914" sldId="267"/>
            <ac:picMk id="44" creationId="{B5F306F7-B12E-6ED6-7298-782205688196}"/>
          </ac:picMkLst>
        </pc:picChg>
        <pc:picChg chg="topLvl">
          <ac:chgData name="Anshika Gupta" userId="d742b3f10a97c3d5" providerId="Windows Live" clId="Web-{3283B8FD-60F4-45FE-95AB-DA5D202C3392}" dt="2023-02-19T12:07:34.854" v="42"/>
          <ac:picMkLst>
            <pc:docMk/>
            <pc:sldMk cId="1371423914" sldId="267"/>
            <ac:picMk id="45" creationId="{6135D080-7FCB-88AA-4128-042A6D0B882F}"/>
          </ac:picMkLst>
        </pc:picChg>
        <pc:picChg chg="topLvl">
          <ac:chgData name="Anshika Gupta" userId="d742b3f10a97c3d5" providerId="Windows Live" clId="Web-{3283B8FD-60F4-45FE-95AB-DA5D202C3392}" dt="2023-02-19T12:07:34.854" v="42"/>
          <ac:picMkLst>
            <pc:docMk/>
            <pc:sldMk cId="1371423914" sldId="267"/>
            <ac:picMk id="46" creationId="{7429224F-873E-F7C1-DCCA-F5FBC7620357}"/>
          </ac:picMkLst>
        </pc:picChg>
        <pc:picChg chg="del topLvl">
          <ac:chgData name="Anshika Gupta" userId="d742b3f10a97c3d5" providerId="Windows Live" clId="Web-{3283B8FD-60F4-45FE-95AB-DA5D202C3392}" dt="2023-02-19T12:08:39.870" v="44"/>
          <ac:picMkLst>
            <pc:docMk/>
            <pc:sldMk cId="1371423914" sldId="267"/>
            <ac:picMk id="47" creationId="{8585EAFF-C259-1AAC-2746-207659FED2D1}"/>
          </ac:picMkLst>
        </pc:picChg>
        <pc:picChg chg="mod topLvl">
          <ac:chgData name="Anshika Gupta" userId="d742b3f10a97c3d5" providerId="Windows Live" clId="Web-{3283B8FD-60F4-45FE-95AB-DA5D202C3392}" dt="2023-02-19T12:12:48.516" v="76" actId="1076"/>
          <ac:picMkLst>
            <pc:docMk/>
            <pc:sldMk cId="1371423914" sldId="267"/>
            <ac:picMk id="48" creationId="{F0264C1F-C670-737B-C267-6C1976E1F9F4}"/>
          </ac:picMkLst>
        </pc:picChg>
        <pc:picChg chg="del topLvl">
          <ac:chgData name="Anshika Gupta" userId="d742b3f10a97c3d5" providerId="Windows Live" clId="Web-{3283B8FD-60F4-45FE-95AB-DA5D202C3392}" dt="2023-02-19T12:08:41.808" v="45"/>
          <ac:picMkLst>
            <pc:docMk/>
            <pc:sldMk cId="1371423914" sldId="267"/>
            <ac:picMk id="49" creationId="{6AA4350A-32ED-46A8-877A-7E904608BDD7}"/>
          </ac:picMkLst>
        </pc:picChg>
        <pc:picChg chg="mod topLvl">
          <ac:chgData name="Anshika Gupta" userId="d742b3f10a97c3d5" providerId="Windows Live" clId="Web-{3283B8FD-60F4-45FE-95AB-DA5D202C3392}" dt="2023-02-19T12:11:49.733" v="71" actId="1076"/>
          <ac:picMkLst>
            <pc:docMk/>
            <pc:sldMk cId="1371423914" sldId="267"/>
            <ac:picMk id="50" creationId="{A8EE91B9-9851-9866-8A74-4380A7149E90}"/>
          </ac:picMkLst>
        </pc:picChg>
        <pc:picChg chg="mod topLvl">
          <ac:chgData name="Anshika Gupta" userId="d742b3f10a97c3d5" providerId="Windows Live" clId="Web-{3283B8FD-60F4-45FE-95AB-DA5D202C3392}" dt="2023-02-19T12:11:59.202" v="73" actId="1076"/>
          <ac:picMkLst>
            <pc:docMk/>
            <pc:sldMk cId="1371423914" sldId="267"/>
            <ac:picMk id="51" creationId="{F164BC7B-580D-A4FD-479E-72CCCD04DC67}"/>
          </ac:picMkLst>
        </pc:picChg>
        <pc:picChg chg="del topLvl">
          <ac:chgData name="Anshika Gupta" userId="d742b3f10a97c3d5" providerId="Windows Live" clId="Web-{3283B8FD-60F4-45FE-95AB-DA5D202C3392}" dt="2023-02-19T12:08:43.964" v="46"/>
          <ac:picMkLst>
            <pc:docMk/>
            <pc:sldMk cId="1371423914" sldId="267"/>
            <ac:picMk id="53" creationId="{93C16356-F32A-183C-A893-9141DA84C4BA}"/>
          </ac:picMkLst>
        </pc:picChg>
        <pc:picChg chg="mod topLvl">
          <ac:chgData name="Anshika Gupta" userId="d742b3f10a97c3d5" providerId="Windows Live" clId="Web-{3283B8FD-60F4-45FE-95AB-DA5D202C3392}" dt="2023-02-19T12:12:03.202" v="74" actId="1076"/>
          <ac:picMkLst>
            <pc:docMk/>
            <pc:sldMk cId="1371423914" sldId="267"/>
            <ac:picMk id="54" creationId="{B53C0259-EEB5-2BF8-46D8-D85F46829293}"/>
          </ac:picMkLst>
        </pc:picChg>
        <pc:picChg chg="mod topLvl">
          <ac:chgData name="Anshika Gupta" userId="d742b3f10a97c3d5" providerId="Windows Live" clId="Web-{3283B8FD-60F4-45FE-95AB-DA5D202C3392}" dt="2023-02-19T12:09:24.168" v="56" actId="1076"/>
          <ac:picMkLst>
            <pc:docMk/>
            <pc:sldMk cId="1371423914" sldId="267"/>
            <ac:picMk id="55" creationId="{045B813A-C714-168B-D699-A52E1F7ABE62}"/>
          </ac:picMkLst>
        </pc:picChg>
        <pc:picChg chg="mod topLvl">
          <ac:chgData name="Anshika Gupta" userId="d742b3f10a97c3d5" providerId="Windows Live" clId="Web-{3283B8FD-60F4-45FE-95AB-DA5D202C3392}" dt="2023-02-19T12:10:55.560" v="68" actId="1076"/>
          <ac:picMkLst>
            <pc:docMk/>
            <pc:sldMk cId="1371423914" sldId="267"/>
            <ac:picMk id="56" creationId="{ABE4CA81-C8A5-A7EC-E94D-38CCDB8BDD2D}"/>
          </ac:picMkLst>
        </pc:picChg>
        <pc:picChg chg="del topLvl">
          <ac:chgData name="Anshika Gupta" userId="d742b3f10a97c3d5" providerId="Windows Live" clId="Web-{3283B8FD-60F4-45FE-95AB-DA5D202C3392}" dt="2023-02-19T12:08:45.886" v="47"/>
          <ac:picMkLst>
            <pc:docMk/>
            <pc:sldMk cId="1371423914" sldId="267"/>
            <ac:picMk id="57" creationId="{60EE3D45-D750-CD3B-41CA-DD0A7DB51C86}"/>
          </ac:picMkLst>
        </pc:picChg>
        <pc:picChg chg="del topLvl">
          <ac:chgData name="Anshika Gupta" userId="d742b3f10a97c3d5" providerId="Windows Live" clId="Web-{3283B8FD-60F4-45FE-95AB-DA5D202C3392}" dt="2023-02-19T12:08:47.761" v="48"/>
          <ac:picMkLst>
            <pc:docMk/>
            <pc:sldMk cId="1371423914" sldId="267"/>
            <ac:picMk id="58" creationId="{4578E315-96E8-7927-A042-F999A39545CE}"/>
          </ac:picMkLst>
        </pc:picChg>
        <pc:picChg chg="mod topLvl">
          <ac:chgData name="Anshika Gupta" userId="d742b3f10a97c3d5" providerId="Windows Live" clId="Web-{3283B8FD-60F4-45FE-95AB-DA5D202C3392}" dt="2023-02-19T12:09:42.137" v="59" actId="1076"/>
          <ac:picMkLst>
            <pc:docMk/>
            <pc:sldMk cId="1371423914" sldId="267"/>
            <ac:picMk id="59" creationId="{2EB2FDEE-81EF-A63A-9031-9755FCC1D14B}"/>
          </ac:picMkLst>
        </pc:picChg>
        <pc:picChg chg="del topLvl">
          <ac:chgData name="Anshika Gupta" userId="d742b3f10a97c3d5" providerId="Windows Live" clId="Web-{3283B8FD-60F4-45FE-95AB-DA5D202C3392}" dt="2023-02-19T12:08:49.511" v="49"/>
          <ac:picMkLst>
            <pc:docMk/>
            <pc:sldMk cId="1371423914" sldId="267"/>
            <ac:picMk id="60" creationId="{902881C6-6FE1-4803-B2BB-CE6D68F847DC}"/>
          </ac:picMkLst>
        </pc:picChg>
        <pc:picChg chg="topLvl">
          <ac:chgData name="Anshika Gupta" userId="d742b3f10a97c3d5" providerId="Windows Live" clId="Web-{3283B8FD-60F4-45FE-95AB-DA5D202C3392}" dt="2023-02-19T12:07:34.854" v="42"/>
          <ac:picMkLst>
            <pc:docMk/>
            <pc:sldMk cId="1371423914" sldId="267"/>
            <ac:picMk id="61" creationId="{96B45D77-F715-EF94-C9D5-40A2C5E639AB}"/>
          </ac:picMkLst>
        </pc:picChg>
        <pc:picChg chg="topLvl">
          <ac:chgData name="Anshika Gupta" userId="d742b3f10a97c3d5" providerId="Windows Live" clId="Web-{3283B8FD-60F4-45FE-95AB-DA5D202C3392}" dt="2023-02-19T12:07:34.854" v="42"/>
          <ac:picMkLst>
            <pc:docMk/>
            <pc:sldMk cId="1371423914" sldId="267"/>
            <ac:picMk id="62" creationId="{B87DCC2A-3E87-4D9F-53E1-FCE353A536B1}"/>
          </ac:picMkLst>
        </pc:picChg>
        <pc:picChg chg="topLvl">
          <ac:chgData name="Anshika Gupta" userId="d742b3f10a97c3d5" providerId="Windows Live" clId="Web-{3283B8FD-60F4-45FE-95AB-DA5D202C3392}" dt="2023-02-19T12:07:34.854" v="42"/>
          <ac:picMkLst>
            <pc:docMk/>
            <pc:sldMk cId="1371423914" sldId="267"/>
            <ac:picMk id="63" creationId="{C7FDA21B-E70E-97BA-A95A-557801A292B9}"/>
          </ac:picMkLst>
        </pc:picChg>
        <pc:picChg chg="topLvl">
          <ac:chgData name="Anshika Gupta" userId="d742b3f10a97c3d5" providerId="Windows Live" clId="Web-{3283B8FD-60F4-45FE-95AB-DA5D202C3392}" dt="2023-02-19T12:07:34.854" v="42"/>
          <ac:picMkLst>
            <pc:docMk/>
            <pc:sldMk cId="1371423914" sldId="267"/>
            <ac:picMk id="64" creationId="{D75EDD95-E8D8-F9C1-7744-27B8316BE723}"/>
          </ac:picMkLst>
        </pc:picChg>
        <pc:picChg chg="topLvl">
          <ac:chgData name="Anshika Gupta" userId="d742b3f10a97c3d5" providerId="Windows Live" clId="Web-{3283B8FD-60F4-45FE-95AB-DA5D202C3392}" dt="2023-02-19T12:07:34.854" v="42"/>
          <ac:picMkLst>
            <pc:docMk/>
            <pc:sldMk cId="1371423914" sldId="267"/>
            <ac:picMk id="65" creationId="{D69ABB10-A2B6-42AA-1611-09DBA8BB004F}"/>
          </ac:picMkLst>
        </pc:picChg>
        <pc:picChg chg="topLvl">
          <ac:chgData name="Anshika Gupta" userId="d742b3f10a97c3d5" providerId="Windows Live" clId="Web-{3283B8FD-60F4-45FE-95AB-DA5D202C3392}" dt="2023-02-19T12:07:34.854" v="42"/>
          <ac:picMkLst>
            <pc:docMk/>
            <pc:sldMk cId="1371423914" sldId="267"/>
            <ac:picMk id="66" creationId="{E7D7A9E7-1C4E-2205-2F2F-39DAE9064A67}"/>
          </ac:picMkLst>
        </pc:picChg>
        <pc:picChg chg="topLvl">
          <ac:chgData name="Anshika Gupta" userId="d742b3f10a97c3d5" providerId="Windows Live" clId="Web-{3283B8FD-60F4-45FE-95AB-DA5D202C3392}" dt="2023-02-19T12:07:34.854" v="42"/>
          <ac:picMkLst>
            <pc:docMk/>
            <pc:sldMk cId="1371423914" sldId="267"/>
            <ac:picMk id="67" creationId="{B45D3ECB-2E4B-80F7-B625-1A767F892378}"/>
          </ac:picMkLst>
        </pc:picChg>
        <pc:picChg chg="topLvl">
          <ac:chgData name="Anshika Gupta" userId="d742b3f10a97c3d5" providerId="Windows Live" clId="Web-{3283B8FD-60F4-45FE-95AB-DA5D202C3392}" dt="2023-02-19T12:07:34.854" v="42"/>
          <ac:picMkLst>
            <pc:docMk/>
            <pc:sldMk cId="1371423914" sldId="267"/>
            <ac:picMk id="68" creationId="{B78942ED-61F8-09E3-D615-30F5213D5123}"/>
          </ac:picMkLst>
        </pc:picChg>
        <pc:picChg chg="mod topLvl">
          <ac:chgData name="Anshika Gupta" userId="d742b3f10a97c3d5" providerId="Windows Live" clId="Web-{3283B8FD-60F4-45FE-95AB-DA5D202C3392}" dt="2023-02-19T12:10:05.278" v="61" actId="1076"/>
          <ac:picMkLst>
            <pc:docMk/>
            <pc:sldMk cId="1371423914" sldId="267"/>
            <ac:picMk id="69" creationId="{7DE4F18E-4CDC-A774-49B6-FB5639E7E621}"/>
          </ac:picMkLst>
        </pc:picChg>
        <pc:picChg chg="topLvl">
          <ac:chgData name="Anshika Gupta" userId="d742b3f10a97c3d5" providerId="Windows Live" clId="Web-{3283B8FD-60F4-45FE-95AB-DA5D202C3392}" dt="2023-02-19T12:07:34.854" v="42"/>
          <ac:picMkLst>
            <pc:docMk/>
            <pc:sldMk cId="1371423914" sldId="267"/>
            <ac:picMk id="70" creationId="{679F54E2-260D-589C-E50A-E20359253422}"/>
          </ac:picMkLst>
        </pc:picChg>
        <pc:picChg chg="topLvl">
          <ac:chgData name="Anshika Gupta" userId="d742b3f10a97c3d5" providerId="Windows Live" clId="Web-{3283B8FD-60F4-45FE-95AB-DA5D202C3392}" dt="2023-02-19T12:07:34.854" v="42"/>
          <ac:picMkLst>
            <pc:docMk/>
            <pc:sldMk cId="1371423914" sldId="267"/>
            <ac:picMk id="71" creationId="{3705961F-92FF-1442-7B94-58DEE6B60A11}"/>
          </ac:picMkLst>
        </pc:picChg>
        <pc:picChg chg="topLvl">
          <ac:chgData name="Anshika Gupta" userId="d742b3f10a97c3d5" providerId="Windows Live" clId="Web-{3283B8FD-60F4-45FE-95AB-DA5D202C3392}" dt="2023-02-19T12:07:34.854" v="42"/>
          <ac:picMkLst>
            <pc:docMk/>
            <pc:sldMk cId="1371423914" sldId="267"/>
            <ac:picMk id="74" creationId="{46DA8F97-ACBD-49CF-7F9B-045AE56F7F66}"/>
          </ac:picMkLst>
        </pc:picChg>
        <pc:picChg chg="topLvl">
          <ac:chgData name="Anshika Gupta" userId="d742b3f10a97c3d5" providerId="Windows Live" clId="Web-{3283B8FD-60F4-45FE-95AB-DA5D202C3392}" dt="2023-02-19T12:07:34.854" v="42"/>
          <ac:picMkLst>
            <pc:docMk/>
            <pc:sldMk cId="1371423914" sldId="267"/>
            <ac:picMk id="75" creationId="{F9DC56F1-22CB-B75C-8BF7-914D4DBAC1F2}"/>
          </ac:picMkLst>
        </pc:picChg>
        <pc:picChg chg="topLvl">
          <ac:chgData name="Anshika Gupta" userId="d742b3f10a97c3d5" providerId="Windows Live" clId="Web-{3283B8FD-60F4-45FE-95AB-DA5D202C3392}" dt="2023-02-19T12:07:34.854" v="42"/>
          <ac:picMkLst>
            <pc:docMk/>
            <pc:sldMk cId="1371423914" sldId="267"/>
            <ac:picMk id="76" creationId="{36A4DD7F-3C0F-FDBB-E7E5-6B74E3FB23A7}"/>
          </ac:picMkLst>
        </pc:picChg>
        <pc:picChg chg="mod topLvl">
          <ac:chgData name="Anshika Gupta" userId="d742b3f10a97c3d5" providerId="Windows Live" clId="Web-{3283B8FD-60F4-45FE-95AB-DA5D202C3392}" dt="2023-02-19T12:10:16.966" v="63" actId="1076"/>
          <ac:picMkLst>
            <pc:docMk/>
            <pc:sldMk cId="1371423914" sldId="267"/>
            <ac:picMk id="77" creationId="{6820B7A1-A596-454C-F106-EE2A54AC7B40}"/>
          </ac:picMkLst>
        </pc:picChg>
        <pc:picChg chg="topLvl">
          <ac:chgData name="Anshika Gupta" userId="d742b3f10a97c3d5" providerId="Windows Live" clId="Web-{3283B8FD-60F4-45FE-95AB-DA5D202C3392}" dt="2023-02-19T12:07:34.854" v="42"/>
          <ac:picMkLst>
            <pc:docMk/>
            <pc:sldMk cId="1371423914" sldId="267"/>
            <ac:picMk id="78" creationId="{F6052051-1E6B-0D86-437D-492DD49E39C6}"/>
          </ac:picMkLst>
        </pc:picChg>
        <pc:picChg chg="del topLvl">
          <ac:chgData name="Anshika Gupta" userId="d742b3f10a97c3d5" providerId="Windows Live" clId="Web-{3283B8FD-60F4-45FE-95AB-DA5D202C3392}" dt="2023-02-19T12:08:53.402" v="51"/>
          <ac:picMkLst>
            <pc:docMk/>
            <pc:sldMk cId="1371423914" sldId="267"/>
            <ac:picMk id="79" creationId="{DBA9A845-1C23-67F2-BA22-CABA776032E8}"/>
          </ac:picMkLst>
        </pc:picChg>
        <pc:picChg chg="mod topLvl">
          <ac:chgData name="Anshika Gupta" userId="d742b3f10a97c3d5" providerId="Windows Live" clId="Web-{3283B8FD-60F4-45FE-95AB-DA5D202C3392}" dt="2023-02-19T12:12:42.797" v="75" actId="1076"/>
          <ac:picMkLst>
            <pc:docMk/>
            <pc:sldMk cId="1371423914" sldId="267"/>
            <ac:picMk id="80" creationId="{13D5BC24-7C25-ABE9-E80C-01D18E673A3B}"/>
          </ac:picMkLst>
        </pc:picChg>
        <pc:picChg chg="mod topLvl">
          <ac:chgData name="Anshika Gupta" userId="d742b3f10a97c3d5" providerId="Windows Live" clId="Web-{3283B8FD-60F4-45FE-95AB-DA5D202C3392}" dt="2023-02-19T12:10:12.091" v="62" actId="1076"/>
          <ac:picMkLst>
            <pc:docMk/>
            <pc:sldMk cId="1371423914" sldId="267"/>
            <ac:picMk id="81" creationId="{25D1A7BB-6E0B-0904-AD27-12DFF0F1C672}"/>
          </ac:picMkLst>
        </pc:picChg>
        <pc:picChg chg="mod topLvl">
          <ac:chgData name="Anshika Gupta" userId="d742b3f10a97c3d5" providerId="Windows Live" clId="Web-{3283B8FD-60F4-45FE-95AB-DA5D202C3392}" dt="2023-02-19T12:10:22.341" v="64" actId="1076"/>
          <ac:picMkLst>
            <pc:docMk/>
            <pc:sldMk cId="1371423914" sldId="267"/>
            <ac:picMk id="82" creationId="{8DB5FABD-08DA-9A20-67B5-19F9197F906E}"/>
          </ac:picMkLst>
        </pc:picChg>
        <pc:picChg chg="topLvl">
          <ac:chgData name="Anshika Gupta" userId="d742b3f10a97c3d5" providerId="Windows Live" clId="Web-{3283B8FD-60F4-45FE-95AB-DA5D202C3392}" dt="2023-02-19T12:07:34.854" v="42"/>
          <ac:picMkLst>
            <pc:docMk/>
            <pc:sldMk cId="1371423914" sldId="267"/>
            <ac:picMk id="83" creationId="{E7BE86ED-BCAE-A7F9-8433-A0E1F7F38633}"/>
          </ac:picMkLst>
        </pc:picChg>
        <pc:picChg chg="mod topLvl">
          <ac:chgData name="Anshika Gupta" userId="d742b3f10a97c3d5" providerId="Windows Live" clId="Web-{3283B8FD-60F4-45FE-95AB-DA5D202C3392}" dt="2023-02-19T12:10:47.201" v="67" actId="1076"/>
          <ac:picMkLst>
            <pc:docMk/>
            <pc:sldMk cId="1371423914" sldId="267"/>
            <ac:picMk id="84" creationId="{65EF9A60-360B-C0D7-68F4-7C74A11715E0}"/>
          </ac:picMkLst>
        </pc:picChg>
        <pc:picChg chg="mod topLvl">
          <ac:chgData name="Anshika Gupta" userId="d742b3f10a97c3d5" providerId="Windows Live" clId="Web-{3283B8FD-60F4-45FE-95AB-DA5D202C3392}" dt="2023-02-19T12:10:30.279" v="65" actId="1076"/>
          <ac:picMkLst>
            <pc:docMk/>
            <pc:sldMk cId="1371423914" sldId="267"/>
            <ac:picMk id="85" creationId="{0B0A6B9A-D155-85DA-D1FD-D0533B6B1A51}"/>
          </ac:picMkLst>
        </pc:picChg>
        <pc:picChg chg="del">
          <ac:chgData name="Anshika Gupta" userId="d742b3f10a97c3d5" providerId="Windows Live" clId="Web-{3283B8FD-60F4-45FE-95AB-DA5D202C3392}" dt="2023-02-19T12:08:51.542" v="50"/>
          <ac:picMkLst>
            <pc:docMk/>
            <pc:sldMk cId="1371423914" sldId="267"/>
            <ac:picMk id="88" creationId="{0E07E750-A669-A513-2425-24CE1ADFA56A}"/>
          </ac:picMkLst>
        </pc:picChg>
      </pc:sldChg>
      <pc:sldChg chg="mod modShow">
        <pc:chgData name="Anshika Gupta" userId="d742b3f10a97c3d5" providerId="Windows Live" clId="Web-{3283B8FD-60F4-45FE-95AB-DA5D202C3392}" dt="2023-02-19T12:17:34.099" v="114"/>
        <pc:sldMkLst>
          <pc:docMk/>
          <pc:sldMk cId="1552109205" sldId="272"/>
        </pc:sldMkLst>
      </pc:sldChg>
      <pc:sldChg chg="mod modShow">
        <pc:chgData name="Anshika Gupta" userId="d742b3f10a97c3d5" providerId="Windows Live" clId="Web-{3283B8FD-60F4-45FE-95AB-DA5D202C3392}" dt="2023-02-19T12:17:30.380" v="113"/>
        <pc:sldMkLst>
          <pc:docMk/>
          <pc:sldMk cId="129863621" sldId="273"/>
        </pc:sldMkLst>
      </pc:sldChg>
      <pc:sldChg chg="modSp del">
        <pc:chgData name="Anshika Gupta" userId="d742b3f10a97c3d5" providerId="Windows Live" clId="Web-{3283B8FD-60F4-45FE-95AB-DA5D202C3392}" dt="2023-02-19T12:17:03.973" v="112"/>
        <pc:sldMkLst>
          <pc:docMk/>
          <pc:sldMk cId="1659061346" sldId="275"/>
        </pc:sldMkLst>
        <pc:graphicFrameChg chg="modGraphic">
          <ac:chgData name="Anshika Gupta" userId="d742b3f10a97c3d5" providerId="Windows Live" clId="Web-{3283B8FD-60F4-45FE-95AB-DA5D202C3392}" dt="2023-02-19T12:15:46.488" v="91" actId="20577"/>
          <ac:graphicFrameMkLst>
            <pc:docMk/>
            <pc:sldMk cId="1659061346" sldId="275"/>
            <ac:graphicFrameMk id="5" creationId="{977EB7C5-9E9A-5C27-8B61-A5DC76B17CCB}"/>
          </ac:graphicFrameMkLst>
        </pc:graphicFrameChg>
      </pc:sldChg>
      <pc:sldChg chg="addSp modSp mod setBg">
        <pc:chgData name="Anshika Gupta" userId="d742b3f10a97c3d5" providerId="Windows Live" clId="Web-{3283B8FD-60F4-45FE-95AB-DA5D202C3392}" dt="2023-02-19T14:13:31.823" v="778" actId="1076"/>
        <pc:sldMkLst>
          <pc:docMk/>
          <pc:sldMk cId="3657448410" sldId="276"/>
        </pc:sldMkLst>
        <pc:spChg chg="mod">
          <ac:chgData name="Anshika Gupta" userId="d742b3f10a97c3d5" providerId="Windows Live" clId="Web-{3283B8FD-60F4-45FE-95AB-DA5D202C3392}" dt="2023-02-19T14:13:31.823" v="778" actId="1076"/>
          <ac:spMkLst>
            <pc:docMk/>
            <pc:sldMk cId="3657448410" sldId="276"/>
            <ac:spMk id="2" creationId="{6DCE5848-15FA-3548-56A4-BA1F18F1DDF0}"/>
          </ac:spMkLst>
        </pc:spChg>
        <pc:spChg chg="mod">
          <ac:chgData name="Anshika Gupta" userId="d742b3f10a97c3d5" providerId="Windows Live" clId="Web-{3283B8FD-60F4-45FE-95AB-DA5D202C3392}" dt="2023-02-19T14:13:18.416" v="776" actId="1076"/>
          <ac:spMkLst>
            <pc:docMk/>
            <pc:sldMk cId="3657448410" sldId="276"/>
            <ac:spMk id="3" creationId="{A3AF1720-6AB1-876B-C2B1-382C4C764AFD}"/>
          </ac:spMkLst>
        </pc:spChg>
        <pc:spChg chg="add">
          <ac:chgData name="Anshika Gupta" userId="d742b3f10a97c3d5" providerId="Windows Live" clId="Web-{3283B8FD-60F4-45FE-95AB-DA5D202C3392}" dt="2023-02-19T14:13:05.182" v="773"/>
          <ac:spMkLst>
            <pc:docMk/>
            <pc:sldMk cId="3657448410" sldId="276"/>
            <ac:spMk id="5" creationId="{2B566528-1B12-4246-9431-5C2D7D081168}"/>
          </ac:spMkLst>
        </pc:spChg>
        <pc:spChg chg="add">
          <ac:chgData name="Anshika Gupta" userId="d742b3f10a97c3d5" providerId="Windows Live" clId="Web-{3283B8FD-60F4-45FE-95AB-DA5D202C3392}" dt="2023-02-19T14:13:05.182" v="773"/>
          <ac:spMkLst>
            <pc:docMk/>
            <pc:sldMk cId="3657448410" sldId="276"/>
            <ac:spMk id="6" creationId="{2E80C965-DB6D-4F81-9E9E-B027384D0BD6}"/>
          </ac:spMkLst>
        </pc:spChg>
        <pc:spChg chg="add">
          <ac:chgData name="Anshika Gupta" userId="d742b3f10a97c3d5" providerId="Windows Live" clId="Web-{3283B8FD-60F4-45FE-95AB-DA5D202C3392}" dt="2023-02-19T14:13:05.182" v="773"/>
          <ac:spMkLst>
            <pc:docMk/>
            <pc:sldMk cId="3657448410" sldId="276"/>
            <ac:spMk id="7" creationId="{A580F890-B085-4E95-96AA-55AEBEC5CE6E}"/>
          </ac:spMkLst>
        </pc:spChg>
        <pc:spChg chg="add">
          <ac:chgData name="Anshika Gupta" userId="d742b3f10a97c3d5" providerId="Windows Live" clId="Web-{3283B8FD-60F4-45FE-95AB-DA5D202C3392}" dt="2023-02-19T14:13:05.182" v="773"/>
          <ac:spMkLst>
            <pc:docMk/>
            <pc:sldMk cId="3657448410" sldId="276"/>
            <ac:spMk id="9" creationId="{D3F51FEB-38FB-4F6C-9F7B-2F2AFAB65463}"/>
          </ac:spMkLst>
        </pc:spChg>
        <pc:spChg chg="add">
          <ac:chgData name="Anshika Gupta" userId="d742b3f10a97c3d5" providerId="Windows Live" clId="Web-{3283B8FD-60F4-45FE-95AB-DA5D202C3392}" dt="2023-02-19T14:13:05.182" v="773"/>
          <ac:spMkLst>
            <pc:docMk/>
            <pc:sldMk cId="3657448410" sldId="276"/>
            <ac:spMk id="11" creationId="{1E547BA6-BAE0-43BB-A7CA-60F69CE252F0}"/>
          </ac:spMkLst>
        </pc:spChg>
      </pc:sldChg>
      <pc:sldChg chg="addSp delSp modSp new mod setBg">
        <pc:chgData name="Anshika Gupta" userId="d742b3f10a97c3d5" providerId="Windows Live" clId="Web-{3283B8FD-60F4-45FE-95AB-DA5D202C3392}" dt="2023-02-19T12:16:57.692" v="111"/>
        <pc:sldMkLst>
          <pc:docMk/>
          <pc:sldMk cId="3903933624" sldId="279"/>
        </pc:sldMkLst>
        <pc:spChg chg="mod">
          <ac:chgData name="Anshika Gupta" userId="d742b3f10a97c3d5" providerId="Windows Live" clId="Web-{3283B8FD-60F4-45FE-95AB-DA5D202C3392}" dt="2023-02-19T12:16:57.692" v="111"/>
          <ac:spMkLst>
            <pc:docMk/>
            <pc:sldMk cId="3903933624" sldId="279"/>
            <ac:spMk id="2" creationId="{E7D7EB31-09A1-02F0-1D3C-A78AC5F653A1}"/>
          </ac:spMkLst>
        </pc:spChg>
        <pc:spChg chg="del mod">
          <ac:chgData name="Anshika Gupta" userId="d742b3f10a97c3d5" providerId="Windows Live" clId="Web-{3283B8FD-60F4-45FE-95AB-DA5D202C3392}" dt="2023-02-19T12:16:57.692" v="111"/>
          <ac:spMkLst>
            <pc:docMk/>
            <pc:sldMk cId="3903933624" sldId="279"/>
            <ac:spMk id="3" creationId="{60C4CD51-9FF5-3ED0-160D-812F7484C83C}"/>
          </ac:spMkLst>
        </pc:spChg>
        <pc:spChg chg="add">
          <ac:chgData name="Anshika Gupta" userId="d742b3f10a97c3d5" providerId="Windows Live" clId="Web-{3283B8FD-60F4-45FE-95AB-DA5D202C3392}" dt="2023-02-19T12:16:57.692" v="111"/>
          <ac:spMkLst>
            <pc:docMk/>
            <pc:sldMk cId="3903933624" sldId="279"/>
            <ac:spMk id="9" creationId="{2B566528-1B12-4246-9431-5C2D7D081168}"/>
          </ac:spMkLst>
        </pc:spChg>
        <pc:spChg chg="add">
          <ac:chgData name="Anshika Gupta" userId="d742b3f10a97c3d5" providerId="Windows Live" clId="Web-{3283B8FD-60F4-45FE-95AB-DA5D202C3392}" dt="2023-02-19T12:16:57.692" v="111"/>
          <ac:spMkLst>
            <pc:docMk/>
            <pc:sldMk cId="3903933624" sldId="279"/>
            <ac:spMk id="11" creationId="{2E80C965-DB6D-4F81-9E9E-B027384D0BD6}"/>
          </ac:spMkLst>
        </pc:spChg>
        <pc:spChg chg="add">
          <ac:chgData name="Anshika Gupta" userId="d742b3f10a97c3d5" providerId="Windows Live" clId="Web-{3283B8FD-60F4-45FE-95AB-DA5D202C3392}" dt="2023-02-19T12:16:57.692" v="111"/>
          <ac:spMkLst>
            <pc:docMk/>
            <pc:sldMk cId="3903933624" sldId="279"/>
            <ac:spMk id="13" creationId="{A580F890-B085-4E95-96AA-55AEBEC5CE6E}"/>
          </ac:spMkLst>
        </pc:spChg>
        <pc:spChg chg="add">
          <ac:chgData name="Anshika Gupta" userId="d742b3f10a97c3d5" providerId="Windows Live" clId="Web-{3283B8FD-60F4-45FE-95AB-DA5D202C3392}" dt="2023-02-19T12:16:57.692" v="111"/>
          <ac:spMkLst>
            <pc:docMk/>
            <pc:sldMk cId="3903933624" sldId="279"/>
            <ac:spMk id="15" creationId="{D3F51FEB-38FB-4F6C-9F7B-2F2AFAB65463}"/>
          </ac:spMkLst>
        </pc:spChg>
        <pc:spChg chg="add">
          <ac:chgData name="Anshika Gupta" userId="d742b3f10a97c3d5" providerId="Windows Live" clId="Web-{3283B8FD-60F4-45FE-95AB-DA5D202C3392}" dt="2023-02-19T12:16:57.692" v="111"/>
          <ac:spMkLst>
            <pc:docMk/>
            <pc:sldMk cId="3903933624" sldId="279"/>
            <ac:spMk id="17" creationId="{1E547BA6-BAE0-43BB-A7CA-60F69CE252F0}"/>
          </ac:spMkLst>
        </pc:spChg>
        <pc:graphicFrameChg chg="add">
          <ac:chgData name="Anshika Gupta" userId="d742b3f10a97c3d5" providerId="Windows Live" clId="Web-{3283B8FD-60F4-45FE-95AB-DA5D202C3392}" dt="2023-02-19T12:16:57.692" v="111"/>
          <ac:graphicFrameMkLst>
            <pc:docMk/>
            <pc:sldMk cId="3903933624" sldId="279"/>
            <ac:graphicFrameMk id="5" creationId="{6A976C72-884F-1BDE-5A30-788DD1C04D24}"/>
          </ac:graphicFrameMkLst>
        </pc:graphicFrameChg>
      </pc:sldChg>
      <pc:sldChg chg="modSp new del">
        <pc:chgData name="Anshika Gupta" userId="d742b3f10a97c3d5" providerId="Windows Live" clId="Web-{3283B8FD-60F4-45FE-95AB-DA5D202C3392}" dt="2023-02-19T12:26:58.922" v="273"/>
        <pc:sldMkLst>
          <pc:docMk/>
          <pc:sldMk cId="2950437070" sldId="280"/>
        </pc:sldMkLst>
        <pc:spChg chg="mod">
          <ac:chgData name="Anshika Gupta" userId="d742b3f10a97c3d5" providerId="Windows Live" clId="Web-{3283B8FD-60F4-45FE-95AB-DA5D202C3392}" dt="2023-02-19T12:18:38.350" v="123" actId="20577"/>
          <ac:spMkLst>
            <pc:docMk/>
            <pc:sldMk cId="2950437070" sldId="280"/>
            <ac:spMk id="2" creationId="{BF83B467-67EA-6E15-4E77-5FDFFA03E90F}"/>
          </ac:spMkLst>
        </pc:spChg>
        <pc:spChg chg="mod">
          <ac:chgData name="Anshika Gupta" userId="d742b3f10a97c3d5" providerId="Windows Live" clId="Web-{3283B8FD-60F4-45FE-95AB-DA5D202C3392}" dt="2023-02-19T12:23:06.089" v="229" actId="20577"/>
          <ac:spMkLst>
            <pc:docMk/>
            <pc:sldMk cId="2950437070" sldId="280"/>
            <ac:spMk id="3" creationId="{F9D47DBF-EC45-B3B6-777A-7D4D178DD98E}"/>
          </ac:spMkLst>
        </pc:spChg>
      </pc:sldChg>
      <pc:sldChg chg="addSp modSp new mod ord setBg">
        <pc:chgData name="Anshika Gupta" userId="d742b3f10a97c3d5" providerId="Windows Live" clId="Web-{3283B8FD-60F4-45FE-95AB-DA5D202C3392}" dt="2023-02-19T14:12:17.024" v="772" actId="20577"/>
        <pc:sldMkLst>
          <pc:docMk/>
          <pc:sldMk cId="3800800935" sldId="281"/>
        </pc:sldMkLst>
        <pc:spChg chg="mod">
          <ac:chgData name="Anshika Gupta" userId="d742b3f10a97c3d5" providerId="Windows Live" clId="Web-{3283B8FD-60F4-45FE-95AB-DA5D202C3392}" dt="2023-02-19T14:12:07.023" v="771"/>
          <ac:spMkLst>
            <pc:docMk/>
            <pc:sldMk cId="3800800935" sldId="281"/>
            <ac:spMk id="2" creationId="{F2A7578D-7799-3EF5-10FA-ABED791DCCD5}"/>
          </ac:spMkLst>
        </pc:spChg>
        <pc:spChg chg="mod">
          <ac:chgData name="Anshika Gupta" userId="d742b3f10a97c3d5" providerId="Windows Live" clId="Web-{3283B8FD-60F4-45FE-95AB-DA5D202C3392}" dt="2023-02-19T14:12:17.024" v="772" actId="20577"/>
          <ac:spMkLst>
            <pc:docMk/>
            <pc:sldMk cId="3800800935" sldId="281"/>
            <ac:spMk id="3" creationId="{DFAA0288-1A29-712D-E9D9-DAE3FAD78ED2}"/>
          </ac:spMkLst>
        </pc:spChg>
        <pc:spChg chg="add">
          <ac:chgData name="Anshika Gupta" userId="d742b3f10a97c3d5" providerId="Windows Live" clId="Web-{3283B8FD-60F4-45FE-95AB-DA5D202C3392}" dt="2023-02-19T14:12:07.023" v="771"/>
          <ac:spMkLst>
            <pc:docMk/>
            <pc:sldMk cId="3800800935" sldId="281"/>
            <ac:spMk id="8" creationId="{2B566528-1B12-4246-9431-5C2D7D081168}"/>
          </ac:spMkLst>
        </pc:spChg>
        <pc:spChg chg="add">
          <ac:chgData name="Anshika Gupta" userId="d742b3f10a97c3d5" providerId="Windows Live" clId="Web-{3283B8FD-60F4-45FE-95AB-DA5D202C3392}" dt="2023-02-19T14:12:07.023" v="771"/>
          <ac:spMkLst>
            <pc:docMk/>
            <pc:sldMk cId="3800800935" sldId="281"/>
            <ac:spMk id="10" creationId="{2E80C965-DB6D-4F81-9E9E-B027384D0BD6}"/>
          </ac:spMkLst>
        </pc:spChg>
        <pc:spChg chg="add">
          <ac:chgData name="Anshika Gupta" userId="d742b3f10a97c3d5" providerId="Windows Live" clId="Web-{3283B8FD-60F4-45FE-95AB-DA5D202C3392}" dt="2023-02-19T14:12:07.023" v="771"/>
          <ac:spMkLst>
            <pc:docMk/>
            <pc:sldMk cId="3800800935" sldId="281"/>
            <ac:spMk id="12" creationId="{A580F890-B085-4E95-96AA-55AEBEC5CE6E}"/>
          </ac:spMkLst>
        </pc:spChg>
        <pc:spChg chg="add">
          <ac:chgData name="Anshika Gupta" userId="d742b3f10a97c3d5" providerId="Windows Live" clId="Web-{3283B8FD-60F4-45FE-95AB-DA5D202C3392}" dt="2023-02-19T14:12:07.023" v="771"/>
          <ac:spMkLst>
            <pc:docMk/>
            <pc:sldMk cId="3800800935" sldId="281"/>
            <ac:spMk id="14" creationId="{D3F51FEB-38FB-4F6C-9F7B-2F2AFAB65463}"/>
          </ac:spMkLst>
        </pc:spChg>
        <pc:spChg chg="add">
          <ac:chgData name="Anshika Gupta" userId="d742b3f10a97c3d5" providerId="Windows Live" clId="Web-{3283B8FD-60F4-45FE-95AB-DA5D202C3392}" dt="2023-02-19T14:12:07.023" v="771"/>
          <ac:spMkLst>
            <pc:docMk/>
            <pc:sldMk cId="3800800935" sldId="281"/>
            <ac:spMk id="16" creationId="{1E547BA6-BAE0-43BB-A7CA-60F69CE252F0}"/>
          </ac:spMkLst>
        </pc:spChg>
      </pc:sldChg>
      <pc:sldChg chg="addSp modSp new mod setBg">
        <pc:chgData name="Anshika Gupta" userId="d742b3f10a97c3d5" providerId="Windows Live" clId="Web-{3283B8FD-60F4-45FE-95AB-DA5D202C3392}" dt="2023-02-19T12:49:42.681" v="363"/>
        <pc:sldMkLst>
          <pc:docMk/>
          <pc:sldMk cId="3871512855" sldId="282"/>
        </pc:sldMkLst>
        <pc:spChg chg="mod">
          <ac:chgData name="Anshika Gupta" userId="d742b3f10a97c3d5" providerId="Windows Live" clId="Web-{3283B8FD-60F4-45FE-95AB-DA5D202C3392}" dt="2023-02-19T12:49:42.681" v="363"/>
          <ac:spMkLst>
            <pc:docMk/>
            <pc:sldMk cId="3871512855" sldId="282"/>
            <ac:spMk id="2" creationId="{730F1C39-DF14-AE35-FE4A-AC456D8C4617}"/>
          </ac:spMkLst>
        </pc:spChg>
        <pc:spChg chg="mod">
          <ac:chgData name="Anshika Gupta" userId="d742b3f10a97c3d5" providerId="Windows Live" clId="Web-{3283B8FD-60F4-45FE-95AB-DA5D202C3392}" dt="2023-02-19T12:49:42.681" v="363"/>
          <ac:spMkLst>
            <pc:docMk/>
            <pc:sldMk cId="3871512855" sldId="282"/>
            <ac:spMk id="3" creationId="{4EEA933C-1C2B-DD7B-97AE-4D62FB08E6A7}"/>
          </ac:spMkLst>
        </pc:spChg>
        <pc:picChg chg="add">
          <ac:chgData name="Anshika Gupta" userId="d742b3f10a97c3d5" providerId="Windows Live" clId="Web-{3283B8FD-60F4-45FE-95AB-DA5D202C3392}" dt="2023-02-19T12:49:42.681" v="363"/>
          <ac:picMkLst>
            <pc:docMk/>
            <pc:sldMk cId="3871512855" sldId="282"/>
            <ac:picMk id="7" creationId="{767BB0A9-4297-4BCC-C720-881D4FFD79D4}"/>
          </ac:picMkLst>
        </pc:picChg>
      </pc:sldChg>
      <pc:sldChg chg="addSp delSp modSp new del">
        <pc:chgData name="Anshika Gupta" userId="d742b3f10a97c3d5" providerId="Windows Live" clId="Web-{3283B8FD-60F4-45FE-95AB-DA5D202C3392}" dt="2023-02-19T14:08:09.391" v="753"/>
        <pc:sldMkLst>
          <pc:docMk/>
          <pc:sldMk cId="1407625930" sldId="283"/>
        </pc:sldMkLst>
        <pc:spChg chg="del">
          <ac:chgData name="Anshika Gupta" userId="d742b3f10a97c3d5" providerId="Windows Live" clId="Web-{3283B8FD-60F4-45FE-95AB-DA5D202C3392}" dt="2023-02-19T13:39:27.567" v="366"/>
          <ac:spMkLst>
            <pc:docMk/>
            <pc:sldMk cId="1407625930" sldId="283"/>
            <ac:spMk id="3" creationId="{329B3E2A-9C4F-2592-6132-6DF66EB5C3B6}"/>
          </ac:spMkLst>
        </pc:spChg>
        <pc:spChg chg="add del mod">
          <ac:chgData name="Anshika Gupta" userId="d742b3f10a97c3d5" providerId="Windows Live" clId="Web-{3283B8FD-60F4-45FE-95AB-DA5D202C3392}" dt="2023-02-19T13:58:42.186" v="669"/>
          <ac:spMkLst>
            <pc:docMk/>
            <pc:sldMk cId="1407625930" sldId="283"/>
            <ac:spMk id="3035" creationId="{590B3FCB-9AEA-8E17-2EC8-C64762A85A1C}"/>
          </ac:spMkLst>
        </pc:spChg>
        <pc:graphicFrameChg chg="add mod ord modGraphic">
          <ac:chgData name="Anshika Gupta" userId="d742b3f10a97c3d5" providerId="Windows Live" clId="Web-{3283B8FD-60F4-45FE-95AB-DA5D202C3392}" dt="2023-02-19T13:56:14.322" v="666" actId="20577"/>
          <ac:graphicFrameMkLst>
            <pc:docMk/>
            <pc:sldMk cId="1407625930" sldId="283"/>
            <ac:graphicFrameMk id="4" creationId="{4D685D98-DBB8-BA18-4DD3-5EB628025AC8}"/>
          </ac:graphicFrameMkLst>
        </pc:graphicFrameChg>
      </pc:sldChg>
      <pc:sldChg chg="addSp delSp modSp new mod setBg">
        <pc:chgData name="Anshika Gupta" userId="d742b3f10a97c3d5" providerId="Windows Live" clId="Web-{3283B8FD-60F4-45FE-95AB-DA5D202C3392}" dt="2023-02-19T14:07:43.906" v="752" actId="20577"/>
        <pc:sldMkLst>
          <pc:docMk/>
          <pc:sldMk cId="4090044117" sldId="284"/>
        </pc:sldMkLst>
        <pc:spChg chg="del">
          <ac:chgData name="Anshika Gupta" userId="d742b3f10a97c3d5" providerId="Windows Live" clId="Web-{3283B8FD-60F4-45FE-95AB-DA5D202C3392}" dt="2023-02-19T14:02:18.442" v="705"/>
          <ac:spMkLst>
            <pc:docMk/>
            <pc:sldMk cId="4090044117" sldId="284"/>
            <ac:spMk id="2" creationId="{B8F4DC49-1EE7-36A6-4B7A-C6A5CF1EAD68}"/>
          </ac:spMkLst>
        </pc:spChg>
        <pc:spChg chg="del mod">
          <ac:chgData name="Anshika Gupta" userId="d742b3f10a97c3d5" providerId="Windows Live" clId="Web-{3283B8FD-60F4-45FE-95AB-DA5D202C3392}" dt="2023-02-19T14:02:15.974" v="704"/>
          <ac:spMkLst>
            <pc:docMk/>
            <pc:sldMk cId="4090044117" sldId="284"/>
            <ac:spMk id="3" creationId="{D08D13EC-99AF-9E64-FA05-3ED1C4E87948}"/>
          </ac:spMkLst>
        </pc:spChg>
        <pc:spChg chg="add del">
          <ac:chgData name="Anshika Gupta" userId="d742b3f10a97c3d5" providerId="Windows Live" clId="Web-{3283B8FD-60F4-45FE-95AB-DA5D202C3392}" dt="2023-02-19T14:07:01.248" v="735"/>
          <ac:spMkLst>
            <pc:docMk/>
            <pc:sldMk cId="4090044117" sldId="284"/>
            <ac:spMk id="9" creationId="{257363FD-7E77-4145-9483-331A807ADF0E}"/>
          </ac:spMkLst>
        </pc:spChg>
        <pc:spChg chg="add">
          <ac:chgData name="Anshika Gupta" userId="d742b3f10a97c3d5" providerId="Windows Live" clId="Web-{3283B8FD-60F4-45FE-95AB-DA5D202C3392}" dt="2023-02-19T14:07:01.248" v="735"/>
          <ac:spMkLst>
            <pc:docMk/>
            <pc:sldMk cId="4090044117" sldId="284"/>
            <ac:spMk id="14" creationId="{F3060C83-F051-4F0E-ABAD-AA0DFC48B218}"/>
          </ac:spMkLst>
        </pc:spChg>
        <pc:spChg chg="add">
          <ac:chgData name="Anshika Gupta" userId="d742b3f10a97c3d5" providerId="Windows Live" clId="Web-{3283B8FD-60F4-45FE-95AB-DA5D202C3392}" dt="2023-02-19T14:07:01.248" v="735"/>
          <ac:spMkLst>
            <pc:docMk/>
            <pc:sldMk cId="4090044117" sldId="284"/>
            <ac:spMk id="16" creationId="{83C98ABE-055B-441F-B07E-44F97F083C39}"/>
          </ac:spMkLst>
        </pc:spChg>
        <pc:spChg chg="add">
          <ac:chgData name="Anshika Gupta" userId="d742b3f10a97c3d5" providerId="Windows Live" clId="Web-{3283B8FD-60F4-45FE-95AB-DA5D202C3392}" dt="2023-02-19T14:07:01.248" v="735"/>
          <ac:spMkLst>
            <pc:docMk/>
            <pc:sldMk cId="4090044117" sldId="284"/>
            <ac:spMk id="18" creationId="{29FDB030-9B49-4CED-8CCD-4D99382388AC}"/>
          </ac:spMkLst>
        </pc:spChg>
        <pc:spChg chg="add">
          <ac:chgData name="Anshika Gupta" userId="d742b3f10a97c3d5" providerId="Windows Live" clId="Web-{3283B8FD-60F4-45FE-95AB-DA5D202C3392}" dt="2023-02-19T14:07:01.248" v="735"/>
          <ac:spMkLst>
            <pc:docMk/>
            <pc:sldMk cId="4090044117" sldId="284"/>
            <ac:spMk id="20" creationId="{3783CA14-24A1-485C-8B30-D6A5D87987AD}"/>
          </ac:spMkLst>
        </pc:spChg>
        <pc:spChg chg="add">
          <ac:chgData name="Anshika Gupta" userId="d742b3f10a97c3d5" providerId="Windows Live" clId="Web-{3283B8FD-60F4-45FE-95AB-DA5D202C3392}" dt="2023-02-19T14:07:01.248" v="735"/>
          <ac:spMkLst>
            <pc:docMk/>
            <pc:sldMk cId="4090044117" sldId="284"/>
            <ac:spMk id="22" creationId="{9A97C86A-04D6-40F7-AE84-31AB43E6A846}"/>
          </ac:spMkLst>
        </pc:spChg>
        <pc:spChg chg="add">
          <ac:chgData name="Anshika Gupta" userId="d742b3f10a97c3d5" providerId="Windows Live" clId="Web-{3283B8FD-60F4-45FE-95AB-DA5D202C3392}" dt="2023-02-19T14:07:01.248" v="735"/>
          <ac:spMkLst>
            <pc:docMk/>
            <pc:sldMk cId="4090044117" sldId="284"/>
            <ac:spMk id="24" creationId="{FF9F2414-84E8-453E-B1F3-389FDE8192D9}"/>
          </ac:spMkLst>
        </pc:spChg>
        <pc:spChg chg="add">
          <ac:chgData name="Anshika Gupta" userId="d742b3f10a97c3d5" providerId="Windows Live" clId="Web-{3283B8FD-60F4-45FE-95AB-DA5D202C3392}" dt="2023-02-19T14:07:01.248" v="735"/>
          <ac:spMkLst>
            <pc:docMk/>
            <pc:sldMk cId="4090044117" sldId="284"/>
            <ac:spMk id="26" creationId="{3ECA69A1-7536-43AC-85EF-C7106179F5ED}"/>
          </ac:spMkLst>
        </pc:spChg>
        <pc:spChg chg="add del mod">
          <ac:chgData name="Anshika Gupta" userId="d742b3f10a97c3d5" providerId="Windows Live" clId="Web-{3283B8FD-60F4-45FE-95AB-DA5D202C3392}" dt="2023-02-19T14:02:20.802" v="706"/>
          <ac:spMkLst>
            <pc:docMk/>
            <pc:sldMk cId="4090044117" sldId="284"/>
            <ac:spMk id="889" creationId="{FBFE6A7E-4BFF-2E3C-C986-374F188FE1D9}"/>
          </ac:spMkLst>
        </pc:spChg>
        <pc:graphicFrameChg chg="add mod modGraphic">
          <ac:chgData name="Anshika Gupta" userId="d742b3f10a97c3d5" providerId="Windows Live" clId="Web-{3283B8FD-60F4-45FE-95AB-DA5D202C3392}" dt="2023-02-19T14:07:43.906" v="752" actId="20577"/>
          <ac:graphicFrameMkLst>
            <pc:docMk/>
            <pc:sldMk cId="4090044117" sldId="284"/>
            <ac:graphicFrameMk id="4" creationId="{D27B879F-36FA-D89A-75F2-B08C8F806D11}"/>
          </ac:graphicFrameMkLst>
        </pc:graphicFrameChg>
      </pc:sldChg>
    </pc:docChg>
  </pc:docChgLst>
  <pc:docChgLst>
    <pc:chgData name="Anshika Gupta" userId="d742b3f10a97c3d5" providerId="Windows Live" clId="Web-{C2B61D56-6E12-483A-93E6-022292D11C46}"/>
    <pc:docChg chg="modSld">
      <pc:chgData name="Anshika Gupta" userId="d742b3f10a97c3d5" providerId="Windows Live" clId="Web-{C2B61D56-6E12-483A-93E6-022292D11C46}" dt="2023-02-27T08:06:52.127" v="1" actId="14100"/>
      <pc:docMkLst>
        <pc:docMk/>
      </pc:docMkLst>
      <pc:sldChg chg="modSp">
        <pc:chgData name="Anshika Gupta" userId="d742b3f10a97c3d5" providerId="Windows Live" clId="Web-{C2B61D56-6E12-483A-93E6-022292D11C46}" dt="2023-02-27T08:06:52.127" v="1" actId="14100"/>
        <pc:sldMkLst>
          <pc:docMk/>
          <pc:sldMk cId="4090044117" sldId="284"/>
        </pc:sldMkLst>
        <pc:graphicFrameChg chg="mod">
          <ac:chgData name="Anshika Gupta" userId="d742b3f10a97c3d5" providerId="Windows Live" clId="Web-{C2B61D56-6E12-483A-93E6-022292D11C46}" dt="2023-02-27T08:06:52.127" v="1" actId="14100"/>
          <ac:graphicFrameMkLst>
            <pc:docMk/>
            <pc:sldMk cId="4090044117" sldId="284"/>
            <ac:graphicFrameMk id="4" creationId="{D27B879F-36FA-D89A-75F2-B08C8F806D11}"/>
          </ac:graphicFrameMkLst>
        </pc:graphicFrameChg>
      </pc:sldChg>
    </pc:docChg>
  </pc:docChgLst>
  <pc:docChgLst>
    <pc:chgData name="Anshika Gupta" userId="d742b3f10a97c3d5" providerId="Windows Live" clId="Web-{96D7547E-AD65-457E-B1B2-8D1A30EA1845}"/>
    <pc:docChg chg="modSld">
      <pc:chgData name="Anshika Gupta" userId="d742b3f10a97c3d5" providerId="Windows Live" clId="Web-{96D7547E-AD65-457E-B1B2-8D1A30EA1845}" dt="2023-02-21T14:23:27.983" v="45" actId="1076"/>
      <pc:docMkLst>
        <pc:docMk/>
      </pc:docMkLst>
      <pc:sldChg chg="modSp">
        <pc:chgData name="Anshika Gupta" userId="d742b3f10a97c3d5" providerId="Windows Live" clId="Web-{96D7547E-AD65-457E-B1B2-8D1A30EA1845}" dt="2023-02-21T13:49:02.471" v="3"/>
        <pc:sldMkLst>
          <pc:docMk/>
          <pc:sldMk cId="1371423914" sldId="267"/>
        </pc:sldMkLst>
        <pc:graphicFrameChg chg="modGraphic">
          <ac:chgData name="Anshika Gupta" userId="d742b3f10a97c3d5" providerId="Windows Live" clId="Web-{96D7547E-AD65-457E-B1B2-8D1A30EA1845}" dt="2023-02-21T13:49:02.471" v="3"/>
          <ac:graphicFrameMkLst>
            <pc:docMk/>
            <pc:sldMk cId="1371423914" sldId="267"/>
            <ac:graphicFrameMk id="4" creationId="{F3CC7A4A-DCEE-5A77-DC3E-10898288BF8B}"/>
          </ac:graphicFrameMkLst>
        </pc:graphicFrameChg>
      </pc:sldChg>
      <pc:sldChg chg="addSp delSp modSp">
        <pc:chgData name="Anshika Gupta" userId="d742b3f10a97c3d5" providerId="Windows Live" clId="Web-{96D7547E-AD65-457E-B1B2-8D1A30EA1845}" dt="2023-02-21T14:22:52.779" v="42"/>
        <pc:sldMkLst>
          <pc:docMk/>
          <pc:sldMk cId="3901175727" sldId="292"/>
        </pc:sldMkLst>
        <pc:spChg chg="mod">
          <ac:chgData name="Anshika Gupta" userId="d742b3f10a97c3d5" providerId="Windows Live" clId="Web-{96D7547E-AD65-457E-B1B2-8D1A30EA1845}" dt="2023-02-21T14:22:52.779" v="42"/>
          <ac:spMkLst>
            <pc:docMk/>
            <pc:sldMk cId="3901175727" sldId="292"/>
            <ac:spMk id="2" creationId="{61D4C9A2-91D0-9962-D832-82FA6D7E9A15}"/>
          </ac:spMkLst>
        </pc:spChg>
        <pc:spChg chg="del">
          <ac:chgData name="Anshika Gupta" userId="d742b3f10a97c3d5" providerId="Windows Live" clId="Web-{96D7547E-AD65-457E-B1B2-8D1A30EA1845}" dt="2023-02-21T13:59:13.383" v="36"/>
          <ac:spMkLst>
            <pc:docMk/>
            <pc:sldMk cId="3901175727" sldId="292"/>
            <ac:spMk id="9" creationId="{3A5B4632-C963-4296-86F0-79AA9EA5AE98}"/>
          </ac:spMkLst>
        </pc:spChg>
        <pc:spChg chg="add">
          <ac:chgData name="Anshika Gupta" userId="d742b3f10a97c3d5" providerId="Windows Live" clId="Web-{96D7547E-AD65-457E-B1B2-8D1A30EA1845}" dt="2023-02-21T14:22:52.779" v="42"/>
          <ac:spMkLst>
            <pc:docMk/>
            <pc:sldMk cId="3901175727" sldId="292"/>
            <ac:spMk id="106" creationId="{6D19922F-AD68-4E94-85E8-0AA44A1B1AFC}"/>
          </ac:spMkLst>
        </pc:spChg>
        <pc:graphicFrameChg chg="mod ord modGraphic">
          <ac:chgData name="Anshika Gupta" userId="d742b3f10a97c3d5" providerId="Windows Live" clId="Web-{96D7547E-AD65-457E-B1B2-8D1A30EA1845}" dt="2023-02-21T14:22:52.779" v="42"/>
          <ac:graphicFrameMkLst>
            <pc:docMk/>
            <pc:sldMk cId="3901175727" sldId="292"/>
            <ac:graphicFrameMk id="5" creationId="{84AF2C2B-23F0-3031-6080-42B58613F6AA}"/>
          </ac:graphicFrameMkLst>
        </pc:graphicFrameChg>
      </pc:sldChg>
      <pc:sldChg chg="addSp delSp modSp mod setBg">
        <pc:chgData name="Anshika Gupta" userId="d742b3f10a97c3d5" providerId="Windows Live" clId="Web-{96D7547E-AD65-457E-B1B2-8D1A30EA1845}" dt="2023-02-21T14:23:27.983" v="45" actId="1076"/>
        <pc:sldMkLst>
          <pc:docMk/>
          <pc:sldMk cId="1677870090" sldId="293"/>
        </pc:sldMkLst>
        <pc:spChg chg="del">
          <ac:chgData name="Anshika Gupta" userId="d742b3f10a97c3d5" providerId="Windows Live" clId="Web-{96D7547E-AD65-457E-B1B2-8D1A30EA1845}" dt="2023-02-21T13:38:45.901" v="0"/>
          <ac:spMkLst>
            <pc:docMk/>
            <pc:sldMk cId="1677870090" sldId="293"/>
            <ac:spMk id="2" creationId="{E4384B31-92F3-EF01-CAC5-13347FFFD598}"/>
          </ac:spMkLst>
        </pc:spChg>
        <pc:spChg chg="del mod">
          <ac:chgData name="Anshika Gupta" userId="d742b3f10a97c3d5" providerId="Windows Live" clId="Web-{96D7547E-AD65-457E-B1B2-8D1A30EA1845}" dt="2023-02-21T13:53:32.512" v="21"/>
          <ac:spMkLst>
            <pc:docMk/>
            <pc:sldMk cId="1677870090" sldId="293"/>
            <ac:spMk id="3" creationId="{F607E233-71DC-0C54-AC2E-7CEF68E9E5F3}"/>
          </ac:spMkLst>
        </pc:spChg>
        <pc:spChg chg="add del">
          <ac:chgData name="Anshika Gupta" userId="d742b3f10a97c3d5" providerId="Windows Live" clId="Web-{96D7547E-AD65-457E-B1B2-8D1A30EA1845}" dt="2023-02-21T13:53:44.621" v="23"/>
          <ac:spMkLst>
            <pc:docMk/>
            <pc:sldMk cId="1677870090" sldId="293"/>
            <ac:spMk id="9" creationId="{AE2B703B-46F9-481A-A605-82E2A828C4FA}"/>
          </ac:spMkLst>
        </pc:spChg>
        <pc:spChg chg="add del">
          <ac:chgData name="Anshika Gupta" userId="d742b3f10a97c3d5" providerId="Windows Live" clId="Web-{96D7547E-AD65-457E-B1B2-8D1A30EA1845}" dt="2023-02-21T13:53:44.621" v="23"/>
          <ac:spMkLst>
            <pc:docMk/>
            <pc:sldMk cId="1677870090" sldId="293"/>
            <ac:spMk id="11" creationId="{F13BE4D7-0C3D-4906-B230-A1C5B4665CCF}"/>
          </ac:spMkLst>
        </pc:spChg>
        <pc:spChg chg="add del">
          <ac:chgData name="Anshika Gupta" userId="d742b3f10a97c3d5" providerId="Windows Live" clId="Web-{96D7547E-AD65-457E-B1B2-8D1A30EA1845}" dt="2023-02-21T13:55:01.249" v="27"/>
          <ac:spMkLst>
            <pc:docMk/>
            <pc:sldMk cId="1677870090" sldId="293"/>
            <ac:spMk id="16" creationId="{1D63C574-BFD2-41A1-A567-B0C3CC7FDD4F}"/>
          </ac:spMkLst>
        </pc:spChg>
        <pc:spChg chg="add del">
          <ac:chgData name="Anshika Gupta" userId="d742b3f10a97c3d5" providerId="Windows Live" clId="Web-{96D7547E-AD65-457E-B1B2-8D1A30EA1845}" dt="2023-02-21T13:55:01.249" v="27"/>
          <ac:spMkLst>
            <pc:docMk/>
            <pc:sldMk cId="1677870090" sldId="293"/>
            <ac:spMk id="18" creationId="{E2A46BAB-8C31-42B2-90E8-B26DD3E81D37}"/>
          </ac:spMkLst>
        </pc:spChg>
        <pc:spChg chg="add del">
          <ac:chgData name="Anshika Gupta" userId="d742b3f10a97c3d5" providerId="Windows Live" clId="Web-{96D7547E-AD65-457E-B1B2-8D1A30EA1845}" dt="2023-02-21T13:55:47.876" v="30"/>
          <ac:spMkLst>
            <pc:docMk/>
            <pc:sldMk cId="1677870090" sldId="293"/>
            <ac:spMk id="36" creationId="{955A2079-FA98-4876-80F0-72364A7D2EA4}"/>
          </ac:spMkLst>
        </pc:spChg>
        <pc:spChg chg="add del">
          <ac:chgData name="Anshika Gupta" userId="d742b3f10a97c3d5" providerId="Windows Live" clId="Web-{96D7547E-AD65-457E-B1B2-8D1A30EA1845}" dt="2023-02-21T13:55:47.782" v="29"/>
          <ac:spMkLst>
            <pc:docMk/>
            <pc:sldMk cId="1677870090" sldId="293"/>
            <ac:spMk id="41" creationId="{46C2E80F-49A6-4372-B103-219D417A55ED}"/>
          </ac:spMkLst>
        </pc:spChg>
        <pc:spChg chg="add">
          <ac:chgData name="Anshika Gupta" userId="d742b3f10a97c3d5" providerId="Windows Live" clId="Web-{96D7547E-AD65-457E-B1B2-8D1A30EA1845}" dt="2023-02-21T13:55:47.876" v="30"/>
          <ac:spMkLst>
            <pc:docMk/>
            <pc:sldMk cId="1677870090" sldId="293"/>
            <ac:spMk id="43" creationId="{6D19922F-AD68-4E94-85E8-0AA44A1B1AFC}"/>
          </ac:spMkLst>
        </pc:spChg>
        <pc:grpChg chg="add del">
          <ac:chgData name="Anshika Gupta" userId="d742b3f10a97c3d5" providerId="Windows Live" clId="Web-{96D7547E-AD65-457E-B1B2-8D1A30EA1845}" dt="2023-02-21T13:55:01.249" v="27"/>
          <ac:grpSpMkLst>
            <pc:docMk/>
            <pc:sldMk cId="1677870090" sldId="293"/>
            <ac:grpSpMk id="20" creationId="{B3F7A3C7-0737-4E57-B30E-8EEFE638B401}"/>
          </ac:grpSpMkLst>
        </pc:grpChg>
        <pc:grpChg chg="add del">
          <ac:chgData name="Anshika Gupta" userId="d742b3f10a97c3d5" providerId="Windows Live" clId="Web-{96D7547E-AD65-457E-B1B2-8D1A30EA1845}" dt="2023-02-21T13:55:01.249" v="27"/>
          <ac:grpSpMkLst>
            <pc:docMk/>
            <pc:sldMk cId="1677870090" sldId="293"/>
            <ac:grpSpMk id="24" creationId="{43F5E015-E085-4624-B431-B42414448684}"/>
          </ac:grpSpMkLst>
        </pc:grpChg>
        <pc:graphicFrameChg chg="add mod modGraphic">
          <ac:chgData name="Anshika Gupta" userId="d742b3f10a97c3d5" providerId="Windows Live" clId="Web-{96D7547E-AD65-457E-B1B2-8D1A30EA1845}" dt="2023-02-21T14:23:27.983" v="45" actId="1076"/>
          <ac:graphicFrameMkLst>
            <pc:docMk/>
            <pc:sldMk cId="1677870090" sldId="293"/>
            <ac:graphicFrameMk id="5" creationId="{5699E032-98CC-CC11-204E-0FBC72FD2C68}"/>
          </ac:graphicFrameMkLst>
        </pc:graphicFrameChg>
      </pc:sldChg>
    </pc:docChg>
  </pc:docChgLst>
  <pc:docChgLst>
    <pc:chgData name="Anshika Gupta" userId="d742b3f10a97c3d5" providerId="Windows Live" clId="Web-{8DBC19EA-BBAE-40E7-8C5A-92BBFC282A87}"/>
    <pc:docChg chg="addSld modSld">
      <pc:chgData name="Anshika Gupta" userId="d742b3f10a97c3d5" providerId="Windows Live" clId="Web-{8DBC19EA-BBAE-40E7-8C5A-92BBFC282A87}" dt="2023-03-24T05:15:47.274" v="6" actId="14100"/>
      <pc:docMkLst>
        <pc:docMk/>
      </pc:docMkLst>
      <pc:sldChg chg="addSp delSp modSp new">
        <pc:chgData name="Anshika Gupta" userId="d742b3f10a97c3d5" providerId="Windows Live" clId="Web-{8DBC19EA-BBAE-40E7-8C5A-92BBFC282A87}" dt="2023-03-24T05:15:47.274" v="6" actId="14100"/>
        <pc:sldMkLst>
          <pc:docMk/>
          <pc:sldMk cId="2810892674" sldId="299"/>
        </pc:sldMkLst>
        <pc:spChg chg="del">
          <ac:chgData name="Anshika Gupta" userId="d742b3f10a97c3d5" providerId="Windows Live" clId="Web-{8DBC19EA-BBAE-40E7-8C5A-92BBFC282A87}" dt="2023-03-24T05:15:17.788" v="1"/>
          <ac:spMkLst>
            <pc:docMk/>
            <pc:sldMk cId="2810892674" sldId="299"/>
            <ac:spMk id="2" creationId="{40E2EA7F-2BA0-E920-203B-C3CFBD8E0422}"/>
          </ac:spMkLst>
        </pc:spChg>
        <pc:spChg chg="del">
          <ac:chgData name="Anshika Gupta" userId="d742b3f10a97c3d5" providerId="Windows Live" clId="Web-{8DBC19EA-BBAE-40E7-8C5A-92BBFC282A87}" dt="2023-03-24T05:15:32.898" v="2"/>
          <ac:spMkLst>
            <pc:docMk/>
            <pc:sldMk cId="2810892674" sldId="299"/>
            <ac:spMk id="3" creationId="{783E545E-74EB-CCE6-0491-4BADFCF0A05F}"/>
          </ac:spMkLst>
        </pc:spChg>
        <pc:picChg chg="add mod ord">
          <ac:chgData name="Anshika Gupta" userId="d742b3f10a97c3d5" providerId="Windows Live" clId="Web-{8DBC19EA-BBAE-40E7-8C5A-92BBFC282A87}" dt="2023-03-24T05:15:47.274" v="6" actId="14100"/>
          <ac:picMkLst>
            <pc:docMk/>
            <pc:sldMk cId="2810892674" sldId="299"/>
            <ac:picMk id="4" creationId="{658595CB-FE0A-6D1D-AEE4-D7194BA13540}"/>
          </ac:picMkLst>
        </pc:picChg>
      </pc:sldChg>
    </pc:docChg>
  </pc:docChgLst>
  <pc:docChgLst>
    <pc:chgData name="Anshika Gupta" userId="d742b3f10a97c3d5" providerId="Windows Live" clId="Web-{9664FC72-093E-422F-8AD1-4D0B6E9DB9D5}"/>
    <pc:docChg chg="addSld delSld modSld sldOrd">
      <pc:chgData name="Anshika Gupta" userId="d742b3f10a97c3d5" providerId="Windows Live" clId="Web-{9664FC72-093E-422F-8AD1-4D0B6E9DB9D5}" dt="2023-02-21T06:15:06.252" v="446" actId="20577"/>
      <pc:docMkLst>
        <pc:docMk/>
      </pc:docMkLst>
      <pc:sldChg chg="addSp delSp modSp del ord">
        <pc:chgData name="Anshika Gupta" userId="d742b3f10a97c3d5" providerId="Windows Live" clId="Web-{9664FC72-093E-422F-8AD1-4D0B6E9DB9D5}" dt="2023-02-21T04:37:49.658" v="29"/>
        <pc:sldMkLst>
          <pc:docMk/>
          <pc:sldMk cId="0" sldId="256"/>
        </pc:sldMkLst>
        <pc:spChg chg="mod">
          <ac:chgData name="Anshika Gupta" userId="d742b3f10a97c3d5" providerId="Windows Live" clId="Web-{9664FC72-093E-422F-8AD1-4D0B6E9DB9D5}" dt="2023-02-21T04:33:08.413" v="5"/>
          <ac:spMkLst>
            <pc:docMk/>
            <pc:sldMk cId="0" sldId="256"/>
            <ac:spMk id="2" creationId="{00000000-0000-0000-0000-000000000000}"/>
          </ac:spMkLst>
        </pc:spChg>
        <pc:spChg chg="mod">
          <ac:chgData name="Anshika Gupta" userId="d742b3f10a97c3d5" providerId="Windows Live" clId="Web-{9664FC72-093E-422F-8AD1-4D0B6E9DB9D5}" dt="2023-02-21T04:33:08.413" v="5"/>
          <ac:spMkLst>
            <pc:docMk/>
            <pc:sldMk cId="0" sldId="256"/>
            <ac:spMk id="5" creationId="{00000000-0000-0000-0000-000000000000}"/>
          </ac:spMkLst>
        </pc:spChg>
        <pc:spChg chg="del">
          <ac:chgData name="Anshika Gupta" userId="d742b3f10a97c3d5" providerId="Windows Live" clId="Web-{9664FC72-093E-422F-8AD1-4D0B6E9DB9D5}" dt="2023-02-21T04:33:08.413" v="5"/>
          <ac:spMkLst>
            <pc:docMk/>
            <pc:sldMk cId="0" sldId="256"/>
            <ac:spMk id="20" creationId="{2B566528-1B12-4246-9431-5C2D7D081168}"/>
          </ac:spMkLst>
        </pc:spChg>
        <pc:spChg chg="add">
          <ac:chgData name="Anshika Gupta" userId="d742b3f10a97c3d5" providerId="Windows Live" clId="Web-{9664FC72-093E-422F-8AD1-4D0B6E9DB9D5}" dt="2023-02-21T04:33:08.413" v="5"/>
          <ac:spMkLst>
            <pc:docMk/>
            <pc:sldMk cId="0" sldId="256"/>
            <ac:spMk id="29" creationId="{5C8908E2-EE49-44D2-9428-A28D2312A8D5}"/>
          </ac:spMkLst>
        </pc:spChg>
        <pc:spChg chg="add">
          <ac:chgData name="Anshika Gupta" userId="d742b3f10a97c3d5" providerId="Windows Live" clId="Web-{9664FC72-093E-422F-8AD1-4D0B6E9DB9D5}" dt="2023-02-21T04:33:08.413" v="5"/>
          <ac:spMkLst>
            <pc:docMk/>
            <pc:sldMk cId="0" sldId="256"/>
            <ac:spMk id="35" creationId="{02114E49-C077-4083-B5C1-6A6E70F4D91F}"/>
          </ac:spMkLst>
        </pc:spChg>
        <pc:spChg chg="add">
          <ac:chgData name="Anshika Gupta" userId="d742b3f10a97c3d5" providerId="Windows Live" clId="Web-{9664FC72-093E-422F-8AD1-4D0B6E9DB9D5}" dt="2023-02-21T04:33:08.413" v="5"/>
          <ac:spMkLst>
            <pc:docMk/>
            <pc:sldMk cId="0" sldId="256"/>
            <ac:spMk id="37" creationId="{ED888B23-07FA-482A-96DF-47E31AF1A603}"/>
          </ac:spMkLst>
        </pc:spChg>
        <pc:grpChg chg="del">
          <ac:chgData name="Anshika Gupta" userId="d742b3f10a97c3d5" providerId="Windows Live" clId="Web-{9664FC72-093E-422F-8AD1-4D0B6E9DB9D5}" dt="2023-02-21T04:33:08.413" v="5"/>
          <ac:grpSpMkLst>
            <pc:docMk/>
            <pc:sldMk cId="0" sldId="256"/>
            <ac:grpSpMk id="16" creationId="{5995D10D-E9C9-47DB-AE7E-801FEF38F5C9}"/>
          </ac:grpSpMkLst>
        </pc:grpChg>
        <pc:grpChg chg="del">
          <ac:chgData name="Anshika Gupta" userId="d742b3f10a97c3d5" providerId="Windows Live" clId="Web-{9664FC72-093E-422F-8AD1-4D0B6E9DB9D5}" dt="2023-02-21T04:33:08.413" v="5"/>
          <ac:grpSpMkLst>
            <pc:docMk/>
            <pc:sldMk cId="0" sldId="256"/>
            <ac:grpSpMk id="21" creationId="{828A5161-06F1-46CF-8AD7-844680A59E13}"/>
          </ac:grpSpMkLst>
        </pc:grpChg>
        <pc:grpChg chg="add">
          <ac:chgData name="Anshika Gupta" userId="d742b3f10a97c3d5" providerId="Windows Live" clId="Web-{9664FC72-093E-422F-8AD1-4D0B6E9DB9D5}" dt="2023-02-21T04:33:08.413" v="5"/>
          <ac:grpSpMkLst>
            <pc:docMk/>
            <pc:sldMk cId="0" sldId="256"/>
            <ac:grpSpMk id="31" creationId="{D8C3AFD7-4CCE-484E-84C6-80FB3E3E2093}"/>
          </ac:grpSpMkLst>
        </pc:grpChg>
        <pc:picChg chg="mod">
          <ac:chgData name="Anshika Gupta" userId="d742b3f10a97c3d5" providerId="Windows Live" clId="Web-{9664FC72-093E-422F-8AD1-4D0B6E9DB9D5}" dt="2023-02-21T04:33:08.413" v="5"/>
          <ac:picMkLst>
            <pc:docMk/>
            <pc:sldMk cId="0" sldId="256"/>
            <ac:picMk id="4" creationId="{00000000-0000-0000-0000-000000000000}"/>
          </ac:picMkLst>
        </pc:picChg>
      </pc:sldChg>
      <pc:sldChg chg="addSp delSp modSp">
        <pc:chgData name="Anshika Gupta" userId="d742b3f10a97c3d5" providerId="Windows Live" clId="Web-{9664FC72-093E-422F-8AD1-4D0B6E9DB9D5}" dt="2023-02-21T05:40:37.879" v="294" actId="20577"/>
        <pc:sldMkLst>
          <pc:docMk/>
          <pc:sldMk cId="0" sldId="257"/>
        </pc:sldMkLst>
        <pc:spChg chg="mod">
          <ac:chgData name="Anshika Gupta" userId="d742b3f10a97c3d5" providerId="Windows Live" clId="Web-{9664FC72-093E-422F-8AD1-4D0B6E9DB9D5}" dt="2023-02-21T05:31:50.312" v="293" actId="20577"/>
          <ac:spMkLst>
            <pc:docMk/>
            <pc:sldMk cId="0" sldId="257"/>
            <ac:spMk id="4" creationId="{00000000-0000-0000-0000-000000000000}"/>
          </ac:spMkLst>
        </pc:spChg>
        <pc:spChg chg="mod">
          <ac:chgData name="Anshika Gupta" userId="d742b3f10a97c3d5" providerId="Windows Live" clId="Web-{9664FC72-093E-422F-8AD1-4D0B6E9DB9D5}" dt="2023-02-21T05:40:37.879" v="294" actId="20577"/>
          <ac:spMkLst>
            <pc:docMk/>
            <pc:sldMk cId="0" sldId="257"/>
            <ac:spMk id="5" creationId="{00000000-0000-0000-0000-000000000000}"/>
          </ac:spMkLst>
        </pc:spChg>
        <pc:spChg chg="add del">
          <ac:chgData name="Anshika Gupta" userId="d742b3f10a97c3d5" providerId="Windows Live" clId="Web-{9664FC72-093E-422F-8AD1-4D0B6E9DB9D5}" dt="2023-02-21T04:34:48.088" v="10"/>
          <ac:spMkLst>
            <pc:docMk/>
            <pc:sldMk cId="0" sldId="257"/>
            <ac:spMk id="14" creationId="{2B566528-1B12-4246-9431-5C2D7D081168}"/>
          </ac:spMkLst>
        </pc:spChg>
        <pc:spChg chg="add del">
          <ac:chgData name="Anshika Gupta" userId="d742b3f10a97c3d5" providerId="Windows Live" clId="Web-{9664FC72-093E-422F-8AD1-4D0B6E9DB9D5}" dt="2023-02-21T04:34:30.885" v="7"/>
          <ac:spMkLst>
            <pc:docMk/>
            <pc:sldMk cId="0" sldId="257"/>
            <ac:spMk id="27" creationId="{04812C46-200A-4DEB-A05E-3ED6C68C2387}"/>
          </ac:spMkLst>
        </pc:spChg>
        <pc:spChg chg="add del">
          <ac:chgData name="Anshika Gupta" userId="d742b3f10a97c3d5" providerId="Windows Live" clId="Web-{9664FC72-093E-422F-8AD1-4D0B6E9DB9D5}" dt="2023-02-21T04:34:30.885" v="7"/>
          <ac:spMkLst>
            <pc:docMk/>
            <pc:sldMk cId="0" sldId="257"/>
            <ac:spMk id="29" creationId="{D1EA859B-E555-4109-94F3-6700E046E008}"/>
          </ac:spMkLst>
        </pc:spChg>
        <pc:spChg chg="add del">
          <ac:chgData name="Anshika Gupta" userId="d742b3f10a97c3d5" providerId="Windows Live" clId="Web-{9664FC72-093E-422F-8AD1-4D0B6E9DB9D5}" dt="2023-02-21T04:34:48.073" v="9"/>
          <ac:spMkLst>
            <pc:docMk/>
            <pc:sldMk cId="0" sldId="257"/>
            <ac:spMk id="31" creationId="{3CD9DF72-87A3-404E-A828-84CBF11A8303}"/>
          </ac:spMkLst>
        </pc:spChg>
        <pc:spChg chg="add del">
          <ac:chgData name="Anshika Gupta" userId="d742b3f10a97c3d5" providerId="Windows Live" clId="Web-{9664FC72-093E-422F-8AD1-4D0B6E9DB9D5}" dt="2023-02-21T04:35:22.496" v="13"/>
          <ac:spMkLst>
            <pc:docMk/>
            <pc:sldMk cId="0" sldId="257"/>
            <ac:spMk id="34" creationId="{8F90786E-B72D-4C32-BDCE-A170B007822D}"/>
          </ac:spMkLst>
        </pc:spChg>
        <pc:spChg chg="add del">
          <ac:chgData name="Anshika Gupta" userId="d742b3f10a97c3d5" providerId="Windows Live" clId="Web-{9664FC72-093E-422F-8AD1-4D0B6E9DB9D5}" dt="2023-02-21T04:35:22.496" v="13"/>
          <ac:spMkLst>
            <pc:docMk/>
            <pc:sldMk cId="0" sldId="257"/>
            <ac:spMk id="35" creationId="{5E46F2E7-848F-4A6C-A098-4764FDEA771A}"/>
          </ac:spMkLst>
        </pc:spChg>
        <pc:spChg chg="add del">
          <ac:chgData name="Anshika Gupta" userId="d742b3f10a97c3d5" providerId="Windows Live" clId="Web-{9664FC72-093E-422F-8AD1-4D0B6E9DB9D5}" dt="2023-02-21T04:36:32.811" v="23"/>
          <ac:spMkLst>
            <pc:docMk/>
            <pc:sldMk cId="0" sldId="257"/>
            <ac:spMk id="40" creationId="{913AE63C-D5B4-45D1-ACFC-648CFFCF9805}"/>
          </ac:spMkLst>
        </pc:spChg>
        <pc:spChg chg="add del">
          <ac:chgData name="Anshika Gupta" userId="d742b3f10a97c3d5" providerId="Windows Live" clId="Web-{9664FC72-093E-422F-8AD1-4D0B6E9DB9D5}" dt="2023-02-21T04:36:32.811" v="23"/>
          <ac:spMkLst>
            <pc:docMk/>
            <pc:sldMk cId="0" sldId="257"/>
            <ac:spMk id="46" creationId="{BF9E7B5D-88C3-4C36-A22E-93AA384BA7B1}"/>
          </ac:spMkLst>
        </pc:spChg>
        <pc:spChg chg="add del">
          <ac:chgData name="Anshika Gupta" userId="d742b3f10a97c3d5" providerId="Windows Live" clId="Web-{9664FC72-093E-422F-8AD1-4D0B6E9DB9D5}" dt="2023-02-21T04:35:59.154" v="18"/>
          <ac:spMkLst>
            <pc:docMk/>
            <pc:sldMk cId="0" sldId="257"/>
            <ac:spMk id="60" creationId="{B5FA7C47-B7C1-4D2E-AB49-ED23BA34BA83}"/>
          </ac:spMkLst>
        </pc:spChg>
        <pc:spChg chg="add del">
          <ac:chgData name="Anshika Gupta" userId="d742b3f10a97c3d5" providerId="Windows Live" clId="Web-{9664FC72-093E-422F-8AD1-4D0B6E9DB9D5}" dt="2023-02-21T04:35:59.154" v="18"/>
          <ac:spMkLst>
            <pc:docMk/>
            <pc:sldMk cId="0" sldId="257"/>
            <ac:spMk id="62" creationId="{596EE156-ABF1-4329-A6BA-03B4254E0877}"/>
          </ac:spMkLst>
        </pc:spChg>
        <pc:spChg chg="add del">
          <ac:chgData name="Anshika Gupta" userId="d742b3f10a97c3d5" providerId="Windows Live" clId="Web-{9664FC72-093E-422F-8AD1-4D0B6E9DB9D5}" dt="2023-02-21T04:35:59.154" v="18"/>
          <ac:spMkLst>
            <pc:docMk/>
            <pc:sldMk cId="0" sldId="257"/>
            <ac:spMk id="64" creationId="{19B9933F-AAB3-444A-8BB5-9CA194A8BC63}"/>
          </ac:spMkLst>
        </pc:spChg>
        <pc:spChg chg="add del">
          <ac:chgData name="Anshika Gupta" userId="d742b3f10a97c3d5" providerId="Windows Live" clId="Web-{9664FC72-093E-422F-8AD1-4D0B6E9DB9D5}" dt="2023-02-21T04:35:59.154" v="18"/>
          <ac:spMkLst>
            <pc:docMk/>
            <pc:sldMk cId="0" sldId="257"/>
            <ac:spMk id="66" creationId="{7D20183A-0B1D-4A1F-89B1-ADBEDBC6E54E}"/>
          </ac:spMkLst>
        </pc:spChg>
        <pc:spChg chg="add del">
          <ac:chgData name="Anshika Gupta" userId="d742b3f10a97c3d5" providerId="Windows Live" clId="Web-{9664FC72-093E-422F-8AD1-4D0B6E9DB9D5}" dt="2023-02-21T04:35:59.154" v="18"/>
          <ac:spMkLst>
            <pc:docMk/>
            <pc:sldMk cId="0" sldId="257"/>
            <ac:spMk id="68" creationId="{131031D3-26CD-4214-A9A4-5857EFA15A0C}"/>
          </ac:spMkLst>
        </pc:spChg>
        <pc:spChg chg="add del">
          <ac:chgData name="Anshika Gupta" userId="d742b3f10a97c3d5" providerId="Windows Live" clId="Web-{9664FC72-093E-422F-8AD1-4D0B6E9DB9D5}" dt="2023-02-21T04:36:14.201" v="20"/>
          <ac:spMkLst>
            <pc:docMk/>
            <pc:sldMk cId="0" sldId="257"/>
            <ac:spMk id="70" creationId="{E4F9F79B-A093-478E-96B5-EE02BC93A858}"/>
          </ac:spMkLst>
        </pc:spChg>
        <pc:spChg chg="add del">
          <ac:chgData name="Anshika Gupta" userId="d742b3f10a97c3d5" providerId="Windows Live" clId="Web-{9664FC72-093E-422F-8AD1-4D0B6E9DB9D5}" dt="2023-02-21T04:36:14.201" v="20"/>
          <ac:spMkLst>
            <pc:docMk/>
            <pc:sldMk cId="0" sldId="257"/>
            <ac:spMk id="72" creationId="{F7194F93-1F71-4A70-9DF1-28F183771111}"/>
          </ac:spMkLst>
        </pc:spChg>
        <pc:spChg chg="add del">
          <ac:chgData name="Anshika Gupta" userId="d742b3f10a97c3d5" providerId="Windows Live" clId="Web-{9664FC72-093E-422F-8AD1-4D0B6E9DB9D5}" dt="2023-02-21T04:36:14.201" v="20"/>
          <ac:spMkLst>
            <pc:docMk/>
            <pc:sldMk cId="0" sldId="257"/>
            <ac:spMk id="73" creationId="{9BBC0C84-DC2A-43AE-9576-0A44295E8B9C}"/>
          </ac:spMkLst>
        </pc:spChg>
        <pc:spChg chg="add del">
          <ac:chgData name="Anshika Gupta" userId="d742b3f10a97c3d5" providerId="Windows Live" clId="Web-{9664FC72-093E-422F-8AD1-4D0B6E9DB9D5}" dt="2023-02-21T04:36:32.795" v="22"/>
          <ac:spMkLst>
            <pc:docMk/>
            <pc:sldMk cId="0" sldId="257"/>
            <ac:spMk id="75" creationId="{3CD9DF72-87A3-404E-A828-84CBF11A8303}"/>
          </ac:spMkLst>
        </pc:spChg>
        <pc:spChg chg="add del">
          <ac:chgData name="Anshika Gupta" userId="d742b3f10a97c3d5" providerId="Windows Live" clId="Web-{9664FC72-093E-422F-8AD1-4D0B6E9DB9D5}" dt="2023-02-21T04:37:10.391" v="25"/>
          <ac:spMkLst>
            <pc:docMk/>
            <pc:sldMk cId="0" sldId="257"/>
            <ac:spMk id="83" creationId="{8F90786E-B72D-4C32-BDCE-A170B007822D}"/>
          </ac:spMkLst>
        </pc:spChg>
        <pc:spChg chg="add del">
          <ac:chgData name="Anshika Gupta" userId="d742b3f10a97c3d5" providerId="Windows Live" clId="Web-{9664FC72-093E-422F-8AD1-4D0B6E9DB9D5}" dt="2023-02-21T04:37:10.391" v="25"/>
          <ac:spMkLst>
            <pc:docMk/>
            <pc:sldMk cId="0" sldId="257"/>
            <ac:spMk id="85" creationId="{5E46F2E7-848F-4A6C-A098-4764FDEA771A}"/>
          </ac:spMkLst>
        </pc:spChg>
        <pc:spChg chg="add del">
          <ac:chgData name="Anshika Gupta" userId="d742b3f10a97c3d5" providerId="Windows Live" clId="Web-{9664FC72-093E-422F-8AD1-4D0B6E9DB9D5}" dt="2023-02-21T04:37:26.110" v="28"/>
          <ac:spMkLst>
            <pc:docMk/>
            <pc:sldMk cId="0" sldId="257"/>
            <ac:spMk id="87" creationId="{A5271697-90F1-4A23-8EF2-0179F2EAFACB}"/>
          </ac:spMkLst>
        </pc:spChg>
        <pc:spChg chg="add del">
          <ac:chgData name="Anshika Gupta" userId="d742b3f10a97c3d5" providerId="Windows Live" clId="Web-{9664FC72-093E-422F-8AD1-4D0B6E9DB9D5}" dt="2023-02-21T04:37:26.110" v="28"/>
          <ac:spMkLst>
            <pc:docMk/>
            <pc:sldMk cId="0" sldId="257"/>
            <ac:spMk id="88" creationId="{0450C687-86B5-4248-BEBB-0B59B7977047}"/>
          </ac:spMkLst>
        </pc:spChg>
        <pc:spChg chg="add del">
          <ac:chgData name="Anshika Gupta" userId="d742b3f10a97c3d5" providerId="Windows Live" clId="Web-{9664FC72-093E-422F-8AD1-4D0B6E9DB9D5}" dt="2023-02-21T04:37:26.110" v="28"/>
          <ac:spMkLst>
            <pc:docMk/>
            <pc:sldMk cId="0" sldId="257"/>
            <ac:spMk id="110" creationId="{3CD1EA40-7116-4FCB-9369-70F29FAA91EC}"/>
          </ac:spMkLst>
        </pc:spChg>
        <pc:spChg chg="add del">
          <ac:chgData name="Anshika Gupta" userId="d742b3f10a97c3d5" providerId="Windows Live" clId="Web-{9664FC72-093E-422F-8AD1-4D0B6E9DB9D5}" dt="2023-02-21T04:37:26.110" v="28"/>
          <ac:spMkLst>
            <pc:docMk/>
            <pc:sldMk cId="0" sldId="257"/>
            <ac:spMk id="111" creationId="{D9F5512A-48E1-4C07-B75E-3CCC517B6804}"/>
          </ac:spMkLst>
        </pc:spChg>
        <pc:spChg chg="add del">
          <ac:chgData name="Anshika Gupta" userId="d742b3f10a97c3d5" providerId="Windows Live" clId="Web-{9664FC72-093E-422F-8AD1-4D0B6E9DB9D5}" dt="2023-02-21T05:30:57.076" v="284"/>
          <ac:spMkLst>
            <pc:docMk/>
            <pc:sldMk cId="0" sldId="257"/>
            <ac:spMk id="116" creationId="{3CD9DF72-87A3-404E-A828-84CBF11A8303}"/>
          </ac:spMkLst>
        </pc:spChg>
        <pc:spChg chg="add">
          <ac:chgData name="Anshika Gupta" userId="d742b3f10a97c3d5" providerId="Windows Live" clId="Web-{9664FC72-093E-422F-8AD1-4D0B6E9DB9D5}" dt="2023-02-21T05:30:57.076" v="284"/>
          <ac:spMkLst>
            <pc:docMk/>
            <pc:sldMk cId="0" sldId="257"/>
            <ac:spMk id="120" creationId="{6EFFF4A2-EB01-4738-9824-8D9A72A51BB9}"/>
          </ac:spMkLst>
        </pc:spChg>
        <pc:spChg chg="add del">
          <ac:chgData name="Anshika Gupta" userId="d742b3f10a97c3d5" providerId="Windows Live" clId="Web-{9664FC72-093E-422F-8AD1-4D0B6E9DB9D5}" dt="2023-02-21T05:17:31.233" v="167"/>
          <ac:spMkLst>
            <pc:docMk/>
            <pc:sldMk cId="0" sldId="257"/>
            <ac:spMk id="123" creationId="{86C7B4A1-154A-4DF0-AC46-F88D75A2E0FD}"/>
          </ac:spMkLst>
        </pc:spChg>
        <pc:grpChg chg="add del">
          <ac:chgData name="Anshika Gupta" userId="d742b3f10a97c3d5" providerId="Windows Live" clId="Web-{9664FC72-093E-422F-8AD1-4D0B6E9DB9D5}" dt="2023-02-21T04:34:48.088" v="10"/>
          <ac:grpSpMkLst>
            <pc:docMk/>
            <pc:sldMk cId="0" sldId="257"/>
            <ac:grpSpMk id="16" creationId="{828A5161-06F1-46CF-8AD7-844680A59E13}"/>
          </ac:grpSpMkLst>
        </pc:grpChg>
        <pc:grpChg chg="add del">
          <ac:chgData name="Anshika Gupta" userId="d742b3f10a97c3d5" providerId="Windows Live" clId="Web-{9664FC72-093E-422F-8AD1-4D0B6E9DB9D5}" dt="2023-02-21T04:34:48.088" v="10"/>
          <ac:grpSpMkLst>
            <pc:docMk/>
            <pc:sldMk cId="0" sldId="257"/>
            <ac:grpSpMk id="20" creationId="{5995D10D-E9C9-47DB-AE7E-801FEF38F5C9}"/>
          </ac:grpSpMkLst>
        </pc:grpChg>
        <pc:grpChg chg="add del">
          <ac:chgData name="Anshika Gupta" userId="d742b3f10a97c3d5" providerId="Windows Live" clId="Web-{9664FC72-093E-422F-8AD1-4D0B6E9DB9D5}" dt="2023-02-21T04:36:32.811" v="23"/>
          <ac:grpSpMkLst>
            <pc:docMk/>
            <pc:sldMk cId="0" sldId="257"/>
            <ac:grpSpMk id="42" creationId="{6DCEF60B-EF3F-4A5E-BDC6-A2D840B90F2E}"/>
          </ac:grpSpMkLst>
        </pc:grpChg>
        <pc:grpChg chg="add del">
          <ac:chgData name="Anshika Gupta" userId="d742b3f10a97c3d5" providerId="Windows Live" clId="Web-{9664FC72-093E-422F-8AD1-4D0B6E9DB9D5}" dt="2023-02-21T04:36:32.811" v="23"/>
          <ac:grpSpMkLst>
            <pc:docMk/>
            <pc:sldMk cId="0" sldId="257"/>
            <ac:grpSpMk id="48" creationId="{E27AF472-EAE3-4572-AB69-B92BD10DBC6D}"/>
          </ac:grpSpMkLst>
        </pc:grpChg>
        <pc:grpChg chg="add del">
          <ac:chgData name="Anshika Gupta" userId="d742b3f10a97c3d5" providerId="Windows Live" clId="Web-{9664FC72-093E-422F-8AD1-4D0B6E9DB9D5}" dt="2023-02-21T04:37:26.110" v="28"/>
          <ac:grpSpMkLst>
            <pc:docMk/>
            <pc:sldMk cId="0" sldId="257"/>
            <ac:grpSpMk id="89" creationId="{A9B4CF53-BC95-46A2-B37D-D05450472BCB}"/>
          </ac:grpSpMkLst>
        </pc:grpChg>
        <pc:grpChg chg="add">
          <ac:chgData name="Anshika Gupta" userId="d742b3f10a97c3d5" providerId="Windows Live" clId="Web-{9664FC72-093E-422F-8AD1-4D0B6E9DB9D5}" dt="2023-02-21T05:30:57.076" v="284"/>
          <ac:grpSpMkLst>
            <pc:docMk/>
            <pc:sldMk cId="0" sldId="257"/>
            <ac:grpSpMk id="125" creationId="{D4469D90-62FA-49B2-981E-5305361D5A58}"/>
          </ac:grpSpMkLst>
        </pc:grpChg>
        <pc:picChg chg="mod ord">
          <ac:chgData name="Anshika Gupta" userId="d742b3f10a97c3d5" providerId="Windows Live" clId="Web-{9664FC72-093E-422F-8AD1-4D0B6E9DB9D5}" dt="2023-02-21T05:31:12.467" v="286" actId="14100"/>
          <ac:picMkLst>
            <pc:docMk/>
            <pc:sldMk cId="0" sldId="257"/>
            <ac:picMk id="9" creationId="{00000000-0000-0000-0000-000000000000}"/>
          </ac:picMkLst>
        </pc:picChg>
        <pc:cxnChg chg="add del">
          <ac:chgData name="Anshika Gupta" userId="d742b3f10a97c3d5" providerId="Windows Live" clId="Web-{9664FC72-093E-422F-8AD1-4D0B6E9DB9D5}" dt="2023-02-21T04:34:48.073" v="9"/>
          <ac:cxnSpMkLst>
            <pc:docMk/>
            <pc:sldMk cId="0" sldId="257"/>
            <ac:cxnSpMk id="32" creationId="{20E3A342-4D61-4E3F-AF90-1AB42AEB96CC}"/>
          </ac:cxnSpMkLst>
        </pc:cxnChg>
        <pc:cxnChg chg="add del">
          <ac:chgData name="Anshika Gupta" userId="d742b3f10a97c3d5" providerId="Windows Live" clId="Web-{9664FC72-093E-422F-8AD1-4D0B6E9DB9D5}" dt="2023-02-21T04:36:14.201" v="20"/>
          <ac:cxnSpMkLst>
            <pc:docMk/>
            <pc:sldMk cId="0" sldId="257"/>
            <ac:cxnSpMk id="71" creationId="{D4C22394-EBC2-4FAF-A555-6C02D589EED7}"/>
          </ac:cxnSpMkLst>
        </pc:cxnChg>
        <pc:cxnChg chg="add del">
          <ac:chgData name="Anshika Gupta" userId="d742b3f10a97c3d5" providerId="Windows Live" clId="Web-{9664FC72-093E-422F-8AD1-4D0B6E9DB9D5}" dt="2023-02-21T04:36:32.795" v="22"/>
          <ac:cxnSpMkLst>
            <pc:docMk/>
            <pc:sldMk cId="0" sldId="257"/>
            <ac:cxnSpMk id="76" creationId="{20E3A342-4D61-4E3F-AF90-1AB42AEB96CC}"/>
          </ac:cxnSpMkLst>
        </pc:cxnChg>
        <pc:cxnChg chg="add del">
          <ac:chgData name="Anshika Gupta" userId="d742b3f10a97c3d5" providerId="Windows Live" clId="Web-{9664FC72-093E-422F-8AD1-4D0B6E9DB9D5}" dt="2023-02-21T04:37:10.406" v="26"/>
          <ac:cxnSpMkLst>
            <pc:docMk/>
            <pc:sldMk cId="0" sldId="257"/>
            <ac:cxnSpMk id="78" creationId="{E4A809D5-3600-46D4-A466-67F2349A54FB}"/>
          </ac:cxnSpMkLst>
        </pc:cxnChg>
        <pc:cxnChg chg="add del">
          <ac:chgData name="Anshika Gupta" userId="d742b3f10a97c3d5" providerId="Windows Live" clId="Web-{9664FC72-093E-422F-8AD1-4D0B6E9DB9D5}" dt="2023-02-21T05:30:57.076" v="284"/>
          <ac:cxnSpMkLst>
            <pc:docMk/>
            <pc:sldMk cId="0" sldId="257"/>
            <ac:cxnSpMk id="118" creationId="{20E3A342-4D61-4E3F-AF90-1AB42AEB96CC}"/>
          </ac:cxnSpMkLst>
        </pc:cxnChg>
      </pc:sldChg>
      <pc:sldChg chg="del">
        <pc:chgData name="Anshika Gupta" userId="d742b3f10a97c3d5" providerId="Windows Live" clId="Web-{9664FC72-093E-422F-8AD1-4D0B6E9DB9D5}" dt="2023-02-21T06:08:57.066" v="419"/>
        <pc:sldMkLst>
          <pc:docMk/>
          <pc:sldMk cId="0" sldId="258"/>
        </pc:sldMkLst>
      </pc:sldChg>
      <pc:sldChg chg="del">
        <pc:chgData name="Anshika Gupta" userId="d742b3f10a97c3d5" providerId="Windows Live" clId="Web-{9664FC72-093E-422F-8AD1-4D0B6E9DB9D5}" dt="2023-02-21T06:09:06.175" v="421"/>
        <pc:sldMkLst>
          <pc:docMk/>
          <pc:sldMk cId="0" sldId="259"/>
        </pc:sldMkLst>
      </pc:sldChg>
      <pc:sldChg chg="ord">
        <pc:chgData name="Anshika Gupta" userId="d742b3f10a97c3d5" providerId="Windows Live" clId="Web-{9664FC72-093E-422F-8AD1-4D0B6E9DB9D5}" dt="2023-02-21T06:14:05.843" v="427"/>
        <pc:sldMkLst>
          <pc:docMk/>
          <pc:sldMk cId="0" sldId="261"/>
        </pc:sldMkLst>
      </pc:sldChg>
      <pc:sldChg chg="del">
        <pc:chgData name="Anshika Gupta" userId="d742b3f10a97c3d5" providerId="Windows Live" clId="Web-{9664FC72-093E-422F-8AD1-4D0B6E9DB9D5}" dt="2023-02-21T06:09:01.034" v="420"/>
        <pc:sldMkLst>
          <pc:docMk/>
          <pc:sldMk cId="848094800" sldId="265"/>
        </pc:sldMkLst>
      </pc:sldChg>
      <pc:sldChg chg="ord">
        <pc:chgData name="Anshika Gupta" userId="d742b3f10a97c3d5" providerId="Windows Live" clId="Web-{9664FC72-093E-422F-8AD1-4D0B6E9DB9D5}" dt="2023-02-21T06:08:45.284" v="418"/>
        <pc:sldMkLst>
          <pc:docMk/>
          <pc:sldMk cId="3438331592" sldId="266"/>
        </pc:sldMkLst>
      </pc:sldChg>
      <pc:sldChg chg="addSp delSp modSp ord">
        <pc:chgData name="Anshika Gupta" userId="d742b3f10a97c3d5" providerId="Windows Live" clId="Web-{9664FC72-093E-422F-8AD1-4D0B6E9DB9D5}" dt="2023-02-21T05:52:29.672" v="417" actId="20577"/>
        <pc:sldMkLst>
          <pc:docMk/>
          <pc:sldMk cId="1371423914" sldId="267"/>
        </pc:sldMkLst>
        <pc:spChg chg="add mod">
          <ac:chgData name="Anshika Gupta" userId="d742b3f10a97c3d5" providerId="Windows Live" clId="Web-{9664FC72-093E-422F-8AD1-4D0B6E9DB9D5}" dt="2023-02-21T05:52:29.672" v="417" actId="20577"/>
          <ac:spMkLst>
            <pc:docMk/>
            <pc:sldMk cId="1371423914" sldId="267"/>
            <ac:spMk id="3" creationId="{69AD019B-EB5B-8AAF-142D-16FBBB4F6776}"/>
          </ac:spMkLst>
        </pc:spChg>
        <pc:graphicFrameChg chg="mod modGraphic">
          <ac:chgData name="Anshika Gupta" userId="d742b3f10a97c3d5" providerId="Windows Live" clId="Web-{9664FC72-093E-422F-8AD1-4D0B6E9DB9D5}" dt="2023-02-21T05:45:18.015" v="320" actId="1076"/>
          <ac:graphicFrameMkLst>
            <pc:docMk/>
            <pc:sldMk cId="1371423914" sldId="267"/>
            <ac:graphicFrameMk id="4" creationId="{F3CC7A4A-DCEE-5A77-DC3E-10898288BF8B}"/>
          </ac:graphicFrameMkLst>
        </pc:graphicFrameChg>
        <pc:picChg chg="add mod">
          <ac:chgData name="Anshika Gupta" userId="d742b3f10a97c3d5" providerId="Windows Live" clId="Web-{9664FC72-093E-422F-8AD1-4D0B6E9DB9D5}" dt="2023-02-21T05:49:33.649" v="358" actId="1076"/>
          <ac:picMkLst>
            <pc:docMk/>
            <pc:sldMk cId="1371423914" sldId="267"/>
            <ac:picMk id="2" creationId="{B694A2D5-CD14-95DF-51AC-7385F3FAE3C1}"/>
          </ac:picMkLst>
        </pc:picChg>
        <pc:picChg chg="mod">
          <ac:chgData name="Anshika Gupta" userId="d742b3f10a97c3d5" providerId="Windows Live" clId="Web-{9664FC72-093E-422F-8AD1-4D0B6E9DB9D5}" dt="2023-02-21T05:48:57.523" v="351" actId="1076"/>
          <ac:picMkLst>
            <pc:docMk/>
            <pc:sldMk cId="1371423914" sldId="267"/>
            <ac:picMk id="5" creationId="{A2E10251-E084-F856-70AC-E582599173C6}"/>
          </ac:picMkLst>
        </pc:picChg>
        <pc:picChg chg="mod">
          <ac:chgData name="Anshika Gupta" userId="d742b3f10a97c3d5" providerId="Windows Live" clId="Web-{9664FC72-093E-422F-8AD1-4D0B6E9DB9D5}" dt="2023-02-21T05:45:47.313" v="325" actId="1076"/>
          <ac:picMkLst>
            <pc:docMk/>
            <pc:sldMk cId="1371423914" sldId="267"/>
            <ac:picMk id="6" creationId="{7B046951-92BC-E418-78FD-4AA0FB610B47}"/>
          </ac:picMkLst>
        </pc:picChg>
        <pc:picChg chg="mod">
          <ac:chgData name="Anshika Gupta" userId="d742b3f10a97c3d5" providerId="Windows Live" clId="Web-{9664FC72-093E-422F-8AD1-4D0B6E9DB9D5}" dt="2023-02-21T05:45:51.922" v="326" actId="1076"/>
          <ac:picMkLst>
            <pc:docMk/>
            <pc:sldMk cId="1371423914" sldId="267"/>
            <ac:picMk id="7" creationId="{5AE4B4CF-FCE4-B12D-1C32-6702F1C20519}"/>
          </ac:picMkLst>
        </pc:picChg>
        <pc:picChg chg="mod">
          <ac:chgData name="Anshika Gupta" userId="d742b3f10a97c3d5" providerId="Windows Live" clId="Web-{9664FC72-093E-422F-8AD1-4D0B6E9DB9D5}" dt="2023-02-21T05:45:34.672" v="322" actId="1076"/>
          <ac:picMkLst>
            <pc:docMk/>
            <pc:sldMk cId="1371423914" sldId="267"/>
            <ac:picMk id="8" creationId="{120D8EE1-D888-A966-31C9-E06EB961C6FF}"/>
          </ac:picMkLst>
        </pc:picChg>
        <pc:picChg chg="mod">
          <ac:chgData name="Anshika Gupta" userId="d742b3f10a97c3d5" providerId="Windows Live" clId="Web-{9664FC72-093E-422F-8AD1-4D0B6E9DB9D5}" dt="2023-02-21T05:47:08.519" v="336" actId="1076"/>
          <ac:picMkLst>
            <pc:docMk/>
            <pc:sldMk cId="1371423914" sldId="267"/>
            <ac:picMk id="10" creationId="{4E03EFA4-4346-26C6-2A98-53E8C28C8CF7}"/>
          </ac:picMkLst>
        </pc:picChg>
        <pc:picChg chg="mod">
          <ac:chgData name="Anshika Gupta" userId="d742b3f10a97c3d5" providerId="Windows Live" clId="Web-{9664FC72-093E-422F-8AD1-4D0B6E9DB9D5}" dt="2023-02-21T05:46:28.346" v="330" actId="1076"/>
          <ac:picMkLst>
            <pc:docMk/>
            <pc:sldMk cId="1371423914" sldId="267"/>
            <ac:picMk id="12" creationId="{7E80B132-1CBD-2E43-4F37-72411A4C6824}"/>
          </ac:picMkLst>
        </pc:picChg>
        <pc:picChg chg="mod">
          <ac:chgData name="Anshika Gupta" userId="d742b3f10a97c3d5" providerId="Windows Live" clId="Web-{9664FC72-093E-422F-8AD1-4D0B6E9DB9D5}" dt="2023-02-21T05:46:12.689" v="329" actId="1076"/>
          <ac:picMkLst>
            <pc:docMk/>
            <pc:sldMk cId="1371423914" sldId="267"/>
            <ac:picMk id="14" creationId="{60C522F0-A65A-ACFE-05B2-396C73297170}"/>
          </ac:picMkLst>
        </pc:picChg>
        <pc:picChg chg="mod">
          <ac:chgData name="Anshika Gupta" userId="d742b3f10a97c3d5" providerId="Windows Live" clId="Web-{9664FC72-093E-422F-8AD1-4D0B6E9DB9D5}" dt="2023-02-21T05:47:25.660" v="338" actId="1076"/>
          <ac:picMkLst>
            <pc:docMk/>
            <pc:sldMk cId="1371423914" sldId="267"/>
            <ac:picMk id="16" creationId="{0D87839D-3DBD-F7D7-FA97-F655EDD334DA}"/>
          </ac:picMkLst>
        </pc:picChg>
        <pc:picChg chg="mod">
          <ac:chgData name="Anshika Gupta" userId="d742b3f10a97c3d5" providerId="Windows Live" clId="Web-{9664FC72-093E-422F-8AD1-4D0B6E9DB9D5}" dt="2023-02-21T05:47:46.739" v="342" actId="1076"/>
          <ac:picMkLst>
            <pc:docMk/>
            <pc:sldMk cId="1371423914" sldId="267"/>
            <ac:picMk id="18" creationId="{92E31B39-2E99-96FF-88C6-A3F45EC9DE50}"/>
          </ac:picMkLst>
        </pc:picChg>
        <pc:picChg chg="mod">
          <ac:chgData name="Anshika Gupta" userId="d742b3f10a97c3d5" providerId="Windows Live" clId="Web-{9664FC72-093E-422F-8AD1-4D0B6E9DB9D5}" dt="2023-02-21T05:50:28.605" v="370" actId="1076"/>
          <ac:picMkLst>
            <pc:docMk/>
            <pc:sldMk cId="1371423914" sldId="267"/>
            <ac:picMk id="20" creationId="{276488F6-A72C-22AD-CC3F-50D5F9AB5F4E}"/>
          </ac:picMkLst>
        </pc:picChg>
        <pc:picChg chg="mod">
          <ac:chgData name="Anshika Gupta" userId="d742b3f10a97c3d5" providerId="Windows Live" clId="Web-{9664FC72-093E-422F-8AD1-4D0B6E9DB9D5}" dt="2023-02-21T05:50:26.558" v="369" actId="1076"/>
          <ac:picMkLst>
            <pc:docMk/>
            <pc:sldMk cId="1371423914" sldId="267"/>
            <ac:picMk id="22" creationId="{9197E4AA-E00D-1AF0-BFBB-5EB357FE052A}"/>
          </ac:picMkLst>
        </pc:picChg>
        <pc:picChg chg="mod">
          <ac:chgData name="Anshika Gupta" userId="d742b3f10a97c3d5" providerId="Windows Live" clId="Web-{9664FC72-093E-422F-8AD1-4D0B6E9DB9D5}" dt="2023-02-21T05:50:44.652" v="375" actId="1076"/>
          <ac:picMkLst>
            <pc:docMk/>
            <pc:sldMk cId="1371423914" sldId="267"/>
            <ac:picMk id="23" creationId="{DCA9FAFB-C1B8-3D78-F0C3-06D8A915E6A1}"/>
          </ac:picMkLst>
        </pc:picChg>
        <pc:picChg chg="mod">
          <ac:chgData name="Anshika Gupta" userId="d742b3f10a97c3d5" providerId="Windows Live" clId="Web-{9664FC72-093E-422F-8AD1-4D0B6E9DB9D5}" dt="2023-02-21T05:51:11.263" v="383" actId="1076"/>
          <ac:picMkLst>
            <pc:docMk/>
            <pc:sldMk cId="1371423914" sldId="267"/>
            <ac:picMk id="24" creationId="{9734A0AD-1940-9BD1-578B-1FA0BF5BCE3B}"/>
          </ac:picMkLst>
        </pc:picChg>
        <pc:picChg chg="mod">
          <ac:chgData name="Anshika Gupta" userId="d742b3f10a97c3d5" providerId="Windows Live" clId="Web-{9664FC72-093E-422F-8AD1-4D0B6E9DB9D5}" dt="2023-02-21T05:51:08.653" v="382" actId="1076"/>
          <ac:picMkLst>
            <pc:docMk/>
            <pc:sldMk cId="1371423914" sldId="267"/>
            <ac:picMk id="25" creationId="{AF73CC3B-6660-7A55-B95B-C8EAE60E452C}"/>
          </ac:picMkLst>
        </pc:picChg>
        <pc:picChg chg="mod">
          <ac:chgData name="Anshika Gupta" userId="d742b3f10a97c3d5" providerId="Windows Live" clId="Web-{9664FC72-093E-422F-8AD1-4D0B6E9DB9D5}" dt="2023-02-21T05:48:24.912" v="348" actId="1076"/>
          <ac:picMkLst>
            <pc:docMk/>
            <pc:sldMk cId="1371423914" sldId="267"/>
            <ac:picMk id="26" creationId="{A7D0D5AE-C262-F1A1-6583-A1596014A667}"/>
          </ac:picMkLst>
        </pc:picChg>
        <pc:picChg chg="del mod">
          <ac:chgData name="Anshika Gupta" userId="d742b3f10a97c3d5" providerId="Windows Live" clId="Web-{9664FC72-093E-422F-8AD1-4D0B6E9DB9D5}" dt="2023-02-21T05:44:31.029" v="316"/>
          <ac:picMkLst>
            <pc:docMk/>
            <pc:sldMk cId="1371423914" sldId="267"/>
            <ac:picMk id="27" creationId="{E908E373-A4E0-60A1-AB83-617D8CB92940}"/>
          </ac:picMkLst>
        </pc:picChg>
        <pc:picChg chg="mod">
          <ac:chgData name="Anshika Gupta" userId="d742b3f10a97c3d5" providerId="Windows Live" clId="Web-{9664FC72-093E-422F-8AD1-4D0B6E9DB9D5}" dt="2023-02-21T05:49:38.447" v="359" actId="1076"/>
          <ac:picMkLst>
            <pc:docMk/>
            <pc:sldMk cId="1371423914" sldId="267"/>
            <ac:picMk id="28" creationId="{6CCBC70B-76F7-5B67-21D4-A5B38234D5D7}"/>
          </ac:picMkLst>
        </pc:picChg>
        <pc:picChg chg="mod">
          <ac:chgData name="Anshika Gupta" userId="d742b3f10a97c3d5" providerId="Windows Live" clId="Web-{9664FC72-093E-422F-8AD1-4D0B6E9DB9D5}" dt="2023-02-21T05:49:20.743" v="355" actId="1076"/>
          <ac:picMkLst>
            <pc:docMk/>
            <pc:sldMk cId="1371423914" sldId="267"/>
            <ac:picMk id="29" creationId="{79AB9F52-4FCB-417F-C77A-EF05BBA062D3}"/>
          </ac:picMkLst>
        </pc:picChg>
        <pc:picChg chg="mod">
          <ac:chgData name="Anshika Gupta" userId="d742b3f10a97c3d5" providerId="Windows Live" clId="Web-{9664FC72-093E-422F-8AD1-4D0B6E9DB9D5}" dt="2023-02-21T05:49:46.212" v="360" actId="1076"/>
          <ac:picMkLst>
            <pc:docMk/>
            <pc:sldMk cId="1371423914" sldId="267"/>
            <ac:picMk id="30" creationId="{9198A91B-D2AD-9109-1B2D-503910B9F7A8}"/>
          </ac:picMkLst>
        </pc:picChg>
        <pc:picChg chg="mod">
          <ac:chgData name="Anshika Gupta" userId="d742b3f10a97c3d5" providerId="Windows Live" clId="Web-{9664FC72-093E-422F-8AD1-4D0B6E9DB9D5}" dt="2023-02-21T05:50:15.276" v="366" actId="1076"/>
          <ac:picMkLst>
            <pc:docMk/>
            <pc:sldMk cId="1371423914" sldId="267"/>
            <ac:picMk id="31" creationId="{055B81E2-FFA4-FA4A-0850-662005793005}"/>
          </ac:picMkLst>
        </pc:picChg>
        <pc:picChg chg="mod">
          <ac:chgData name="Anshika Gupta" userId="d742b3f10a97c3d5" providerId="Windows Live" clId="Web-{9664FC72-093E-422F-8AD1-4D0B6E9DB9D5}" dt="2023-02-21T05:50:11.885" v="365" actId="1076"/>
          <ac:picMkLst>
            <pc:docMk/>
            <pc:sldMk cId="1371423914" sldId="267"/>
            <ac:picMk id="32" creationId="{2EA9AE7F-47FA-C5F1-65A9-F30689F51A68}"/>
          </ac:picMkLst>
        </pc:picChg>
        <pc:picChg chg="mod">
          <ac:chgData name="Anshika Gupta" userId="d742b3f10a97c3d5" providerId="Windows Live" clId="Web-{9664FC72-093E-422F-8AD1-4D0B6E9DB9D5}" dt="2023-02-21T05:47:50.161" v="343" actId="1076"/>
          <ac:picMkLst>
            <pc:docMk/>
            <pc:sldMk cId="1371423914" sldId="267"/>
            <ac:picMk id="33" creationId="{89C44918-3AC1-F7FB-7FD7-A13175E6AB72}"/>
          </ac:picMkLst>
        </pc:picChg>
        <pc:picChg chg="mod">
          <ac:chgData name="Anshika Gupta" userId="d742b3f10a97c3d5" providerId="Windows Live" clId="Web-{9664FC72-093E-422F-8AD1-4D0B6E9DB9D5}" dt="2023-02-21T05:50:32.308" v="371" actId="1076"/>
          <ac:picMkLst>
            <pc:docMk/>
            <pc:sldMk cId="1371423914" sldId="267"/>
            <ac:picMk id="34" creationId="{3D77A9AF-9E43-C165-6D58-AA0052D458CE}"/>
          </ac:picMkLst>
        </pc:picChg>
        <pc:picChg chg="mod">
          <ac:chgData name="Anshika Gupta" userId="d742b3f10a97c3d5" providerId="Windows Live" clId="Web-{9664FC72-093E-422F-8AD1-4D0B6E9DB9D5}" dt="2023-02-21T05:49:08.492" v="353" actId="1076"/>
          <ac:picMkLst>
            <pc:docMk/>
            <pc:sldMk cId="1371423914" sldId="267"/>
            <ac:picMk id="35" creationId="{F65131C6-F7BD-0039-4238-1C0EB4449F53}"/>
          </ac:picMkLst>
        </pc:picChg>
        <pc:picChg chg="mod">
          <ac:chgData name="Anshika Gupta" userId="d742b3f10a97c3d5" providerId="Windows Live" clId="Web-{9664FC72-093E-422F-8AD1-4D0B6E9DB9D5}" dt="2023-02-21T05:48:14.256" v="346" actId="1076"/>
          <ac:picMkLst>
            <pc:docMk/>
            <pc:sldMk cId="1371423914" sldId="267"/>
            <ac:picMk id="36" creationId="{3DEC3519-1AA7-41B0-9A96-EF7C0B9A6D90}"/>
          </ac:picMkLst>
        </pc:picChg>
        <pc:picChg chg="mod">
          <ac:chgData name="Anshika Gupta" userId="d742b3f10a97c3d5" providerId="Windows Live" clId="Web-{9664FC72-093E-422F-8AD1-4D0B6E9DB9D5}" dt="2023-02-21T05:46:41.252" v="332" actId="1076"/>
          <ac:picMkLst>
            <pc:docMk/>
            <pc:sldMk cId="1371423914" sldId="267"/>
            <ac:picMk id="37" creationId="{D50F6644-99D5-9EF6-5185-EA462E0FDD71}"/>
          </ac:picMkLst>
        </pc:picChg>
        <pc:picChg chg="mod">
          <ac:chgData name="Anshika Gupta" userId="d742b3f10a97c3d5" providerId="Windows Live" clId="Web-{9664FC72-093E-422F-8AD1-4D0B6E9DB9D5}" dt="2023-02-21T05:45:39.594" v="323" actId="1076"/>
          <ac:picMkLst>
            <pc:docMk/>
            <pc:sldMk cId="1371423914" sldId="267"/>
            <ac:picMk id="38" creationId="{A786AFA8-5FDE-8513-1DF8-C5117E4E4568}"/>
          </ac:picMkLst>
        </pc:picChg>
        <pc:picChg chg="mod">
          <ac:chgData name="Anshika Gupta" userId="d742b3f10a97c3d5" providerId="Windows Live" clId="Web-{9664FC72-093E-422F-8AD1-4D0B6E9DB9D5}" dt="2023-02-21T05:45:43.625" v="324" actId="1076"/>
          <ac:picMkLst>
            <pc:docMk/>
            <pc:sldMk cId="1371423914" sldId="267"/>
            <ac:picMk id="39" creationId="{13EC2A6F-9F8D-BED9-07EC-F9BFBBEA8F13}"/>
          </ac:picMkLst>
        </pc:picChg>
        <pc:picChg chg="mod">
          <ac:chgData name="Anshika Gupta" userId="d742b3f10a97c3d5" providerId="Windows Live" clId="Web-{9664FC72-093E-422F-8AD1-4D0B6E9DB9D5}" dt="2023-02-21T05:47:03.863" v="335" actId="1076"/>
          <ac:picMkLst>
            <pc:docMk/>
            <pc:sldMk cId="1371423914" sldId="267"/>
            <ac:picMk id="40" creationId="{68C93091-D856-A3D8-853C-193DC3AE8444}"/>
          </ac:picMkLst>
        </pc:picChg>
        <pc:picChg chg="mod">
          <ac:chgData name="Anshika Gupta" userId="d742b3f10a97c3d5" providerId="Windows Live" clId="Web-{9664FC72-093E-422F-8AD1-4D0B6E9DB9D5}" dt="2023-02-21T05:51:00.246" v="379" actId="1076"/>
          <ac:picMkLst>
            <pc:docMk/>
            <pc:sldMk cId="1371423914" sldId="267"/>
            <ac:picMk id="41" creationId="{D2B6A016-CA20-22B0-3322-876CEE0EBF2B}"/>
          </ac:picMkLst>
        </pc:picChg>
        <pc:picChg chg="mod">
          <ac:chgData name="Anshika Gupta" userId="d742b3f10a97c3d5" providerId="Windows Live" clId="Web-{9664FC72-093E-422F-8AD1-4D0B6E9DB9D5}" dt="2023-02-21T05:46:33.955" v="331" actId="1076"/>
          <ac:picMkLst>
            <pc:docMk/>
            <pc:sldMk cId="1371423914" sldId="267"/>
            <ac:picMk id="42" creationId="{F82C9C1A-AD7C-6399-B766-EA2337B83B62}"/>
          </ac:picMkLst>
        </pc:picChg>
        <pc:picChg chg="mod">
          <ac:chgData name="Anshika Gupta" userId="d742b3f10a97c3d5" providerId="Windows Live" clId="Web-{9664FC72-093E-422F-8AD1-4D0B6E9DB9D5}" dt="2023-02-21T05:45:29.421" v="321" actId="1076"/>
          <ac:picMkLst>
            <pc:docMk/>
            <pc:sldMk cId="1371423914" sldId="267"/>
            <ac:picMk id="43" creationId="{15AE2C41-4E69-B0A5-F0E1-E791E35A32D3}"/>
          </ac:picMkLst>
        </pc:picChg>
        <pc:picChg chg="mod">
          <ac:chgData name="Anshika Gupta" userId="d742b3f10a97c3d5" providerId="Windows Live" clId="Web-{9664FC72-093E-422F-8AD1-4D0B6E9DB9D5}" dt="2023-02-21T05:48:21.662" v="347" actId="1076"/>
          <ac:picMkLst>
            <pc:docMk/>
            <pc:sldMk cId="1371423914" sldId="267"/>
            <ac:picMk id="45" creationId="{6135D080-7FCB-88AA-4128-042A6D0B882F}"/>
          </ac:picMkLst>
        </pc:picChg>
        <pc:picChg chg="mod">
          <ac:chgData name="Anshika Gupta" userId="d742b3f10a97c3d5" providerId="Windows Live" clId="Web-{9664FC72-093E-422F-8AD1-4D0B6E9DB9D5}" dt="2023-02-21T05:48:47.882" v="350" actId="1076"/>
          <ac:picMkLst>
            <pc:docMk/>
            <pc:sldMk cId="1371423914" sldId="267"/>
            <ac:picMk id="46" creationId="{7429224F-873E-F7C1-DCCA-F5FBC7620357}"/>
          </ac:picMkLst>
        </pc:picChg>
        <pc:picChg chg="mod">
          <ac:chgData name="Anshika Gupta" userId="d742b3f10a97c3d5" providerId="Windows Live" clId="Web-{9664FC72-093E-422F-8AD1-4D0B6E9DB9D5}" dt="2023-02-21T05:47:32.567" v="339" actId="1076"/>
          <ac:picMkLst>
            <pc:docMk/>
            <pc:sldMk cId="1371423914" sldId="267"/>
            <ac:picMk id="48" creationId="{F0264C1F-C670-737B-C267-6C1976E1F9F4}"/>
          </ac:picMkLst>
        </pc:picChg>
        <pc:picChg chg="mod">
          <ac:chgData name="Anshika Gupta" userId="d742b3f10a97c3d5" providerId="Windows Live" clId="Web-{9664FC72-093E-422F-8AD1-4D0B6E9DB9D5}" dt="2023-02-21T05:46:04.610" v="328" actId="1076"/>
          <ac:picMkLst>
            <pc:docMk/>
            <pc:sldMk cId="1371423914" sldId="267"/>
            <ac:picMk id="50" creationId="{A8EE91B9-9851-9866-8A74-4380A7149E90}"/>
          </ac:picMkLst>
        </pc:picChg>
        <pc:picChg chg="mod">
          <ac:chgData name="Anshika Gupta" userId="d742b3f10a97c3d5" providerId="Windows Live" clId="Web-{9664FC72-093E-422F-8AD1-4D0B6E9DB9D5}" dt="2023-02-21T05:47:15.769" v="337" actId="1076"/>
          <ac:picMkLst>
            <pc:docMk/>
            <pc:sldMk cId="1371423914" sldId="267"/>
            <ac:picMk id="51" creationId="{F164BC7B-580D-A4FD-479E-72CCCD04DC67}"/>
          </ac:picMkLst>
        </pc:picChg>
        <pc:picChg chg="mod">
          <ac:chgData name="Anshika Gupta" userId="d742b3f10a97c3d5" providerId="Windows Live" clId="Web-{9664FC72-093E-422F-8AD1-4D0B6E9DB9D5}" dt="2023-02-21T05:48:00.162" v="344" actId="1076"/>
          <ac:picMkLst>
            <pc:docMk/>
            <pc:sldMk cId="1371423914" sldId="267"/>
            <ac:picMk id="54" creationId="{B53C0259-EEB5-2BF8-46D8-D85F46829293}"/>
          </ac:picMkLst>
        </pc:picChg>
        <pc:picChg chg="mod">
          <ac:chgData name="Anshika Gupta" userId="d742b3f10a97c3d5" providerId="Windows Live" clId="Web-{9664FC72-093E-422F-8AD1-4D0B6E9DB9D5}" dt="2023-02-21T05:48:10.568" v="345" actId="1076"/>
          <ac:picMkLst>
            <pc:docMk/>
            <pc:sldMk cId="1371423914" sldId="267"/>
            <ac:picMk id="55" creationId="{045B813A-C714-168B-D699-A52E1F7ABE62}"/>
          </ac:picMkLst>
        </pc:picChg>
        <pc:picChg chg="mod">
          <ac:chgData name="Anshika Gupta" userId="d742b3f10a97c3d5" providerId="Windows Live" clId="Web-{9664FC72-093E-422F-8AD1-4D0B6E9DB9D5}" dt="2023-02-21T05:50:01.166" v="363" actId="1076"/>
          <ac:picMkLst>
            <pc:docMk/>
            <pc:sldMk cId="1371423914" sldId="267"/>
            <ac:picMk id="56" creationId="{ABE4CA81-C8A5-A7EC-E94D-38CCDB8BDD2D}"/>
          </ac:picMkLst>
        </pc:picChg>
        <pc:picChg chg="mod">
          <ac:chgData name="Anshika Gupta" userId="d742b3f10a97c3d5" providerId="Windows Live" clId="Web-{9664FC72-093E-422F-8AD1-4D0B6E9DB9D5}" dt="2023-02-21T05:49:53.197" v="362" actId="1076"/>
          <ac:picMkLst>
            <pc:docMk/>
            <pc:sldMk cId="1371423914" sldId="267"/>
            <ac:picMk id="59" creationId="{2EB2FDEE-81EF-A63A-9031-9755FCC1D14B}"/>
          </ac:picMkLst>
        </pc:picChg>
        <pc:picChg chg="mod">
          <ac:chgData name="Anshika Gupta" userId="d742b3f10a97c3d5" providerId="Windows Live" clId="Web-{9664FC72-093E-422F-8AD1-4D0B6E9DB9D5}" dt="2023-02-21T05:50:06.932" v="364" actId="1076"/>
          <ac:picMkLst>
            <pc:docMk/>
            <pc:sldMk cId="1371423914" sldId="267"/>
            <ac:picMk id="61" creationId="{96B45D77-F715-EF94-C9D5-40A2C5E639AB}"/>
          </ac:picMkLst>
        </pc:picChg>
        <pc:picChg chg="mod">
          <ac:chgData name="Anshika Gupta" userId="d742b3f10a97c3d5" providerId="Windows Live" clId="Web-{9664FC72-093E-422F-8AD1-4D0B6E9DB9D5}" dt="2023-02-21T05:49:05.602" v="352" actId="1076"/>
          <ac:picMkLst>
            <pc:docMk/>
            <pc:sldMk cId="1371423914" sldId="267"/>
            <ac:picMk id="62" creationId="{B87DCC2A-3E87-4D9F-53E1-FCE353A536B1}"/>
          </ac:picMkLst>
        </pc:picChg>
        <pc:picChg chg="mod">
          <ac:chgData name="Anshika Gupta" userId="d742b3f10a97c3d5" providerId="Windows Live" clId="Web-{9664FC72-093E-422F-8AD1-4D0B6E9DB9D5}" dt="2023-02-21T05:50:18.620" v="367" actId="1076"/>
          <ac:picMkLst>
            <pc:docMk/>
            <pc:sldMk cId="1371423914" sldId="267"/>
            <ac:picMk id="63" creationId="{C7FDA21B-E70E-97BA-A95A-557801A292B9}"/>
          </ac:picMkLst>
        </pc:picChg>
        <pc:picChg chg="mod">
          <ac:chgData name="Anshika Gupta" userId="d742b3f10a97c3d5" providerId="Windows Live" clId="Web-{9664FC72-093E-422F-8AD1-4D0B6E9DB9D5}" dt="2023-02-21T05:47:43.286" v="341" actId="1076"/>
          <ac:picMkLst>
            <pc:docMk/>
            <pc:sldMk cId="1371423914" sldId="267"/>
            <ac:picMk id="64" creationId="{D75EDD95-E8D8-F9C1-7744-27B8316BE723}"/>
          </ac:picMkLst>
        </pc:picChg>
        <pc:picChg chg="mod">
          <ac:chgData name="Anshika Gupta" userId="d742b3f10a97c3d5" providerId="Windows Live" clId="Web-{9664FC72-093E-422F-8AD1-4D0B6E9DB9D5}" dt="2023-02-21T05:49:26.149" v="356" actId="1076"/>
          <ac:picMkLst>
            <pc:docMk/>
            <pc:sldMk cId="1371423914" sldId="267"/>
            <ac:picMk id="65" creationId="{D69ABB10-A2B6-42AA-1611-09DBA8BB004F}"/>
          </ac:picMkLst>
        </pc:picChg>
        <pc:picChg chg="mod">
          <ac:chgData name="Anshika Gupta" userId="d742b3f10a97c3d5" providerId="Windows Live" clId="Web-{9664FC72-093E-422F-8AD1-4D0B6E9DB9D5}" dt="2023-02-21T05:50:47.684" v="376" actId="1076"/>
          <ac:picMkLst>
            <pc:docMk/>
            <pc:sldMk cId="1371423914" sldId="267"/>
            <ac:picMk id="66" creationId="{E7D7A9E7-1C4E-2205-2F2F-39DAE9064A67}"/>
          </ac:picMkLst>
        </pc:picChg>
        <pc:picChg chg="mod">
          <ac:chgData name="Anshika Gupta" userId="d742b3f10a97c3d5" providerId="Windows Live" clId="Web-{9664FC72-093E-422F-8AD1-4D0B6E9DB9D5}" dt="2023-02-21T05:49:16.071" v="354" actId="1076"/>
          <ac:picMkLst>
            <pc:docMk/>
            <pc:sldMk cId="1371423914" sldId="267"/>
            <ac:picMk id="67" creationId="{B45D3ECB-2E4B-80F7-B625-1A767F892378}"/>
          </ac:picMkLst>
        </pc:picChg>
        <pc:picChg chg="mod">
          <ac:chgData name="Anshika Gupta" userId="d742b3f10a97c3d5" providerId="Windows Live" clId="Web-{9664FC72-093E-422F-8AD1-4D0B6E9DB9D5}" dt="2023-02-21T05:50:42.027" v="374" actId="1076"/>
          <ac:picMkLst>
            <pc:docMk/>
            <pc:sldMk cId="1371423914" sldId="267"/>
            <ac:picMk id="68" creationId="{B78942ED-61F8-09E3-D615-30F5213D5123}"/>
          </ac:picMkLst>
        </pc:picChg>
        <pc:picChg chg="mod">
          <ac:chgData name="Anshika Gupta" userId="d742b3f10a97c3d5" providerId="Windows Live" clId="Web-{9664FC72-093E-422F-8AD1-4D0B6E9DB9D5}" dt="2023-02-21T05:50:56.340" v="378" actId="1076"/>
          <ac:picMkLst>
            <pc:docMk/>
            <pc:sldMk cId="1371423914" sldId="267"/>
            <ac:picMk id="69" creationId="{7DE4F18E-4CDC-A774-49B6-FB5639E7E621}"/>
          </ac:picMkLst>
        </pc:picChg>
        <pc:picChg chg="mod">
          <ac:chgData name="Anshika Gupta" userId="d742b3f10a97c3d5" providerId="Windows Live" clId="Web-{9664FC72-093E-422F-8AD1-4D0B6E9DB9D5}" dt="2023-02-21T05:47:36.489" v="340" actId="1076"/>
          <ac:picMkLst>
            <pc:docMk/>
            <pc:sldMk cId="1371423914" sldId="267"/>
            <ac:picMk id="70" creationId="{679F54E2-260D-589C-E50A-E20359253422}"/>
          </ac:picMkLst>
        </pc:picChg>
        <pc:picChg chg="mod">
          <ac:chgData name="Anshika Gupta" userId="d742b3f10a97c3d5" providerId="Windows Live" clId="Web-{9664FC72-093E-422F-8AD1-4D0B6E9DB9D5}" dt="2023-02-21T05:50:35.214" v="372" actId="1076"/>
          <ac:picMkLst>
            <pc:docMk/>
            <pc:sldMk cId="1371423914" sldId="267"/>
            <ac:picMk id="71" creationId="{3705961F-92FF-1442-7B94-58DEE6B60A11}"/>
          </ac:picMkLst>
        </pc:picChg>
        <pc:picChg chg="mod">
          <ac:chgData name="Anshika Gupta" userId="d742b3f10a97c3d5" providerId="Windows Live" clId="Web-{9664FC72-093E-422F-8AD1-4D0B6E9DB9D5}" dt="2023-02-21T05:51:03.434" v="380" actId="1076"/>
          <ac:picMkLst>
            <pc:docMk/>
            <pc:sldMk cId="1371423914" sldId="267"/>
            <ac:picMk id="74" creationId="{46DA8F97-ACBD-49CF-7F9B-045AE56F7F66}"/>
          </ac:picMkLst>
        </pc:picChg>
        <pc:picChg chg="mod">
          <ac:chgData name="Anshika Gupta" userId="d742b3f10a97c3d5" providerId="Windows Live" clId="Web-{9664FC72-093E-422F-8AD1-4D0B6E9DB9D5}" dt="2023-02-21T05:51:31.623" v="390" actId="1076"/>
          <ac:picMkLst>
            <pc:docMk/>
            <pc:sldMk cId="1371423914" sldId="267"/>
            <ac:picMk id="75" creationId="{F9DC56F1-22CB-B75C-8BF7-914D4DBAC1F2}"/>
          </ac:picMkLst>
        </pc:picChg>
        <pc:picChg chg="mod">
          <ac:chgData name="Anshika Gupta" userId="d742b3f10a97c3d5" providerId="Windows Live" clId="Web-{9664FC72-093E-422F-8AD1-4D0B6E9DB9D5}" dt="2023-02-21T05:51:34.060" v="391" actId="1076"/>
          <ac:picMkLst>
            <pc:docMk/>
            <pc:sldMk cId="1371423914" sldId="267"/>
            <ac:picMk id="76" creationId="{36A4DD7F-3C0F-FDBB-E7E5-6B74E3FB23A7}"/>
          </ac:picMkLst>
        </pc:picChg>
        <pc:picChg chg="mod">
          <ac:chgData name="Anshika Gupta" userId="d742b3f10a97c3d5" providerId="Windows Live" clId="Web-{9664FC72-093E-422F-8AD1-4D0B6E9DB9D5}" dt="2023-02-21T05:51:28.701" v="389" actId="1076"/>
          <ac:picMkLst>
            <pc:docMk/>
            <pc:sldMk cId="1371423914" sldId="267"/>
            <ac:picMk id="77" creationId="{6820B7A1-A596-454C-F106-EE2A54AC7B40}"/>
          </ac:picMkLst>
        </pc:picChg>
        <pc:picChg chg="mod">
          <ac:chgData name="Anshika Gupta" userId="d742b3f10a97c3d5" providerId="Windows Live" clId="Web-{9664FC72-093E-422F-8AD1-4D0B6E9DB9D5}" dt="2023-02-21T05:51:26.357" v="388" actId="1076"/>
          <ac:picMkLst>
            <pc:docMk/>
            <pc:sldMk cId="1371423914" sldId="267"/>
            <ac:picMk id="78" creationId="{F6052051-1E6B-0D86-437D-492DD49E39C6}"/>
          </ac:picMkLst>
        </pc:picChg>
        <pc:picChg chg="mod">
          <ac:chgData name="Anshika Gupta" userId="d742b3f10a97c3d5" providerId="Windows Live" clId="Web-{9664FC72-093E-422F-8AD1-4D0B6E9DB9D5}" dt="2023-02-21T05:51:23.779" v="387" actId="1076"/>
          <ac:picMkLst>
            <pc:docMk/>
            <pc:sldMk cId="1371423914" sldId="267"/>
            <ac:picMk id="80" creationId="{13D5BC24-7C25-ABE9-E80C-01D18E673A3B}"/>
          </ac:picMkLst>
        </pc:picChg>
        <pc:picChg chg="mod">
          <ac:chgData name="Anshika Gupta" userId="d742b3f10a97c3d5" providerId="Windows Live" clId="Web-{9664FC72-093E-422F-8AD1-4D0B6E9DB9D5}" dt="2023-02-21T05:51:20.763" v="386" actId="1076"/>
          <ac:picMkLst>
            <pc:docMk/>
            <pc:sldMk cId="1371423914" sldId="267"/>
            <ac:picMk id="81" creationId="{25D1A7BB-6E0B-0904-AD27-12DFF0F1C672}"/>
          </ac:picMkLst>
        </pc:picChg>
        <pc:picChg chg="mod">
          <ac:chgData name="Anshika Gupta" userId="d742b3f10a97c3d5" providerId="Windows Live" clId="Web-{9664FC72-093E-422F-8AD1-4D0B6E9DB9D5}" dt="2023-02-21T05:51:18.528" v="385" actId="1076"/>
          <ac:picMkLst>
            <pc:docMk/>
            <pc:sldMk cId="1371423914" sldId="267"/>
            <ac:picMk id="82" creationId="{8DB5FABD-08DA-9A20-67B5-19F9197F906E}"/>
          </ac:picMkLst>
        </pc:picChg>
        <pc:picChg chg="mod">
          <ac:chgData name="Anshika Gupta" userId="d742b3f10a97c3d5" providerId="Windows Live" clId="Web-{9664FC72-093E-422F-8AD1-4D0B6E9DB9D5}" dt="2023-02-21T05:51:14.419" v="384" actId="1076"/>
          <ac:picMkLst>
            <pc:docMk/>
            <pc:sldMk cId="1371423914" sldId="267"/>
            <ac:picMk id="83" creationId="{E7BE86ED-BCAE-A7F9-8433-A0E1F7F38633}"/>
          </ac:picMkLst>
        </pc:picChg>
        <pc:picChg chg="mod">
          <ac:chgData name="Anshika Gupta" userId="d742b3f10a97c3d5" providerId="Windows Live" clId="Web-{9664FC72-093E-422F-8AD1-4D0B6E9DB9D5}" dt="2023-02-21T05:50:21.667" v="368" actId="1076"/>
          <ac:picMkLst>
            <pc:docMk/>
            <pc:sldMk cId="1371423914" sldId="267"/>
            <ac:picMk id="84" creationId="{65EF9A60-360B-C0D7-68F4-7C74A11715E0}"/>
          </ac:picMkLst>
        </pc:picChg>
        <pc:picChg chg="mod">
          <ac:chgData name="Anshika Gupta" userId="d742b3f10a97c3d5" providerId="Windows Live" clId="Web-{9664FC72-093E-422F-8AD1-4D0B6E9DB9D5}" dt="2023-02-21T05:50:52.293" v="377" actId="1076"/>
          <ac:picMkLst>
            <pc:docMk/>
            <pc:sldMk cId="1371423914" sldId="267"/>
            <ac:picMk id="85" creationId="{0B0A6B9A-D155-85DA-D1FD-D0533B6B1A51}"/>
          </ac:picMkLst>
        </pc:picChg>
      </pc:sldChg>
      <pc:sldChg chg="ord">
        <pc:chgData name="Anshika Gupta" userId="d742b3f10a97c3d5" providerId="Windows Live" clId="Web-{9664FC72-093E-422F-8AD1-4D0B6E9DB9D5}" dt="2023-02-21T06:09:19.082" v="423"/>
        <pc:sldMkLst>
          <pc:docMk/>
          <pc:sldMk cId="837796771" sldId="268"/>
        </pc:sldMkLst>
      </pc:sldChg>
      <pc:sldChg chg="ord">
        <pc:chgData name="Anshika Gupta" userId="d742b3f10a97c3d5" providerId="Windows Live" clId="Web-{9664FC72-093E-422F-8AD1-4D0B6E9DB9D5}" dt="2023-02-21T06:09:13.426" v="422"/>
        <pc:sldMkLst>
          <pc:docMk/>
          <pc:sldMk cId="2307639383" sldId="269"/>
        </pc:sldMkLst>
      </pc:sldChg>
      <pc:sldChg chg="ord">
        <pc:chgData name="Anshika Gupta" userId="d742b3f10a97c3d5" providerId="Windows Live" clId="Web-{9664FC72-093E-422F-8AD1-4D0B6E9DB9D5}" dt="2023-02-21T06:09:24.910" v="424"/>
        <pc:sldMkLst>
          <pc:docMk/>
          <pc:sldMk cId="2049019913" sldId="270"/>
        </pc:sldMkLst>
      </pc:sldChg>
      <pc:sldChg chg="ord">
        <pc:chgData name="Anshika Gupta" userId="d742b3f10a97c3d5" providerId="Windows Live" clId="Web-{9664FC72-093E-422F-8AD1-4D0B6E9DB9D5}" dt="2023-02-21T06:09:26.942" v="425"/>
        <pc:sldMkLst>
          <pc:docMk/>
          <pc:sldMk cId="1669559481" sldId="271"/>
        </pc:sldMkLst>
      </pc:sldChg>
      <pc:sldChg chg="del">
        <pc:chgData name="Anshika Gupta" userId="d742b3f10a97c3d5" providerId="Windows Live" clId="Web-{9664FC72-093E-422F-8AD1-4D0B6E9DB9D5}" dt="2023-02-21T04:30:10.171" v="0"/>
        <pc:sldMkLst>
          <pc:docMk/>
          <pc:sldMk cId="1552109205" sldId="272"/>
        </pc:sldMkLst>
      </pc:sldChg>
      <pc:sldChg chg="del">
        <pc:chgData name="Anshika Gupta" userId="d742b3f10a97c3d5" providerId="Windows Live" clId="Web-{9664FC72-093E-422F-8AD1-4D0B6E9DB9D5}" dt="2023-02-21T04:30:16.594" v="1"/>
        <pc:sldMkLst>
          <pc:docMk/>
          <pc:sldMk cId="129863621" sldId="273"/>
        </pc:sldMkLst>
      </pc:sldChg>
      <pc:sldChg chg="del">
        <pc:chgData name="Anshika Gupta" userId="d742b3f10a97c3d5" providerId="Windows Live" clId="Web-{9664FC72-093E-422F-8AD1-4D0B6E9DB9D5}" dt="2023-02-21T04:41:06.712" v="57"/>
        <pc:sldMkLst>
          <pc:docMk/>
          <pc:sldMk cId="3871512855" sldId="282"/>
        </pc:sldMkLst>
      </pc:sldChg>
      <pc:sldChg chg="ord">
        <pc:chgData name="Anshika Gupta" userId="d742b3f10a97c3d5" providerId="Windows Live" clId="Web-{9664FC72-093E-422F-8AD1-4D0B6E9DB9D5}" dt="2023-02-21T06:09:44.146" v="426"/>
        <pc:sldMkLst>
          <pc:docMk/>
          <pc:sldMk cId="4090044117" sldId="284"/>
        </pc:sldMkLst>
      </pc:sldChg>
      <pc:sldChg chg="addSp delSp modSp">
        <pc:chgData name="Anshika Gupta" userId="d742b3f10a97c3d5" providerId="Windows Live" clId="Web-{9664FC72-093E-422F-8AD1-4D0B6E9DB9D5}" dt="2023-02-21T04:48:23.291" v="72" actId="14100"/>
        <pc:sldMkLst>
          <pc:docMk/>
          <pc:sldMk cId="594087580" sldId="285"/>
        </pc:sldMkLst>
        <pc:spChg chg="add del mod">
          <ac:chgData name="Anshika Gupta" userId="d742b3f10a97c3d5" providerId="Windows Live" clId="Web-{9664FC72-093E-422F-8AD1-4D0B6E9DB9D5}" dt="2023-02-21T04:47:38.336" v="62"/>
          <ac:spMkLst>
            <pc:docMk/>
            <pc:sldMk cId="594087580" sldId="285"/>
            <ac:spMk id="5" creationId="{096DF684-A68E-C82D-6DBB-E78FF6D5BC92}"/>
          </ac:spMkLst>
        </pc:spChg>
        <pc:spChg chg="add mod">
          <ac:chgData name="Anshika Gupta" userId="d742b3f10a97c3d5" providerId="Windows Live" clId="Web-{9664FC72-093E-422F-8AD1-4D0B6E9DB9D5}" dt="2023-02-21T04:47:59.556" v="67"/>
          <ac:spMkLst>
            <pc:docMk/>
            <pc:sldMk cId="594087580" sldId="285"/>
            <ac:spMk id="9" creationId="{B1312B49-4778-4BDD-480B-85BD9AB05812}"/>
          </ac:spMkLst>
        </pc:spChg>
        <pc:picChg chg="add del mod">
          <ac:chgData name="Anshika Gupta" userId="d742b3f10a97c3d5" providerId="Windows Live" clId="Web-{9664FC72-093E-422F-8AD1-4D0B6E9DB9D5}" dt="2023-02-21T04:47:40.868" v="63"/>
          <ac:picMkLst>
            <pc:docMk/>
            <pc:sldMk cId="594087580" sldId="285"/>
            <ac:picMk id="3" creationId="{7C3DAD74-6E8C-9E0C-24BA-BA836183FB88}"/>
          </ac:picMkLst>
        </pc:picChg>
        <pc:picChg chg="add mod">
          <ac:chgData name="Anshika Gupta" userId="d742b3f10a97c3d5" providerId="Windows Live" clId="Web-{9664FC72-093E-422F-8AD1-4D0B6E9DB9D5}" dt="2023-02-21T04:48:23.291" v="72" actId="14100"/>
          <ac:picMkLst>
            <pc:docMk/>
            <pc:sldMk cId="594087580" sldId="285"/>
            <ac:picMk id="6" creationId="{9AF53C7C-7587-6638-D09F-7E69F6E2A25D}"/>
          </ac:picMkLst>
        </pc:picChg>
        <pc:picChg chg="add del mod">
          <ac:chgData name="Anshika Gupta" userId="d742b3f10a97c3d5" providerId="Windows Live" clId="Web-{9664FC72-093E-422F-8AD1-4D0B6E9DB9D5}" dt="2023-02-21T04:47:59.556" v="67"/>
          <ac:picMkLst>
            <pc:docMk/>
            <pc:sldMk cId="594087580" sldId="285"/>
            <ac:picMk id="7" creationId="{3C711AA9-2628-7076-0E54-A15AED6EE4A7}"/>
          </ac:picMkLst>
        </pc:picChg>
      </pc:sldChg>
      <pc:sldChg chg="addSp delSp modSp new mod setBg setClrOvrMap">
        <pc:chgData name="Anshika Gupta" userId="d742b3f10a97c3d5" providerId="Windows Live" clId="Web-{9664FC72-093E-422F-8AD1-4D0B6E9DB9D5}" dt="2023-02-21T05:16:22.668" v="160" actId="20577"/>
        <pc:sldMkLst>
          <pc:docMk/>
          <pc:sldMk cId="2114301386" sldId="286"/>
        </pc:sldMkLst>
        <pc:spChg chg="mod">
          <ac:chgData name="Anshika Gupta" userId="d742b3f10a97c3d5" providerId="Windows Live" clId="Web-{9664FC72-093E-422F-8AD1-4D0B6E9DB9D5}" dt="2023-02-21T04:40:07.694" v="52"/>
          <ac:spMkLst>
            <pc:docMk/>
            <pc:sldMk cId="2114301386" sldId="286"/>
            <ac:spMk id="2" creationId="{BB04A8B4-F3C1-BFC9-1D11-8285005676C4}"/>
          </ac:spMkLst>
        </pc:spChg>
        <pc:spChg chg="mod">
          <ac:chgData name="Anshika Gupta" userId="d742b3f10a97c3d5" providerId="Windows Live" clId="Web-{9664FC72-093E-422F-8AD1-4D0B6E9DB9D5}" dt="2023-02-21T05:16:22.668" v="160" actId="20577"/>
          <ac:spMkLst>
            <pc:docMk/>
            <pc:sldMk cId="2114301386" sldId="286"/>
            <ac:spMk id="3" creationId="{2CEB6CF5-A0BC-3C9A-F200-969864C979B2}"/>
          </ac:spMkLst>
        </pc:spChg>
        <pc:spChg chg="add del">
          <ac:chgData name="Anshika Gupta" userId="d742b3f10a97c3d5" providerId="Windows Live" clId="Web-{9664FC72-093E-422F-8AD1-4D0B6E9DB9D5}" dt="2023-02-21T04:40:07.694" v="52"/>
          <ac:spMkLst>
            <pc:docMk/>
            <pc:sldMk cId="2114301386" sldId="286"/>
            <ac:spMk id="9" creationId="{04812C46-200A-4DEB-A05E-3ED6C68C2387}"/>
          </ac:spMkLst>
        </pc:spChg>
        <pc:spChg chg="add del">
          <ac:chgData name="Anshika Gupta" userId="d742b3f10a97c3d5" providerId="Windows Live" clId="Web-{9664FC72-093E-422F-8AD1-4D0B6E9DB9D5}" dt="2023-02-21T04:39:11.895" v="43"/>
          <ac:spMkLst>
            <pc:docMk/>
            <pc:sldMk cId="2114301386" sldId="286"/>
            <ac:spMk id="10" creationId="{E0D60ECE-8986-45DC-B7FE-EC7699B466B8}"/>
          </ac:spMkLst>
        </pc:spChg>
        <pc:spChg chg="add del">
          <ac:chgData name="Anshika Gupta" userId="d742b3f10a97c3d5" providerId="Windows Live" clId="Web-{9664FC72-093E-422F-8AD1-4D0B6E9DB9D5}" dt="2023-02-21T04:40:07.694" v="52"/>
          <ac:spMkLst>
            <pc:docMk/>
            <pc:sldMk cId="2114301386" sldId="286"/>
            <ac:spMk id="11" creationId="{D1EA859B-E555-4109-94F3-6700E046E008}"/>
          </ac:spMkLst>
        </pc:spChg>
        <pc:spChg chg="add del">
          <ac:chgData name="Anshika Gupta" userId="d742b3f10a97c3d5" providerId="Windows Live" clId="Web-{9664FC72-093E-422F-8AD1-4D0B6E9DB9D5}" dt="2023-02-21T04:39:11.895" v="43"/>
          <ac:spMkLst>
            <pc:docMk/>
            <pc:sldMk cId="2114301386" sldId="286"/>
            <ac:spMk id="12" creationId="{96964194-5878-40D2-8EC0-DDC58387FA56}"/>
          </ac:spMkLst>
        </pc:spChg>
        <pc:spChg chg="add del">
          <ac:chgData name="Anshika Gupta" userId="d742b3f10a97c3d5" providerId="Windows Live" clId="Web-{9664FC72-093E-422F-8AD1-4D0B6E9DB9D5}" dt="2023-02-21T04:39:51.334" v="47"/>
          <ac:spMkLst>
            <pc:docMk/>
            <pc:sldMk cId="2114301386" sldId="286"/>
            <ac:spMk id="16" creationId="{3CD9DF72-87A3-404E-A828-84CBF11A8303}"/>
          </ac:spMkLst>
        </pc:spChg>
        <pc:spChg chg="add del">
          <ac:chgData name="Anshika Gupta" userId="d742b3f10a97c3d5" providerId="Windows Live" clId="Web-{9664FC72-093E-422F-8AD1-4D0B6E9DB9D5}" dt="2023-02-21T04:40:04.679" v="49"/>
          <ac:spMkLst>
            <pc:docMk/>
            <pc:sldMk cId="2114301386" sldId="286"/>
            <ac:spMk id="20" creationId="{A5271697-90F1-4A23-8EF2-0179F2EAFACB}"/>
          </ac:spMkLst>
        </pc:spChg>
        <pc:spChg chg="add del">
          <ac:chgData name="Anshika Gupta" userId="d742b3f10a97c3d5" providerId="Windows Live" clId="Web-{9664FC72-093E-422F-8AD1-4D0B6E9DB9D5}" dt="2023-02-21T04:40:04.679" v="49"/>
          <ac:spMkLst>
            <pc:docMk/>
            <pc:sldMk cId="2114301386" sldId="286"/>
            <ac:spMk id="21" creationId="{A81E7530-396C-45F0-92F4-A885648D1631}"/>
          </ac:spMkLst>
        </pc:spChg>
        <pc:spChg chg="add del">
          <ac:chgData name="Anshika Gupta" userId="d742b3f10a97c3d5" providerId="Windows Live" clId="Web-{9664FC72-093E-422F-8AD1-4D0B6E9DB9D5}" dt="2023-02-21T04:40:04.679" v="49"/>
          <ac:spMkLst>
            <pc:docMk/>
            <pc:sldMk cId="2114301386" sldId="286"/>
            <ac:spMk id="43" creationId="{7316481C-0A49-4796-812B-0D64F063B720}"/>
          </ac:spMkLst>
        </pc:spChg>
        <pc:spChg chg="add del">
          <ac:chgData name="Anshika Gupta" userId="d742b3f10a97c3d5" providerId="Windows Live" clId="Web-{9664FC72-093E-422F-8AD1-4D0B6E9DB9D5}" dt="2023-02-21T04:40:04.679" v="49"/>
          <ac:spMkLst>
            <pc:docMk/>
            <pc:sldMk cId="2114301386" sldId="286"/>
            <ac:spMk id="44" creationId="{D9F5512A-48E1-4C07-B75E-3CCC517B6804}"/>
          </ac:spMkLst>
        </pc:spChg>
        <pc:spChg chg="add del">
          <ac:chgData name="Anshika Gupta" userId="d742b3f10a97c3d5" providerId="Windows Live" clId="Web-{9664FC72-093E-422F-8AD1-4D0B6E9DB9D5}" dt="2023-02-21T04:40:07.679" v="51"/>
          <ac:spMkLst>
            <pc:docMk/>
            <pc:sldMk cId="2114301386" sldId="286"/>
            <ac:spMk id="46" creationId="{357DD0D3-F869-46D0-944C-6EC60E19E351}"/>
          </ac:spMkLst>
        </pc:spChg>
        <pc:grpChg chg="add del">
          <ac:chgData name="Anshika Gupta" userId="d742b3f10a97c3d5" providerId="Windows Live" clId="Web-{9664FC72-093E-422F-8AD1-4D0B6E9DB9D5}" dt="2023-02-21T04:40:04.679" v="49"/>
          <ac:grpSpMkLst>
            <pc:docMk/>
            <pc:sldMk cId="2114301386" sldId="286"/>
            <ac:grpSpMk id="22" creationId="{81DE8B58-F373-409E-A253-4380A66091D4}"/>
          </ac:grpSpMkLst>
        </pc:grpChg>
        <pc:picChg chg="add mod ord">
          <ac:chgData name="Anshika Gupta" userId="d742b3f10a97c3d5" providerId="Windows Live" clId="Web-{9664FC72-093E-422F-8AD1-4D0B6E9DB9D5}" dt="2023-02-21T04:40:29.586" v="53" actId="14100"/>
          <ac:picMkLst>
            <pc:docMk/>
            <pc:sldMk cId="2114301386" sldId="286"/>
            <ac:picMk id="5" creationId="{7B0FC492-DD62-BB53-A699-27D7BE3E447D}"/>
          </ac:picMkLst>
        </pc:picChg>
        <pc:picChg chg="add del">
          <ac:chgData name="Anshika Gupta" userId="d742b3f10a97c3d5" providerId="Windows Live" clId="Web-{9664FC72-093E-422F-8AD1-4D0B6E9DB9D5}" dt="2023-02-21T04:39:11.895" v="43"/>
          <ac:picMkLst>
            <pc:docMk/>
            <pc:sldMk cId="2114301386" sldId="286"/>
            <ac:picMk id="7" creationId="{00FBC750-973A-6C1A-6AD6-7EEFFA77A004}"/>
          </ac:picMkLst>
        </pc:picChg>
        <pc:cxnChg chg="add del">
          <ac:chgData name="Anshika Gupta" userId="d742b3f10a97c3d5" providerId="Windows Live" clId="Web-{9664FC72-093E-422F-8AD1-4D0B6E9DB9D5}" dt="2023-02-21T04:39:51.334" v="47"/>
          <ac:cxnSpMkLst>
            <pc:docMk/>
            <pc:sldMk cId="2114301386" sldId="286"/>
            <ac:cxnSpMk id="18" creationId="{20E3A342-4D61-4E3F-AF90-1AB42AEB96CC}"/>
          </ac:cxnSpMkLst>
        </pc:cxnChg>
        <pc:cxnChg chg="add">
          <ac:chgData name="Anshika Gupta" userId="d742b3f10a97c3d5" providerId="Windows Live" clId="Web-{9664FC72-093E-422F-8AD1-4D0B6E9DB9D5}" dt="2023-02-21T04:40:07.694" v="52"/>
          <ac:cxnSpMkLst>
            <pc:docMk/>
            <pc:sldMk cId="2114301386" sldId="286"/>
            <ac:cxnSpMk id="48" creationId="{E4A809D5-3600-46D4-A466-67F2349A54FB}"/>
          </ac:cxnSpMkLst>
        </pc:cxnChg>
      </pc:sldChg>
      <pc:sldChg chg="addSp delSp modSp new mod setBg setClrOvrMap">
        <pc:chgData name="Anshika Gupta" userId="d742b3f10a97c3d5" providerId="Windows Live" clId="Web-{9664FC72-093E-422F-8AD1-4D0B6E9DB9D5}" dt="2023-02-21T05:16:04.276" v="158" actId="14100"/>
        <pc:sldMkLst>
          <pc:docMk/>
          <pc:sldMk cId="2730731708" sldId="287"/>
        </pc:sldMkLst>
        <pc:spChg chg="mod">
          <ac:chgData name="Anshika Gupta" userId="d742b3f10a97c3d5" providerId="Windows Live" clId="Web-{9664FC72-093E-422F-8AD1-4D0B6E9DB9D5}" dt="2023-02-21T05:15:21.228" v="153"/>
          <ac:spMkLst>
            <pc:docMk/>
            <pc:sldMk cId="2730731708" sldId="287"/>
            <ac:spMk id="2" creationId="{C5FAB702-0856-80B7-2474-B6CB8C1A1E24}"/>
          </ac:spMkLst>
        </pc:spChg>
        <pc:spChg chg="mod">
          <ac:chgData name="Anshika Gupta" userId="d742b3f10a97c3d5" providerId="Windows Live" clId="Web-{9664FC72-093E-422F-8AD1-4D0B6E9DB9D5}" dt="2023-02-21T05:16:04.276" v="158" actId="14100"/>
          <ac:spMkLst>
            <pc:docMk/>
            <pc:sldMk cId="2730731708" sldId="287"/>
            <ac:spMk id="3" creationId="{E0E0197B-B911-1208-826E-C1B84A0517BE}"/>
          </ac:spMkLst>
        </pc:spChg>
        <pc:spChg chg="add del">
          <ac:chgData name="Anshika Gupta" userId="d742b3f10a97c3d5" providerId="Windows Live" clId="Web-{9664FC72-093E-422F-8AD1-4D0B6E9DB9D5}" dt="2023-02-21T05:11:58.095" v="133"/>
          <ac:spMkLst>
            <pc:docMk/>
            <pc:sldMk cId="2730731708" sldId="287"/>
            <ac:spMk id="9" creationId="{B4147794-66B7-4CDE-BC75-BBDC48B2FCEB}"/>
          </ac:spMkLst>
        </pc:spChg>
        <pc:spChg chg="add del">
          <ac:chgData name="Anshika Gupta" userId="d742b3f10a97c3d5" providerId="Windows Live" clId="Web-{9664FC72-093E-422F-8AD1-4D0B6E9DB9D5}" dt="2023-02-21T05:11:58.095" v="133"/>
          <ac:spMkLst>
            <pc:docMk/>
            <pc:sldMk cId="2730731708" sldId="287"/>
            <ac:spMk id="11" creationId="{41202E79-1236-4DF8-9921-F47A0B079C13}"/>
          </ac:spMkLst>
        </pc:spChg>
        <pc:spChg chg="add del">
          <ac:chgData name="Anshika Gupta" userId="d742b3f10a97c3d5" providerId="Windows Live" clId="Web-{9664FC72-093E-422F-8AD1-4D0B6E9DB9D5}" dt="2023-02-21T05:12:08.814" v="135"/>
          <ac:spMkLst>
            <pc:docMk/>
            <pc:sldMk cId="2730731708" sldId="287"/>
            <ac:spMk id="14" creationId="{E862BE82-D00D-42C1-BF16-93AA37870C32}"/>
          </ac:spMkLst>
        </pc:spChg>
        <pc:spChg chg="add del">
          <ac:chgData name="Anshika Gupta" userId="d742b3f10a97c3d5" providerId="Windows Live" clId="Web-{9664FC72-093E-422F-8AD1-4D0B6E9DB9D5}" dt="2023-02-21T05:12:08.814" v="135"/>
          <ac:spMkLst>
            <pc:docMk/>
            <pc:sldMk cId="2730731708" sldId="287"/>
            <ac:spMk id="15" creationId="{F6D92C2D-1D3D-4974-918C-06579FB354A9}"/>
          </ac:spMkLst>
        </pc:spChg>
        <pc:spChg chg="add del">
          <ac:chgData name="Anshika Gupta" userId="d742b3f10a97c3d5" providerId="Windows Live" clId="Web-{9664FC72-093E-422F-8AD1-4D0B6E9DB9D5}" dt="2023-02-21T05:13:11.520" v="137"/>
          <ac:spMkLst>
            <pc:docMk/>
            <pc:sldMk cId="2730731708" sldId="287"/>
            <ac:spMk id="18" creationId="{B4147794-66B7-4CDE-BC75-BBDC48B2FCEB}"/>
          </ac:spMkLst>
        </pc:spChg>
        <pc:spChg chg="add del">
          <ac:chgData name="Anshika Gupta" userId="d742b3f10a97c3d5" providerId="Windows Live" clId="Web-{9664FC72-093E-422F-8AD1-4D0B6E9DB9D5}" dt="2023-02-21T05:13:11.520" v="137"/>
          <ac:spMkLst>
            <pc:docMk/>
            <pc:sldMk cId="2730731708" sldId="287"/>
            <ac:spMk id="19" creationId="{41202E79-1236-4DF8-9921-F47A0B079C13}"/>
          </ac:spMkLst>
        </pc:spChg>
        <pc:spChg chg="add del">
          <ac:chgData name="Anshika Gupta" userId="d742b3f10a97c3d5" providerId="Windows Live" clId="Web-{9664FC72-093E-422F-8AD1-4D0B6E9DB9D5}" dt="2023-02-21T05:13:18.957" v="139"/>
          <ac:spMkLst>
            <pc:docMk/>
            <pc:sldMk cId="2730731708" sldId="287"/>
            <ac:spMk id="22" creationId="{E862BE82-D00D-42C1-BF16-93AA37870C32}"/>
          </ac:spMkLst>
        </pc:spChg>
        <pc:spChg chg="add del">
          <ac:chgData name="Anshika Gupta" userId="d742b3f10a97c3d5" providerId="Windows Live" clId="Web-{9664FC72-093E-422F-8AD1-4D0B6E9DB9D5}" dt="2023-02-21T05:13:18.957" v="139"/>
          <ac:spMkLst>
            <pc:docMk/>
            <pc:sldMk cId="2730731708" sldId="287"/>
            <ac:spMk id="23" creationId="{F6D92C2D-1D3D-4974-918C-06579FB354A9}"/>
          </ac:spMkLst>
        </pc:spChg>
        <pc:spChg chg="add del">
          <ac:chgData name="Anshika Gupta" userId="d742b3f10a97c3d5" providerId="Windows Live" clId="Web-{9664FC72-093E-422F-8AD1-4D0B6E9DB9D5}" dt="2023-02-21T05:13:44.115" v="141"/>
          <ac:spMkLst>
            <pc:docMk/>
            <pc:sldMk cId="2730731708" sldId="287"/>
            <ac:spMk id="26" creationId="{C413D172-8B6A-47F5-9813-DE455773F3FB}"/>
          </ac:spMkLst>
        </pc:spChg>
        <pc:spChg chg="add del">
          <ac:chgData name="Anshika Gupta" userId="d742b3f10a97c3d5" providerId="Windows Live" clId="Web-{9664FC72-093E-422F-8AD1-4D0B6E9DB9D5}" dt="2023-02-21T05:14:04.787" v="143"/>
          <ac:spMkLst>
            <pc:docMk/>
            <pc:sldMk cId="2730731708" sldId="287"/>
            <ac:spMk id="28" creationId="{C5E6CFF1-2F42-4E10-9A97-F116F46F53FE}"/>
          </ac:spMkLst>
        </pc:spChg>
        <pc:spChg chg="add del">
          <ac:chgData name="Anshika Gupta" userId="d742b3f10a97c3d5" providerId="Windows Live" clId="Web-{9664FC72-093E-422F-8AD1-4D0B6E9DB9D5}" dt="2023-02-21T05:15:21.228" v="153"/>
          <ac:spMkLst>
            <pc:docMk/>
            <pc:sldMk cId="2730731708" sldId="287"/>
            <ac:spMk id="33" creationId="{B4147794-66B7-4CDE-BC75-BBDC48B2FCEB}"/>
          </ac:spMkLst>
        </pc:spChg>
        <pc:spChg chg="add del">
          <ac:chgData name="Anshika Gupta" userId="d742b3f10a97c3d5" providerId="Windows Live" clId="Web-{9664FC72-093E-422F-8AD1-4D0B6E9DB9D5}" dt="2023-02-21T05:15:21.228" v="153"/>
          <ac:spMkLst>
            <pc:docMk/>
            <pc:sldMk cId="2730731708" sldId="287"/>
            <ac:spMk id="34" creationId="{41202E79-1236-4DF8-9921-F47A0B079C13}"/>
          </ac:spMkLst>
        </pc:spChg>
        <pc:spChg chg="add del">
          <ac:chgData name="Anshika Gupta" userId="d742b3f10a97c3d5" providerId="Windows Live" clId="Web-{9664FC72-093E-422F-8AD1-4D0B6E9DB9D5}" dt="2023-02-21T05:14:51.883" v="148"/>
          <ac:spMkLst>
            <pc:docMk/>
            <pc:sldMk cId="2730731708" sldId="287"/>
            <ac:spMk id="39" creationId="{86C7B4A1-154A-4DF0-AC46-F88D75A2E0FD}"/>
          </ac:spMkLst>
        </pc:spChg>
        <pc:spChg chg="add del">
          <ac:chgData name="Anshika Gupta" userId="d742b3f10a97c3d5" providerId="Windows Live" clId="Web-{9664FC72-093E-422F-8AD1-4D0B6E9DB9D5}" dt="2023-02-21T05:15:06.212" v="150"/>
          <ac:spMkLst>
            <pc:docMk/>
            <pc:sldMk cId="2730731708" sldId="287"/>
            <ac:spMk id="41" creationId="{C413D172-8B6A-47F5-9813-DE455773F3FB}"/>
          </ac:spMkLst>
        </pc:spChg>
        <pc:spChg chg="add del">
          <ac:chgData name="Anshika Gupta" userId="d742b3f10a97c3d5" providerId="Windows Live" clId="Web-{9664FC72-093E-422F-8AD1-4D0B6E9DB9D5}" dt="2023-02-21T05:15:21.181" v="152"/>
          <ac:spMkLst>
            <pc:docMk/>
            <pc:sldMk cId="2730731708" sldId="287"/>
            <ac:spMk id="43" creationId="{45D37F4E-DDB4-456B-97E0-9937730A039F}"/>
          </ac:spMkLst>
        </pc:spChg>
        <pc:spChg chg="add del">
          <ac:chgData name="Anshika Gupta" userId="d742b3f10a97c3d5" providerId="Windows Live" clId="Web-{9664FC72-093E-422F-8AD1-4D0B6E9DB9D5}" dt="2023-02-21T05:15:21.181" v="152"/>
          <ac:spMkLst>
            <pc:docMk/>
            <pc:sldMk cId="2730731708" sldId="287"/>
            <ac:spMk id="44" creationId="{B2DD41CD-8F47-4F56-AD12-4E2FF7696987}"/>
          </ac:spMkLst>
        </pc:spChg>
        <pc:picChg chg="add del">
          <ac:chgData name="Anshika Gupta" userId="d742b3f10a97c3d5" providerId="Windows Live" clId="Web-{9664FC72-093E-422F-8AD1-4D0B6E9DB9D5}" dt="2023-02-21T05:11:58.095" v="133"/>
          <ac:picMkLst>
            <pc:docMk/>
            <pc:sldMk cId="2730731708" sldId="287"/>
            <ac:picMk id="5" creationId="{7E271234-F95A-828A-8201-1729326DBD51}"/>
          </ac:picMkLst>
        </pc:picChg>
        <pc:picChg chg="add del">
          <ac:chgData name="Anshika Gupta" userId="d742b3f10a97c3d5" providerId="Windows Live" clId="Web-{9664FC72-093E-422F-8AD1-4D0B6E9DB9D5}" dt="2023-02-21T05:12:08.814" v="135"/>
          <ac:picMkLst>
            <pc:docMk/>
            <pc:sldMk cId="2730731708" sldId="287"/>
            <ac:picMk id="13" creationId="{E7B6522D-B2E0-2A23-10F7-0402A851B199}"/>
          </ac:picMkLst>
        </pc:picChg>
        <pc:picChg chg="add del">
          <ac:chgData name="Anshika Gupta" userId="d742b3f10a97c3d5" providerId="Windows Live" clId="Web-{9664FC72-093E-422F-8AD1-4D0B6E9DB9D5}" dt="2023-02-21T05:13:11.520" v="137"/>
          <ac:picMkLst>
            <pc:docMk/>
            <pc:sldMk cId="2730731708" sldId="287"/>
            <ac:picMk id="17" creationId="{7E271234-F95A-828A-8201-1729326DBD51}"/>
          </ac:picMkLst>
        </pc:picChg>
        <pc:picChg chg="add del">
          <ac:chgData name="Anshika Gupta" userId="d742b3f10a97c3d5" providerId="Windows Live" clId="Web-{9664FC72-093E-422F-8AD1-4D0B6E9DB9D5}" dt="2023-02-21T05:13:18.957" v="139"/>
          <ac:picMkLst>
            <pc:docMk/>
            <pc:sldMk cId="2730731708" sldId="287"/>
            <ac:picMk id="21" creationId="{E7B6522D-B2E0-2A23-10F7-0402A851B199}"/>
          </ac:picMkLst>
        </pc:picChg>
        <pc:picChg chg="add del">
          <ac:chgData name="Anshika Gupta" userId="d742b3f10a97c3d5" providerId="Windows Live" clId="Web-{9664FC72-093E-422F-8AD1-4D0B6E9DB9D5}" dt="2023-02-21T05:13:44.115" v="141"/>
          <ac:picMkLst>
            <pc:docMk/>
            <pc:sldMk cId="2730731708" sldId="287"/>
            <ac:picMk id="25" creationId="{F63D75F6-34A6-0413-7FDB-AA7E4DF88714}"/>
          </ac:picMkLst>
        </pc:picChg>
        <pc:picChg chg="add del">
          <ac:chgData name="Anshika Gupta" userId="d742b3f10a97c3d5" providerId="Windows Live" clId="Web-{9664FC72-093E-422F-8AD1-4D0B6E9DB9D5}" dt="2023-02-21T05:14:04.787" v="143"/>
          <ac:picMkLst>
            <pc:docMk/>
            <pc:sldMk cId="2730731708" sldId="287"/>
            <ac:picMk id="29" creationId="{F0F75C7C-3CAD-4A4D-5382-FB83DBE54283}"/>
          </ac:picMkLst>
        </pc:picChg>
        <pc:picChg chg="add mod ord">
          <ac:chgData name="Anshika Gupta" userId="d742b3f10a97c3d5" providerId="Windows Live" clId="Web-{9664FC72-093E-422F-8AD1-4D0B6E9DB9D5}" dt="2023-02-21T05:15:26.962" v="154" actId="14100"/>
          <ac:picMkLst>
            <pc:docMk/>
            <pc:sldMk cId="2730731708" sldId="287"/>
            <ac:picMk id="32" creationId="{7E271234-F95A-828A-8201-1729326DBD51}"/>
          </ac:picMkLst>
        </pc:picChg>
        <pc:cxnChg chg="add del">
          <ac:chgData name="Anshika Gupta" userId="d742b3f10a97c3d5" providerId="Windows Live" clId="Web-{9664FC72-093E-422F-8AD1-4D0B6E9DB9D5}" dt="2023-02-21T05:14:04.787" v="143"/>
          <ac:cxnSpMkLst>
            <pc:docMk/>
            <pc:sldMk cId="2730731708" sldId="287"/>
            <ac:cxnSpMk id="30" creationId="{67182200-4859-4C8D-BCBB-55B245C28BA3}"/>
          </ac:cxnSpMkLst>
        </pc:cxnChg>
        <pc:cxnChg chg="add">
          <ac:chgData name="Anshika Gupta" userId="d742b3f10a97c3d5" providerId="Windows Live" clId="Web-{9664FC72-093E-422F-8AD1-4D0B6E9DB9D5}" dt="2023-02-21T05:15:21.228" v="153"/>
          <ac:cxnSpMkLst>
            <pc:docMk/>
            <pc:sldMk cId="2730731708" sldId="287"/>
            <ac:cxnSpMk id="46" creationId="{E4A809D5-3600-46D4-A466-67F2349A54FB}"/>
          </ac:cxnSpMkLst>
        </pc:cxnChg>
      </pc:sldChg>
      <pc:sldChg chg="new del">
        <pc:chgData name="Anshika Gupta" userId="d742b3f10a97c3d5" providerId="Windows Live" clId="Web-{9664FC72-093E-422F-8AD1-4D0B6E9DB9D5}" dt="2023-02-21T06:14:16.797" v="430"/>
        <pc:sldMkLst>
          <pc:docMk/>
          <pc:sldMk cId="3811069734" sldId="288"/>
        </pc:sldMkLst>
      </pc:sldChg>
      <pc:sldChg chg="modSp new">
        <pc:chgData name="Anshika Gupta" userId="d742b3f10a97c3d5" providerId="Windows Live" clId="Web-{9664FC72-093E-422F-8AD1-4D0B6E9DB9D5}" dt="2023-02-21T06:15:06.252" v="446" actId="20577"/>
        <pc:sldMkLst>
          <pc:docMk/>
          <pc:sldMk cId="1030403293" sldId="289"/>
        </pc:sldMkLst>
        <pc:spChg chg="mod">
          <ac:chgData name="Anshika Gupta" userId="d742b3f10a97c3d5" providerId="Windows Live" clId="Web-{9664FC72-093E-422F-8AD1-4D0B6E9DB9D5}" dt="2023-02-21T06:14:45.204" v="445" actId="20577"/>
          <ac:spMkLst>
            <pc:docMk/>
            <pc:sldMk cId="1030403293" sldId="289"/>
            <ac:spMk id="2" creationId="{C8A3F41F-D102-6CA6-3D6C-82E4C5CA52A6}"/>
          </ac:spMkLst>
        </pc:spChg>
        <pc:spChg chg="mod">
          <ac:chgData name="Anshika Gupta" userId="d742b3f10a97c3d5" providerId="Windows Live" clId="Web-{9664FC72-093E-422F-8AD1-4D0B6E9DB9D5}" dt="2023-02-21T06:15:06.252" v="446" actId="20577"/>
          <ac:spMkLst>
            <pc:docMk/>
            <pc:sldMk cId="1030403293" sldId="289"/>
            <ac:spMk id="3" creationId="{E6DD5AD1-FDD8-B8F9-4DED-953C5F3C9936}"/>
          </ac:spMkLst>
        </pc:spChg>
      </pc:sldChg>
    </pc:docChg>
  </pc:docChgLst>
  <pc:docChgLst>
    <pc:chgData name="Anshika Gupta" userId="d742b3f10a97c3d5" providerId="Windows Live" clId="Web-{A71AC0D8-C743-4355-8AD1-60AF7BCD4800}"/>
    <pc:docChg chg="addSld delSld modSld">
      <pc:chgData name="Anshika Gupta" userId="d742b3f10a97c3d5" providerId="Windows Live" clId="Web-{A71AC0D8-C743-4355-8AD1-60AF7BCD4800}" dt="2023-02-22T05:13:10.016" v="151" actId="20577"/>
      <pc:docMkLst>
        <pc:docMk/>
      </pc:docMkLst>
      <pc:sldChg chg="del">
        <pc:chgData name="Anshika Gupta" userId="d742b3f10a97c3d5" providerId="Windows Live" clId="Web-{A71AC0D8-C743-4355-8AD1-60AF7BCD4800}" dt="2023-02-22T04:43:54.122" v="45"/>
        <pc:sldMkLst>
          <pc:docMk/>
          <pc:sldMk cId="3657448410" sldId="276"/>
        </pc:sldMkLst>
      </pc:sldChg>
      <pc:sldChg chg="del">
        <pc:chgData name="Anshika Gupta" userId="d742b3f10a97c3d5" providerId="Windows Live" clId="Web-{A71AC0D8-C743-4355-8AD1-60AF7BCD4800}" dt="2023-02-22T04:58:36.217" v="109"/>
        <pc:sldMkLst>
          <pc:docMk/>
          <pc:sldMk cId="3040989987" sldId="277"/>
        </pc:sldMkLst>
      </pc:sldChg>
      <pc:sldChg chg="del">
        <pc:chgData name="Anshika Gupta" userId="d742b3f10a97c3d5" providerId="Windows Live" clId="Web-{A71AC0D8-C743-4355-8AD1-60AF7BCD4800}" dt="2023-02-22T04:43:47.418" v="44"/>
        <pc:sldMkLst>
          <pc:docMk/>
          <pc:sldMk cId="3903933624" sldId="279"/>
        </pc:sldMkLst>
      </pc:sldChg>
      <pc:sldChg chg="addSp delSp modSp new mod setBg">
        <pc:chgData name="Anshika Gupta" userId="d742b3f10a97c3d5" providerId="Windows Live" clId="Web-{A71AC0D8-C743-4355-8AD1-60AF7BCD4800}" dt="2023-02-22T04:50:04.613" v="52" actId="1076"/>
        <pc:sldMkLst>
          <pc:docMk/>
          <pc:sldMk cId="1376403789" sldId="294"/>
        </pc:sldMkLst>
        <pc:spChg chg="mod">
          <ac:chgData name="Anshika Gupta" userId="d742b3f10a97c3d5" providerId="Windows Live" clId="Web-{A71AC0D8-C743-4355-8AD1-60AF7BCD4800}" dt="2023-02-22T04:50:04.613" v="52" actId="1076"/>
          <ac:spMkLst>
            <pc:docMk/>
            <pc:sldMk cId="1376403789" sldId="294"/>
            <ac:spMk id="2" creationId="{48162CA2-E6CF-79A3-443D-8F47578D6D94}"/>
          </ac:spMkLst>
        </pc:spChg>
        <pc:spChg chg="del mod">
          <ac:chgData name="Anshika Gupta" userId="d742b3f10a97c3d5" providerId="Windows Live" clId="Web-{A71AC0D8-C743-4355-8AD1-60AF7BCD4800}" dt="2023-02-22T04:40:38.977" v="26"/>
          <ac:spMkLst>
            <pc:docMk/>
            <pc:sldMk cId="1376403789" sldId="294"/>
            <ac:spMk id="3" creationId="{AECEDD12-D598-50D8-2CA2-AC48AD6495DA}"/>
          </ac:spMkLst>
        </pc:spChg>
        <pc:spChg chg="add del">
          <ac:chgData name="Anshika Gupta" userId="d742b3f10a97c3d5" providerId="Windows Live" clId="Web-{A71AC0D8-C743-4355-8AD1-60AF7BCD4800}" dt="2023-02-22T04:41:34.697" v="31"/>
          <ac:spMkLst>
            <pc:docMk/>
            <pc:sldMk cId="1376403789" sldId="294"/>
            <ac:spMk id="9" creationId="{AE2B703B-46F9-481A-A605-82E2A828C4FA}"/>
          </ac:spMkLst>
        </pc:spChg>
        <pc:spChg chg="add del">
          <ac:chgData name="Anshika Gupta" userId="d742b3f10a97c3d5" providerId="Windows Live" clId="Web-{A71AC0D8-C743-4355-8AD1-60AF7BCD4800}" dt="2023-02-22T04:41:34.697" v="31"/>
          <ac:spMkLst>
            <pc:docMk/>
            <pc:sldMk cId="1376403789" sldId="294"/>
            <ac:spMk id="11" creationId="{F13BE4D7-0C3D-4906-B230-A1C5B4665CCF}"/>
          </ac:spMkLst>
        </pc:spChg>
        <pc:spChg chg="add del">
          <ac:chgData name="Anshika Gupta" userId="d742b3f10a97c3d5" providerId="Windows Live" clId="Web-{A71AC0D8-C743-4355-8AD1-60AF7BCD4800}" dt="2023-02-22T04:41:34.619" v="30"/>
          <ac:spMkLst>
            <pc:docMk/>
            <pc:sldMk cId="1376403789" sldId="294"/>
            <ac:spMk id="16" creationId="{5C8908E2-EE49-44D2-9428-A28D2312A8D5}"/>
          </ac:spMkLst>
        </pc:spChg>
        <pc:spChg chg="add del">
          <ac:chgData name="Anshika Gupta" userId="d742b3f10a97c3d5" providerId="Windows Live" clId="Web-{A71AC0D8-C743-4355-8AD1-60AF7BCD4800}" dt="2023-02-22T04:41:34.619" v="30"/>
          <ac:spMkLst>
            <pc:docMk/>
            <pc:sldMk cId="1376403789" sldId="294"/>
            <ac:spMk id="22" creationId="{7449A6C7-D15F-4AA5-BFA5-71A404B47016}"/>
          </ac:spMkLst>
        </pc:spChg>
        <pc:spChg chg="add del">
          <ac:chgData name="Anshika Gupta" userId="d742b3f10a97c3d5" providerId="Windows Live" clId="Web-{A71AC0D8-C743-4355-8AD1-60AF7BCD4800}" dt="2023-02-22T04:41:34.619" v="30"/>
          <ac:spMkLst>
            <pc:docMk/>
            <pc:sldMk cId="1376403789" sldId="294"/>
            <ac:spMk id="24" creationId="{ED888B23-07FA-482A-96DF-47E31AF1A603}"/>
          </ac:spMkLst>
        </pc:spChg>
        <pc:spChg chg="add">
          <ac:chgData name="Anshika Gupta" userId="d742b3f10a97c3d5" providerId="Windows Live" clId="Web-{A71AC0D8-C743-4355-8AD1-60AF7BCD4800}" dt="2023-02-22T04:41:34.697" v="31"/>
          <ac:spMkLst>
            <pc:docMk/>
            <pc:sldMk cId="1376403789" sldId="294"/>
            <ac:spMk id="26" creationId="{42285737-90EE-47DC-AC80-8AE156B11969}"/>
          </ac:spMkLst>
        </pc:spChg>
        <pc:grpChg chg="add del">
          <ac:chgData name="Anshika Gupta" userId="d742b3f10a97c3d5" providerId="Windows Live" clId="Web-{A71AC0D8-C743-4355-8AD1-60AF7BCD4800}" dt="2023-02-22T04:41:34.619" v="30"/>
          <ac:grpSpMkLst>
            <pc:docMk/>
            <pc:sldMk cId="1376403789" sldId="294"/>
            <ac:grpSpMk id="18" creationId="{05314994-6337-4875-8CF5-652CAFE8342C}"/>
          </ac:grpSpMkLst>
        </pc:grpChg>
        <pc:grpChg chg="add">
          <ac:chgData name="Anshika Gupta" userId="d742b3f10a97c3d5" providerId="Windows Live" clId="Web-{A71AC0D8-C743-4355-8AD1-60AF7BCD4800}" dt="2023-02-22T04:41:34.697" v="31"/>
          <ac:grpSpMkLst>
            <pc:docMk/>
            <pc:sldMk cId="1376403789" sldId="294"/>
            <ac:grpSpMk id="27" creationId="{B57BDC17-F1B3-455F-BBF1-680AA1F25C06}"/>
          </ac:grpSpMkLst>
        </pc:grpChg>
        <pc:graphicFrameChg chg="add mod modGraphic">
          <ac:chgData name="Anshika Gupta" userId="d742b3f10a97c3d5" providerId="Windows Live" clId="Web-{A71AC0D8-C743-4355-8AD1-60AF7BCD4800}" dt="2023-02-22T04:42:49.683" v="43" actId="14100"/>
          <ac:graphicFrameMkLst>
            <pc:docMk/>
            <pc:sldMk cId="1376403789" sldId="294"/>
            <ac:graphicFrameMk id="5" creationId="{FEC78205-05AC-57EC-C3BE-8F59F8FF149D}"/>
          </ac:graphicFrameMkLst>
        </pc:graphicFrameChg>
      </pc:sldChg>
      <pc:sldChg chg="addSp delSp modSp new mod setBg">
        <pc:chgData name="Anshika Gupta" userId="d742b3f10a97c3d5" providerId="Windows Live" clId="Web-{A71AC0D8-C743-4355-8AD1-60AF7BCD4800}" dt="2023-02-22T04:58:47.421" v="110" actId="1076"/>
        <pc:sldMkLst>
          <pc:docMk/>
          <pc:sldMk cId="2714936487" sldId="295"/>
        </pc:sldMkLst>
        <pc:spChg chg="mod">
          <ac:chgData name="Anshika Gupta" userId="d742b3f10a97c3d5" providerId="Windows Live" clId="Web-{A71AC0D8-C743-4355-8AD1-60AF7BCD4800}" dt="2023-02-22T04:58:33.811" v="108" actId="1076"/>
          <ac:spMkLst>
            <pc:docMk/>
            <pc:sldMk cId="2714936487" sldId="295"/>
            <ac:spMk id="2" creationId="{736F9603-F2E6-D5CA-36DC-8030B96CDB51}"/>
          </ac:spMkLst>
        </pc:spChg>
        <pc:spChg chg="mod">
          <ac:chgData name="Anshika Gupta" userId="d742b3f10a97c3d5" providerId="Windows Live" clId="Web-{A71AC0D8-C743-4355-8AD1-60AF7BCD4800}" dt="2023-02-22T04:58:47.421" v="110" actId="1076"/>
          <ac:spMkLst>
            <pc:docMk/>
            <pc:sldMk cId="2714936487" sldId="295"/>
            <ac:spMk id="3" creationId="{176C5B15-EC83-FA06-2F7E-B97EBEDBA0C2}"/>
          </ac:spMkLst>
        </pc:spChg>
        <pc:spChg chg="add del">
          <ac:chgData name="Anshika Gupta" userId="d742b3f10a97c3d5" providerId="Windows Live" clId="Web-{A71AC0D8-C743-4355-8AD1-60AF7BCD4800}" dt="2023-02-22T04:54:47.291" v="78"/>
          <ac:spMkLst>
            <pc:docMk/>
            <pc:sldMk cId="2714936487" sldId="295"/>
            <ac:spMk id="9" creationId="{F13C74B1-5B17-4795-BED0-7140497B445A}"/>
          </ac:spMkLst>
        </pc:spChg>
        <pc:spChg chg="add del">
          <ac:chgData name="Anshika Gupta" userId="d742b3f10a97c3d5" providerId="Windows Live" clId="Web-{A71AC0D8-C743-4355-8AD1-60AF7BCD4800}" dt="2023-02-22T04:54:47.291" v="78"/>
          <ac:spMkLst>
            <pc:docMk/>
            <pc:sldMk cId="2714936487" sldId="295"/>
            <ac:spMk id="11" creationId="{D4974D33-8DC5-464E-8C6D-BE58F0669C17}"/>
          </ac:spMkLst>
        </pc:spChg>
        <pc:spChg chg="add del">
          <ac:chgData name="Anshika Gupta" userId="d742b3f10a97c3d5" providerId="Windows Live" clId="Web-{A71AC0D8-C743-4355-8AD1-60AF7BCD4800}" dt="2023-02-22T04:55:22.448" v="80"/>
          <ac:spMkLst>
            <pc:docMk/>
            <pc:sldMk cId="2714936487" sldId="295"/>
            <ac:spMk id="16" creationId="{D009D6D5-DAC2-4A8B-A17A-E206B9012D09}"/>
          </ac:spMkLst>
        </pc:spChg>
        <pc:spChg chg="add del">
          <ac:chgData name="Anshika Gupta" userId="d742b3f10a97c3d5" providerId="Windows Live" clId="Web-{A71AC0D8-C743-4355-8AD1-60AF7BCD4800}" dt="2023-02-22T04:55:50.870" v="84"/>
          <ac:spMkLst>
            <pc:docMk/>
            <pc:sldMk cId="2714936487" sldId="295"/>
            <ac:spMk id="21" creationId="{04812C46-200A-4DEB-A05E-3ED6C68C2387}"/>
          </ac:spMkLst>
        </pc:spChg>
        <pc:spChg chg="add del">
          <ac:chgData name="Anshika Gupta" userId="d742b3f10a97c3d5" providerId="Windows Live" clId="Web-{A71AC0D8-C743-4355-8AD1-60AF7BCD4800}" dt="2023-02-22T04:55:50.870" v="84"/>
          <ac:spMkLst>
            <pc:docMk/>
            <pc:sldMk cId="2714936487" sldId="295"/>
            <ac:spMk id="23" creationId="{D1EA859B-E555-4109-94F3-6700E046E008}"/>
          </ac:spMkLst>
        </pc:spChg>
        <pc:picChg chg="add mod ord">
          <ac:chgData name="Anshika Gupta" userId="d742b3f10a97c3d5" providerId="Windows Live" clId="Web-{A71AC0D8-C743-4355-8AD1-60AF7BCD4800}" dt="2023-02-22T04:55:50.870" v="84"/>
          <ac:picMkLst>
            <pc:docMk/>
            <pc:sldMk cId="2714936487" sldId="295"/>
            <ac:picMk id="5" creationId="{B05DDF08-2465-C71D-507A-FFF8D7F36913}"/>
          </ac:picMkLst>
        </pc:picChg>
      </pc:sldChg>
      <pc:sldChg chg="addSp delSp modSp new mod setBg">
        <pc:chgData name="Anshika Gupta" userId="d742b3f10a97c3d5" providerId="Windows Live" clId="Web-{A71AC0D8-C743-4355-8AD1-60AF7BCD4800}" dt="2023-02-22T05:13:10.016" v="151" actId="20577"/>
        <pc:sldMkLst>
          <pc:docMk/>
          <pc:sldMk cId="1154370916" sldId="296"/>
        </pc:sldMkLst>
        <pc:spChg chg="mod ord">
          <ac:chgData name="Anshika Gupta" userId="d742b3f10a97c3d5" providerId="Windows Live" clId="Web-{A71AC0D8-C743-4355-8AD1-60AF7BCD4800}" dt="2023-02-22T05:10:15.309" v="145"/>
          <ac:spMkLst>
            <pc:docMk/>
            <pc:sldMk cId="1154370916" sldId="296"/>
            <ac:spMk id="2" creationId="{25CE259B-6475-1636-4622-AEF5594E69D3}"/>
          </ac:spMkLst>
        </pc:spChg>
        <pc:spChg chg="mod">
          <ac:chgData name="Anshika Gupta" userId="d742b3f10a97c3d5" providerId="Windows Live" clId="Web-{A71AC0D8-C743-4355-8AD1-60AF7BCD4800}" dt="2023-02-22T05:13:10.016" v="151" actId="20577"/>
          <ac:spMkLst>
            <pc:docMk/>
            <pc:sldMk cId="1154370916" sldId="296"/>
            <ac:spMk id="3" creationId="{52D8F17A-6695-C8C3-05B9-217CD8164CC9}"/>
          </ac:spMkLst>
        </pc:spChg>
        <pc:spChg chg="add del">
          <ac:chgData name="Anshika Gupta" userId="d742b3f10a97c3d5" providerId="Windows Live" clId="Web-{A71AC0D8-C743-4355-8AD1-60AF7BCD4800}" dt="2023-02-22T05:10:15.309" v="145"/>
          <ac:spMkLst>
            <pc:docMk/>
            <pc:sldMk cId="1154370916" sldId="296"/>
            <ac:spMk id="9" creationId="{3AFE8227-C443-417B-BA91-520EB1EF4559}"/>
          </ac:spMkLst>
        </pc:spChg>
        <pc:spChg chg="add del">
          <ac:chgData name="Anshika Gupta" userId="d742b3f10a97c3d5" providerId="Windows Live" clId="Web-{A71AC0D8-C743-4355-8AD1-60AF7BCD4800}" dt="2023-02-22T05:10:15.309" v="145"/>
          <ac:spMkLst>
            <pc:docMk/>
            <pc:sldMk cId="1154370916" sldId="296"/>
            <ac:spMk id="11" creationId="{907741FC-B544-4A6E-B831-6789D042333D}"/>
          </ac:spMkLst>
        </pc:spChg>
        <pc:spChg chg="add del">
          <ac:chgData name="Anshika Gupta" userId="d742b3f10a97c3d5" providerId="Windows Live" clId="Web-{A71AC0D8-C743-4355-8AD1-60AF7BCD4800}" dt="2023-02-22T05:10:15.309" v="145"/>
          <ac:spMkLst>
            <pc:docMk/>
            <pc:sldMk cId="1154370916" sldId="296"/>
            <ac:spMk id="13" creationId="{3F0BE7ED-7814-4273-B18A-F26CC0380380}"/>
          </ac:spMkLst>
        </pc:spChg>
        <pc:spChg chg="add del">
          <ac:chgData name="Anshika Gupta" userId="d742b3f10a97c3d5" providerId="Windows Live" clId="Web-{A71AC0D8-C743-4355-8AD1-60AF7BCD4800}" dt="2023-02-22T05:10:12.309" v="143"/>
          <ac:spMkLst>
            <pc:docMk/>
            <pc:sldMk cId="1154370916" sldId="296"/>
            <ac:spMk id="18" creationId="{8FC9BE17-9A7B-462D-AE50-3D8777387304}"/>
          </ac:spMkLst>
        </pc:spChg>
        <pc:spChg chg="add del">
          <ac:chgData name="Anshika Gupta" userId="d742b3f10a97c3d5" providerId="Windows Live" clId="Web-{A71AC0D8-C743-4355-8AD1-60AF7BCD4800}" dt="2023-02-22T05:10:12.309" v="143"/>
          <ac:spMkLst>
            <pc:docMk/>
            <pc:sldMk cId="1154370916" sldId="296"/>
            <ac:spMk id="20" creationId="{3EBE8569-6AEC-4B8C-8D53-2DE337CDBA65}"/>
          </ac:spMkLst>
        </pc:spChg>
        <pc:spChg chg="add del">
          <ac:chgData name="Anshika Gupta" userId="d742b3f10a97c3d5" providerId="Windows Live" clId="Web-{A71AC0D8-C743-4355-8AD1-60AF7BCD4800}" dt="2023-02-22T05:10:12.309" v="143"/>
          <ac:spMkLst>
            <pc:docMk/>
            <pc:sldMk cId="1154370916" sldId="296"/>
            <ac:spMk id="22" creationId="{55D4142C-5077-457F-A6AD-3FECFDB39685}"/>
          </ac:spMkLst>
        </pc:spChg>
        <pc:spChg chg="add del">
          <ac:chgData name="Anshika Gupta" userId="d742b3f10a97c3d5" providerId="Windows Live" clId="Web-{A71AC0D8-C743-4355-8AD1-60AF7BCD4800}" dt="2023-02-22T05:10:12.309" v="143"/>
          <ac:spMkLst>
            <pc:docMk/>
            <pc:sldMk cId="1154370916" sldId="296"/>
            <ac:spMk id="24" creationId="{7A5F0580-5EE9-419F-96EE-B6529EF6E7D0}"/>
          </ac:spMkLst>
        </pc:spChg>
        <pc:spChg chg="add del">
          <ac:chgData name="Anshika Gupta" userId="d742b3f10a97c3d5" providerId="Windows Live" clId="Web-{A71AC0D8-C743-4355-8AD1-60AF7BCD4800}" dt="2023-02-22T05:10:08.106" v="140"/>
          <ac:spMkLst>
            <pc:docMk/>
            <pc:sldMk cId="1154370916" sldId="296"/>
            <ac:spMk id="29" creationId="{724CD679-7405-4CD3-A92A-9469F279A59D}"/>
          </ac:spMkLst>
        </pc:spChg>
        <pc:picChg chg="add del mod">
          <ac:chgData name="Anshika Gupta" userId="d742b3f10a97c3d5" providerId="Windows Live" clId="Web-{A71AC0D8-C743-4355-8AD1-60AF7BCD4800}" dt="2023-02-22T05:10:15.309" v="145"/>
          <ac:picMkLst>
            <pc:docMk/>
            <pc:sldMk cId="1154370916" sldId="296"/>
            <ac:picMk id="5" creationId="{076F3F1D-ABC5-BE08-BE4D-3C32D28457AA}"/>
          </ac:picMkLst>
        </pc:picChg>
      </pc:sldChg>
    </pc:docChg>
  </pc:docChgLst>
  <pc:docChgLst>
    <pc:chgData name="Anshika Gupta" userId="d742b3f10a97c3d5" providerId="Windows Live" clId="Web-{A26F39FE-9594-4A59-AF49-46611E3A3917}"/>
    <pc:docChg chg="modSld">
      <pc:chgData name="Anshika Gupta" userId="d742b3f10a97c3d5" providerId="Windows Live" clId="Web-{A26F39FE-9594-4A59-AF49-46611E3A3917}" dt="2023-03-23T17:30:55.306" v="54" actId="1076"/>
      <pc:docMkLst>
        <pc:docMk/>
      </pc:docMkLst>
      <pc:sldChg chg="modSp">
        <pc:chgData name="Anshika Gupta" userId="d742b3f10a97c3d5" providerId="Windows Live" clId="Web-{A26F39FE-9594-4A59-AF49-46611E3A3917}" dt="2023-03-23T17:27:21.692" v="36" actId="1076"/>
        <pc:sldMkLst>
          <pc:docMk/>
          <pc:sldMk cId="1371423914" sldId="267"/>
        </pc:sldMkLst>
        <pc:picChg chg="mod">
          <ac:chgData name="Anshika Gupta" userId="d742b3f10a97c3d5" providerId="Windows Live" clId="Web-{A26F39FE-9594-4A59-AF49-46611E3A3917}" dt="2023-03-23T17:27:21.692" v="36" actId="1076"/>
          <ac:picMkLst>
            <pc:docMk/>
            <pc:sldMk cId="1371423914" sldId="267"/>
            <ac:picMk id="63" creationId="{C7FDA21B-E70E-97BA-A95A-557801A292B9}"/>
          </ac:picMkLst>
        </pc:picChg>
      </pc:sldChg>
      <pc:sldChg chg="modSp">
        <pc:chgData name="Anshika Gupta" userId="d742b3f10a97c3d5" providerId="Windows Live" clId="Web-{A26F39FE-9594-4A59-AF49-46611E3A3917}" dt="2023-03-23T17:30:22.243" v="50" actId="20577"/>
        <pc:sldMkLst>
          <pc:docMk/>
          <pc:sldMk cId="1924544810" sldId="290"/>
        </pc:sldMkLst>
        <pc:spChg chg="mod">
          <ac:chgData name="Anshika Gupta" userId="d742b3f10a97c3d5" providerId="Windows Live" clId="Web-{A26F39FE-9594-4A59-AF49-46611E3A3917}" dt="2023-03-23T17:28:25.209" v="38" actId="14100"/>
          <ac:spMkLst>
            <pc:docMk/>
            <pc:sldMk cId="1924544810" sldId="290"/>
            <ac:spMk id="2" creationId="{5569F839-6EF0-D173-5A87-D8708F4CA162}"/>
          </ac:spMkLst>
        </pc:spChg>
        <pc:graphicFrameChg chg="modGraphic">
          <ac:chgData name="Anshika Gupta" userId="d742b3f10a97c3d5" providerId="Windows Live" clId="Web-{A26F39FE-9594-4A59-AF49-46611E3A3917}" dt="2023-03-23T17:30:22.243" v="50" actId="20577"/>
          <ac:graphicFrameMkLst>
            <pc:docMk/>
            <pc:sldMk cId="1924544810" sldId="290"/>
            <ac:graphicFrameMk id="7" creationId="{56431563-9235-B712-2F8B-EE028FBF33B4}"/>
          </ac:graphicFrameMkLst>
        </pc:graphicFrameChg>
      </pc:sldChg>
      <pc:sldChg chg="modSp">
        <pc:chgData name="Anshika Gupta" userId="d742b3f10a97c3d5" providerId="Windows Live" clId="Web-{A26F39FE-9594-4A59-AF49-46611E3A3917}" dt="2023-03-23T17:29:32.664" v="43" actId="20577"/>
        <pc:sldMkLst>
          <pc:docMk/>
          <pc:sldMk cId="1350434306" sldId="291"/>
        </pc:sldMkLst>
        <pc:graphicFrameChg chg="modGraphic">
          <ac:chgData name="Anshika Gupta" userId="d742b3f10a97c3d5" providerId="Windows Live" clId="Web-{A26F39FE-9594-4A59-AF49-46611E3A3917}" dt="2023-03-23T17:29:32.664" v="43" actId="20577"/>
          <ac:graphicFrameMkLst>
            <pc:docMk/>
            <pc:sldMk cId="1350434306" sldId="291"/>
            <ac:graphicFrameMk id="5" creationId="{B4A2F756-E28F-0C44-5CA8-A7EB29C8B5F1}"/>
          </ac:graphicFrameMkLst>
        </pc:graphicFrameChg>
      </pc:sldChg>
      <pc:sldChg chg="addSp delSp modSp mod setBg">
        <pc:chgData name="Anshika Gupta" userId="d742b3f10a97c3d5" providerId="Windows Live" clId="Web-{A26F39FE-9594-4A59-AF49-46611E3A3917}" dt="2023-03-23T17:20:37.838" v="6"/>
        <pc:sldMkLst>
          <pc:docMk/>
          <pc:sldMk cId="3901175727" sldId="292"/>
        </pc:sldMkLst>
        <pc:spChg chg="mod">
          <ac:chgData name="Anshika Gupta" userId="d742b3f10a97c3d5" providerId="Windows Live" clId="Web-{A26F39FE-9594-4A59-AF49-46611E3A3917}" dt="2023-03-23T17:20:37.838" v="6"/>
          <ac:spMkLst>
            <pc:docMk/>
            <pc:sldMk cId="3901175727" sldId="292"/>
            <ac:spMk id="2" creationId="{61D4C9A2-91D0-9962-D832-82FA6D7E9A15}"/>
          </ac:spMkLst>
        </pc:spChg>
        <pc:spChg chg="add del">
          <ac:chgData name="Anshika Gupta" userId="d742b3f10a97c3d5" providerId="Windows Live" clId="Web-{A26F39FE-9594-4A59-AF49-46611E3A3917}" dt="2023-03-23T17:20:37.838" v="6"/>
          <ac:spMkLst>
            <pc:docMk/>
            <pc:sldMk cId="3901175727" sldId="292"/>
            <ac:spMk id="106" creationId="{6D19922F-AD68-4E94-85E8-0AA44A1B1AFC}"/>
          </ac:spMkLst>
        </pc:spChg>
        <pc:spChg chg="add">
          <ac:chgData name="Anshika Gupta" userId="d742b3f10a97c3d5" providerId="Windows Live" clId="Web-{A26F39FE-9594-4A59-AF49-46611E3A3917}" dt="2023-03-23T17:20:37.838" v="6"/>
          <ac:spMkLst>
            <pc:docMk/>
            <pc:sldMk cId="3901175727" sldId="292"/>
            <ac:spMk id="108" creationId="{7517A47C-B2E5-4B79-8061-D74B1311AF6E}"/>
          </ac:spMkLst>
        </pc:spChg>
        <pc:spChg chg="add">
          <ac:chgData name="Anshika Gupta" userId="d742b3f10a97c3d5" providerId="Windows Live" clId="Web-{A26F39FE-9594-4A59-AF49-46611E3A3917}" dt="2023-03-23T17:20:37.838" v="6"/>
          <ac:spMkLst>
            <pc:docMk/>
            <pc:sldMk cId="3901175727" sldId="292"/>
            <ac:spMk id="109" creationId="{C505E780-2083-4CB5-A42A-5E0E2908ECC3}"/>
          </ac:spMkLst>
        </pc:spChg>
        <pc:spChg chg="add">
          <ac:chgData name="Anshika Gupta" userId="d742b3f10a97c3d5" providerId="Windows Live" clId="Web-{A26F39FE-9594-4A59-AF49-46611E3A3917}" dt="2023-03-23T17:20:37.838" v="6"/>
          <ac:spMkLst>
            <pc:docMk/>
            <pc:sldMk cId="3901175727" sldId="292"/>
            <ac:spMk id="110" creationId="{D2C0AE1C-0118-41AE-8A10-7CDCBF10E96F}"/>
          </ac:spMkLst>
        </pc:spChg>
        <pc:spChg chg="add del">
          <ac:chgData name="Anshika Gupta" userId="d742b3f10a97c3d5" providerId="Windows Live" clId="Web-{A26F39FE-9594-4A59-AF49-46611E3A3917}" dt="2023-03-23T17:19:25.790" v="1"/>
          <ac:spMkLst>
            <pc:docMk/>
            <pc:sldMk cId="3901175727" sldId="292"/>
            <ac:spMk id="111" creationId="{BACC6370-2D7E-4714-9D71-7542949D7D5D}"/>
          </ac:spMkLst>
        </pc:spChg>
        <pc:spChg chg="add">
          <ac:chgData name="Anshika Gupta" userId="d742b3f10a97c3d5" providerId="Windows Live" clId="Web-{A26F39FE-9594-4A59-AF49-46611E3A3917}" dt="2023-03-23T17:20:37.838" v="6"/>
          <ac:spMkLst>
            <pc:docMk/>
            <pc:sldMk cId="3901175727" sldId="292"/>
            <ac:spMk id="112" creationId="{463EEC44-1BA3-44ED-81FC-A644B04B2A44}"/>
          </ac:spMkLst>
        </pc:spChg>
        <pc:spChg chg="add del">
          <ac:chgData name="Anshika Gupta" userId="d742b3f10a97c3d5" providerId="Windows Live" clId="Web-{A26F39FE-9594-4A59-AF49-46611E3A3917}" dt="2023-03-23T17:19:25.790" v="1"/>
          <ac:spMkLst>
            <pc:docMk/>
            <pc:sldMk cId="3901175727" sldId="292"/>
            <ac:spMk id="113" creationId="{F68B3F68-107C-434F-AA38-110D5EA91B85}"/>
          </ac:spMkLst>
        </pc:spChg>
        <pc:spChg chg="add del">
          <ac:chgData name="Anshika Gupta" userId="d742b3f10a97c3d5" providerId="Windows Live" clId="Web-{A26F39FE-9594-4A59-AF49-46611E3A3917}" dt="2023-03-23T17:19:25.790" v="1"/>
          <ac:spMkLst>
            <pc:docMk/>
            <pc:sldMk cId="3901175727" sldId="292"/>
            <ac:spMk id="115" creationId="{AAD0DBB9-1A4B-4391-81D4-CB19F9AB918A}"/>
          </ac:spMkLst>
        </pc:spChg>
        <pc:spChg chg="add del">
          <ac:chgData name="Anshika Gupta" userId="d742b3f10a97c3d5" providerId="Windows Live" clId="Web-{A26F39FE-9594-4A59-AF49-46611E3A3917}" dt="2023-03-23T17:19:25.790" v="1"/>
          <ac:spMkLst>
            <pc:docMk/>
            <pc:sldMk cId="3901175727" sldId="292"/>
            <ac:spMk id="117" creationId="{063BBA22-50EA-4C4D-BE05-F1CE4E63AA56}"/>
          </ac:spMkLst>
        </pc:spChg>
        <pc:spChg chg="mod">
          <ac:chgData name="Anshika Gupta" userId="d742b3f10a97c3d5" providerId="Windows Live" clId="Web-{A26F39FE-9594-4A59-AF49-46611E3A3917}" dt="2023-03-23T17:20:19.775" v="4" actId="14100"/>
          <ac:spMkLst>
            <pc:docMk/>
            <pc:sldMk cId="3901175727" sldId="292"/>
            <ac:spMk id="119" creationId="{A3A55340-18E0-4A23-B406-BD1221643D86}"/>
          </ac:spMkLst>
        </pc:spChg>
        <pc:spChg chg="add del">
          <ac:chgData name="Anshika Gupta" userId="d742b3f10a97c3d5" providerId="Windows Live" clId="Web-{A26F39FE-9594-4A59-AF49-46611E3A3917}" dt="2023-03-23T17:20:21.697" v="5"/>
          <ac:spMkLst>
            <pc:docMk/>
            <pc:sldMk cId="3901175727" sldId="292"/>
            <ac:spMk id="120" creationId="{345A976A-8DE3-4B67-B94B-2044FDD12899}"/>
          </ac:spMkLst>
        </pc:spChg>
        <pc:spChg chg="add del">
          <ac:chgData name="Anshika Gupta" userId="d742b3f10a97c3d5" providerId="Windows Live" clId="Web-{A26F39FE-9594-4A59-AF49-46611E3A3917}" dt="2023-03-23T17:20:21.697" v="5"/>
          <ac:spMkLst>
            <pc:docMk/>
            <pc:sldMk cId="3901175727" sldId="292"/>
            <ac:spMk id="126" creationId="{6EAAA1B9-2DDB-49C9-A037-A523D2F13C15}"/>
          </ac:spMkLst>
        </pc:spChg>
        <pc:grpChg chg="add del">
          <ac:chgData name="Anshika Gupta" userId="d742b3f10a97c3d5" providerId="Windows Live" clId="Web-{A26F39FE-9594-4A59-AF49-46611E3A3917}" dt="2023-03-23T17:20:21.697" v="5"/>
          <ac:grpSpMkLst>
            <pc:docMk/>
            <pc:sldMk cId="3901175727" sldId="292"/>
            <ac:grpSpMk id="121" creationId="{08701F99-7E4C-4B92-A4B5-307CDFB7A4DE}"/>
          </ac:grpSpMkLst>
        </pc:grpChg>
        <pc:grpChg chg="add del">
          <ac:chgData name="Anshika Gupta" userId="d742b3f10a97c3d5" providerId="Windows Live" clId="Web-{A26F39FE-9594-4A59-AF49-46611E3A3917}" dt="2023-03-23T17:20:21.697" v="5"/>
          <ac:grpSpMkLst>
            <pc:docMk/>
            <pc:sldMk cId="3901175727" sldId="292"/>
            <ac:grpSpMk id="127" creationId="{B441F8D5-EBCE-4FB9-91A9-3425971C1F99}"/>
          </ac:grpSpMkLst>
        </pc:grpChg>
        <pc:graphicFrameChg chg="mod modGraphic">
          <ac:chgData name="Anshika Gupta" userId="d742b3f10a97c3d5" providerId="Windows Live" clId="Web-{A26F39FE-9594-4A59-AF49-46611E3A3917}" dt="2023-03-23T17:20:37.838" v="6"/>
          <ac:graphicFrameMkLst>
            <pc:docMk/>
            <pc:sldMk cId="3901175727" sldId="292"/>
            <ac:graphicFrameMk id="5" creationId="{84AF2C2B-23F0-3031-6080-42B58613F6AA}"/>
          </ac:graphicFrameMkLst>
        </pc:graphicFrameChg>
      </pc:sldChg>
      <pc:sldChg chg="addSp delSp modSp mod setBg">
        <pc:chgData name="Anshika Gupta" userId="d742b3f10a97c3d5" providerId="Windows Live" clId="Web-{A26F39FE-9594-4A59-AF49-46611E3A3917}" dt="2023-03-23T17:26:44.770" v="35" actId="14100"/>
        <pc:sldMkLst>
          <pc:docMk/>
          <pc:sldMk cId="1677870090" sldId="293"/>
        </pc:sldMkLst>
        <pc:spChg chg="add del">
          <ac:chgData name="Anshika Gupta" userId="d742b3f10a97c3d5" providerId="Windows Live" clId="Web-{A26F39FE-9594-4A59-AF49-46611E3A3917}" dt="2023-03-23T17:21:18.261" v="9"/>
          <ac:spMkLst>
            <pc:docMk/>
            <pc:sldMk cId="1677870090" sldId="293"/>
            <ac:spMk id="43" creationId="{6D19922F-AD68-4E94-85E8-0AA44A1B1AFC}"/>
          </ac:spMkLst>
        </pc:spChg>
        <pc:spChg chg="add del">
          <ac:chgData name="Anshika Gupta" userId="d742b3f10a97c3d5" providerId="Windows Live" clId="Web-{A26F39FE-9594-4A59-AF49-46611E3A3917}" dt="2023-03-23T17:21:18.167" v="8"/>
          <ac:spMkLst>
            <pc:docMk/>
            <pc:sldMk cId="1677870090" sldId="293"/>
            <ac:spMk id="48" creationId="{7DA1F35B-C8F7-4A5A-9339-7DA4D785B300}"/>
          </ac:spMkLst>
        </pc:spChg>
        <pc:spChg chg="add del">
          <ac:chgData name="Anshika Gupta" userId="d742b3f10a97c3d5" providerId="Windows Live" clId="Web-{A26F39FE-9594-4A59-AF49-46611E3A3917}" dt="2023-03-23T17:22:39.528" v="16"/>
          <ac:spMkLst>
            <pc:docMk/>
            <pc:sldMk cId="1677870090" sldId="293"/>
            <ac:spMk id="49" creationId="{4F7EBAE4-9945-4473-9E34-B2C66EA0F03D}"/>
          </ac:spMkLst>
        </pc:spChg>
        <pc:spChg chg="add del">
          <ac:chgData name="Anshika Gupta" userId="d742b3f10a97c3d5" providerId="Windows Live" clId="Web-{A26F39FE-9594-4A59-AF49-46611E3A3917}" dt="2023-03-23T17:21:18.167" v="8"/>
          <ac:spMkLst>
            <pc:docMk/>
            <pc:sldMk cId="1677870090" sldId="293"/>
            <ac:spMk id="50" creationId="{B2D4AD41-40DA-4A81-92F5-B6E3BA1ED82A}"/>
          </ac:spMkLst>
        </pc:spChg>
        <pc:spChg chg="add del">
          <ac:chgData name="Anshika Gupta" userId="d742b3f10a97c3d5" providerId="Windows Live" clId="Web-{A26F39FE-9594-4A59-AF49-46611E3A3917}" dt="2023-03-23T17:22:39.528" v="16"/>
          <ac:spMkLst>
            <pc:docMk/>
            <pc:sldMk cId="1677870090" sldId="293"/>
            <ac:spMk id="51" creationId="{70BEB1E7-2F88-40BC-B73D-42E5B6F80BFC}"/>
          </ac:spMkLst>
        </pc:spChg>
        <pc:spChg chg="add del">
          <ac:chgData name="Anshika Gupta" userId="d742b3f10a97c3d5" providerId="Windows Live" clId="Web-{A26F39FE-9594-4A59-AF49-46611E3A3917}" dt="2023-03-23T17:22:39.528" v="16"/>
          <ac:spMkLst>
            <pc:docMk/>
            <pc:sldMk cId="1677870090" sldId="293"/>
            <ac:spMk id="53" creationId="{A7B99495-F43F-4D80-A44F-2CB4764EB90B}"/>
          </ac:spMkLst>
        </pc:spChg>
        <pc:spChg chg="add del">
          <ac:chgData name="Anshika Gupta" userId="d742b3f10a97c3d5" providerId="Windows Live" clId="Web-{A26F39FE-9594-4A59-AF49-46611E3A3917}" dt="2023-03-23T17:26:20.691" v="31"/>
          <ac:spMkLst>
            <pc:docMk/>
            <pc:sldMk cId="1677870090" sldId="293"/>
            <ac:spMk id="58" creationId="{DCC231C8-C761-4B31-9B1C-C6D19248C6B3}"/>
          </ac:spMkLst>
        </pc:spChg>
        <pc:spChg chg="add">
          <ac:chgData name="Anshika Gupta" userId="d742b3f10a97c3d5" providerId="Windows Live" clId="Web-{A26F39FE-9594-4A59-AF49-46611E3A3917}" dt="2023-03-23T17:26:20.691" v="31"/>
          <ac:spMkLst>
            <pc:docMk/>
            <pc:sldMk cId="1677870090" sldId="293"/>
            <ac:spMk id="63" creationId="{955A2079-FA98-4876-80F0-72364A7D2EA4}"/>
          </ac:spMkLst>
        </pc:spChg>
        <pc:graphicFrameChg chg="mod modGraphic">
          <ac:chgData name="Anshika Gupta" userId="d742b3f10a97c3d5" providerId="Windows Live" clId="Web-{A26F39FE-9594-4A59-AF49-46611E3A3917}" dt="2023-03-23T17:26:44.770" v="35" actId="14100"/>
          <ac:graphicFrameMkLst>
            <pc:docMk/>
            <pc:sldMk cId="1677870090" sldId="293"/>
            <ac:graphicFrameMk id="5" creationId="{5699E032-98CC-CC11-204E-0FBC72FD2C68}"/>
          </ac:graphicFrameMkLst>
        </pc:graphicFrameChg>
        <pc:picChg chg="add del">
          <ac:chgData name="Anshika Gupta" userId="d742b3f10a97c3d5" providerId="Windows Live" clId="Web-{A26F39FE-9594-4A59-AF49-46611E3A3917}" dt="2023-03-23T17:21:32.073" v="11"/>
          <ac:picMkLst>
            <pc:docMk/>
            <pc:sldMk cId="1677870090" sldId="293"/>
            <ac:picMk id="45" creationId="{8C9D91E7-F916-B943-AB5A-18BEEFB4F125}"/>
          </ac:picMkLst>
        </pc:picChg>
      </pc:sldChg>
      <pc:sldChg chg="modSp">
        <pc:chgData name="Anshika Gupta" userId="d742b3f10a97c3d5" providerId="Windows Live" clId="Web-{A26F39FE-9594-4A59-AF49-46611E3A3917}" dt="2023-03-23T17:30:55.306" v="54" actId="1076"/>
        <pc:sldMkLst>
          <pc:docMk/>
          <pc:sldMk cId="1376403789" sldId="294"/>
        </pc:sldMkLst>
        <pc:spChg chg="mod">
          <ac:chgData name="Anshika Gupta" userId="d742b3f10a97c3d5" providerId="Windows Live" clId="Web-{A26F39FE-9594-4A59-AF49-46611E3A3917}" dt="2023-03-23T17:30:55.306" v="54" actId="1076"/>
          <ac:spMkLst>
            <pc:docMk/>
            <pc:sldMk cId="1376403789" sldId="294"/>
            <ac:spMk id="2" creationId="{48162CA2-E6CF-79A3-443D-8F47578D6D94}"/>
          </ac:spMkLst>
        </pc:spChg>
      </pc:sldChg>
    </pc:docChg>
  </pc:docChgLst>
  <pc:docChgLst>
    <pc:chgData name="Anshika Gupta" userId="d742b3f10a97c3d5" providerId="Windows Live" clId="Web-{CD15EB0A-24FF-47E3-B8F5-46C6B34278A3}"/>
    <pc:docChg chg="addSld delSld modSld sldOrd addMainMaster">
      <pc:chgData name="Anshika Gupta" userId="d742b3f10a97c3d5" providerId="Windows Live" clId="Web-{CD15EB0A-24FF-47E3-B8F5-46C6B34278A3}" dt="2023-02-19T11:08:41.411" v="1744"/>
      <pc:docMkLst>
        <pc:docMk/>
      </pc:docMkLst>
      <pc:sldChg chg="addSp delSp modSp mod setBg">
        <pc:chgData name="Anshika Gupta" userId="d742b3f10a97c3d5" providerId="Windows Live" clId="Web-{CD15EB0A-24FF-47E3-B8F5-46C6B34278A3}" dt="2023-02-19T11:06:16.877" v="1732" actId="20577"/>
        <pc:sldMkLst>
          <pc:docMk/>
          <pc:sldMk cId="0" sldId="256"/>
        </pc:sldMkLst>
        <pc:spChg chg="mod ord">
          <ac:chgData name="Anshika Gupta" userId="d742b3f10a97c3d5" providerId="Windows Live" clId="Web-{CD15EB0A-24FF-47E3-B8F5-46C6B34278A3}" dt="2023-02-19T11:06:16.877" v="1732" actId="20577"/>
          <ac:spMkLst>
            <pc:docMk/>
            <pc:sldMk cId="0" sldId="256"/>
            <ac:spMk id="2" creationId="{00000000-0000-0000-0000-000000000000}"/>
          </ac:spMkLst>
        </pc:spChg>
        <pc:spChg chg="mod">
          <ac:chgData name="Anshika Gupta" userId="d742b3f10a97c3d5" providerId="Windows Live" clId="Web-{CD15EB0A-24FF-47E3-B8F5-46C6B34278A3}" dt="2023-02-19T08:26:18.109" v="31"/>
          <ac:spMkLst>
            <pc:docMk/>
            <pc:sldMk cId="0" sldId="256"/>
            <ac:spMk id="5" creationId="{00000000-0000-0000-0000-000000000000}"/>
          </ac:spMkLst>
        </pc:spChg>
        <pc:spChg chg="add del">
          <ac:chgData name="Anshika Gupta" userId="d742b3f10a97c3d5" providerId="Windows Live" clId="Web-{CD15EB0A-24FF-47E3-B8F5-46C6B34278A3}" dt="2023-02-19T08:26:00.328" v="26"/>
          <ac:spMkLst>
            <pc:docMk/>
            <pc:sldMk cId="0" sldId="256"/>
            <ac:spMk id="10" creationId="{5E39A796-BE83-48B1-B33F-35C4A32AAB57}"/>
          </ac:spMkLst>
        </pc:spChg>
        <pc:spChg chg="add del">
          <ac:chgData name="Anshika Gupta" userId="d742b3f10a97c3d5" providerId="Windows Live" clId="Web-{CD15EB0A-24FF-47E3-B8F5-46C6B34278A3}" dt="2023-02-19T08:26:00.328" v="26"/>
          <ac:spMkLst>
            <pc:docMk/>
            <pc:sldMk cId="0" sldId="256"/>
            <ac:spMk id="12" creationId="{72F84B47-E267-4194-8194-831DB7B5547F}"/>
          </ac:spMkLst>
        </pc:spChg>
        <pc:spChg chg="add del">
          <ac:chgData name="Anshika Gupta" userId="d742b3f10a97c3d5" providerId="Windows Live" clId="Web-{CD15EB0A-24FF-47E3-B8F5-46C6B34278A3}" dt="2023-02-19T08:26:03.797" v="28"/>
          <ac:spMkLst>
            <pc:docMk/>
            <pc:sldMk cId="0" sldId="256"/>
            <ac:spMk id="14" creationId="{2B97F24A-32CE-4C1C-A50D-3016B394DCFB}"/>
          </ac:spMkLst>
        </pc:spChg>
        <pc:spChg chg="add del">
          <ac:chgData name="Anshika Gupta" userId="d742b3f10a97c3d5" providerId="Windows Live" clId="Web-{CD15EB0A-24FF-47E3-B8F5-46C6B34278A3}" dt="2023-02-19T08:26:03.797" v="28"/>
          <ac:spMkLst>
            <pc:docMk/>
            <pc:sldMk cId="0" sldId="256"/>
            <ac:spMk id="15" creationId="{CD8B4F24-440B-49E9-B85D-733523DC064B}"/>
          </ac:spMkLst>
        </pc:spChg>
        <pc:spChg chg="add del">
          <ac:chgData name="Anshika Gupta" userId="d742b3f10a97c3d5" providerId="Windows Live" clId="Web-{CD15EB0A-24FF-47E3-B8F5-46C6B34278A3}" dt="2023-02-19T08:26:18.094" v="30"/>
          <ac:spMkLst>
            <pc:docMk/>
            <pc:sldMk cId="0" sldId="256"/>
            <ac:spMk id="17" creationId="{04812C46-200A-4DEB-A05E-3ED6C68C2387}"/>
          </ac:spMkLst>
        </pc:spChg>
        <pc:spChg chg="add del">
          <ac:chgData name="Anshika Gupta" userId="d742b3f10a97c3d5" providerId="Windows Live" clId="Web-{CD15EB0A-24FF-47E3-B8F5-46C6B34278A3}" dt="2023-02-19T08:26:18.094" v="30"/>
          <ac:spMkLst>
            <pc:docMk/>
            <pc:sldMk cId="0" sldId="256"/>
            <ac:spMk id="18" creationId="{D1EA859B-E555-4109-94F3-6700E046E008}"/>
          </ac:spMkLst>
        </pc:spChg>
        <pc:spChg chg="add">
          <ac:chgData name="Anshika Gupta" userId="d742b3f10a97c3d5" providerId="Windows Live" clId="Web-{CD15EB0A-24FF-47E3-B8F5-46C6B34278A3}" dt="2023-02-19T08:26:18.109" v="31"/>
          <ac:spMkLst>
            <pc:docMk/>
            <pc:sldMk cId="0" sldId="256"/>
            <ac:spMk id="20" creationId="{2B566528-1B12-4246-9431-5C2D7D081168}"/>
          </ac:spMkLst>
        </pc:spChg>
        <pc:grpChg chg="add">
          <ac:chgData name="Anshika Gupta" userId="d742b3f10a97c3d5" providerId="Windows Live" clId="Web-{CD15EB0A-24FF-47E3-B8F5-46C6B34278A3}" dt="2023-02-19T08:26:18.109" v="31"/>
          <ac:grpSpMkLst>
            <pc:docMk/>
            <pc:sldMk cId="0" sldId="256"/>
            <ac:grpSpMk id="16" creationId="{5995D10D-E9C9-47DB-AE7E-801FEF38F5C9}"/>
          </ac:grpSpMkLst>
        </pc:grpChg>
        <pc:grpChg chg="add">
          <ac:chgData name="Anshika Gupta" userId="d742b3f10a97c3d5" providerId="Windows Live" clId="Web-{CD15EB0A-24FF-47E3-B8F5-46C6B34278A3}" dt="2023-02-19T08:26:18.109" v="31"/>
          <ac:grpSpMkLst>
            <pc:docMk/>
            <pc:sldMk cId="0" sldId="256"/>
            <ac:grpSpMk id="21" creationId="{828A5161-06F1-46CF-8AD7-844680A59E13}"/>
          </ac:grpSpMkLst>
        </pc:grpChg>
        <pc:picChg chg="mod ord">
          <ac:chgData name="Anshika Gupta" userId="d742b3f10a97c3d5" providerId="Windows Live" clId="Web-{CD15EB0A-24FF-47E3-B8F5-46C6B34278A3}" dt="2023-02-19T08:26:18.109" v="31"/>
          <ac:picMkLst>
            <pc:docMk/>
            <pc:sldMk cId="0" sldId="256"/>
            <ac:picMk id="4" creationId="{00000000-0000-0000-0000-000000000000}"/>
          </ac:picMkLst>
        </pc:picChg>
      </pc:sldChg>
      <pc:sldChg chg="addSp modSp mod setBg">
        <pc:chgData name="Anshika Gupta" userId="d742b3f10a97c3d5" providerId="Windows Live" clId="Web-{CD15EB0A-24FF-47E3-B8F5-46C6B34278A3}" dt="2023-02-19T08:34:54.934" v="251" actId="1076"/>
        <pc:sldMkLst>
          <pc:docMk/>
          <pc:sldMk cId="0" sldId="257"/>
        </pc:sldMkLst>
        <pc:spChg chg="mod">
          <ac:chgData name="Anshika Gupta" userId="d742b3f10a97c3d5" providerId="Windows Live" clId="Web-{CD15EB0A-24FF-47E3-B8F5-46C6B34278A3}" dt="2023-02-19T08:34:31.855" v="247"/>
          <ac:spMkLst>
            <pc:docMk/>
            <pc:sldMk cId="0" sldId="257"/>
            <ac:spMk id="4" creationId="{00000000-0000-0000-0000-000000000000}"/>
          </ac:spMkLst>
        </pc:spChg>
        <pc:spChg chg="mod">
          <ac:chgData name="Anshika Gupta" userId="d742b3f10a97c3d5" providerId="Windows Live" clId="Web-{CD15EB0A-24FF-47E3-B8F5-46C6B34278A3}" dt="2023-02-19T08:34:31.855" v="247"/>
          <ac:spMkLst>
            <pc:docMk/>
            <pc:sldMk cId="0" sldId="257"/>
            <ac:spMk id="5" creationId="{00000000-0000-0000-0000-000000000000}"/>
          </ac:spMkLst>
        </pc:spChg>
        <pc:spChg chg="add">
          <ac:chgData name="Anshika Gupta" userId="d742b3f10a97c3d5" providerId="Windows Live" clId="Web-{CD15EB0A-24FF-47E3-B8F5-46C6B34278A3}" dt="2023-02-19T08:34:31.855" v="247"/>
          <ac:spMkLst>
            <pc:docMk/>
            <pc:sldMk cId="0" sldId="257"/>
            <ac:spMk id="14" creationId="{2B566528-1B12-4246-9431-5C2D7D081168}"/>
          </ac:spMkLst>
        </pc:spChg>
        <pc:grpChg chg="add">
          <ac:chgData name="Anshika Gupta" userId="d742b3f10a97c3d5" providerId="Windows Live" clId="Web-{CD15EB0A-24FF-47E3-B8F5-46C6B34278A3}" dt="2023-02-19T08:34:31.855" v="247"/>
          <ac:grpSpMkLst>
            <pc:docMk/>
            <pc:sldMk cId="0" sldId="257"/>
            <ac:grpSpMk id="16" creationId="{828A5161-06F1-46CF-8AD7-844680A59E13}"/>
          </ac:grpSpMkLst>
        </pc:grpChg>
        <pc:grpChg chg="add">
          <ac:chgData name="Anshika Gupta" userId="d742b3f10a97c3d5" providerId="Windows Live" clId="Web-{CD15EB0A-24FF-47E3-B8F5-46C6B34278A3}" dt="2023-02-19T08:34:31.855" v="247"/>
          <ac:grpSpMkLst>
            <pc:docMk/>
            <pc:sldMk cId="0" sldId="257"/>
            <ac:grpSpMk id="20" creationId="{5995D10D-E9C9-47DB-AE7E-801FEF38F5C9}"/>
          </ac:grpSpMkLst>
        </pc:grpChg>
        <pc:picChg chg="mod">
          <ac:chgData name="Anshika Gupta" userId="d742b3f10a97c3d5" providerId="Windows Live" clId="Web-{CD15EB0A-24FF-47E3-B8F5-46C6B34278A3}" dt="2023-02-19T08:34:54.934" v="251" actId="1076"/>
          <ac:picMkLst>
            <pc:docMk/>
            <pc:sldMk cId="0" sldId="257"/>
            <ac:picMk id="9" creationId="{00000000-0000-0000-0000-000000000000}"/>
          </ac:picMkLst>
        </pc:picChg>
      </pc:sldChg>
      <pc:sldChg chg="ord">
        <pc:chgData name="Anshika Gupta" userId="d742b3f10a97c3d5" providerId="Windows Live" clId="Web-{CD15EB0A-24FF-47E3-B8F5-46C6B34278A3}" dt="2023-02-19T10:54:58.643" v="1617"/>
        <pc:sldMkLst>
          <pc:docMk/>
          <pc:sldMk cId="0" sldId="260"/>
        </pc:sldMkLst>
      </pc:sldChg>
      <pc:sldChg chg="addSp modSp mod setBg">
        <pc:chgData name="Anshika Gupta" userId="d742b3f10a97c3d5" providerId="Windows Live" clId="Web-{CD15EB0A-24FF-47E3-B8F5-46C6B34278A3}" dt="2023-02-19T10:19:52.013" v="1541" actId="20577"/>
        <pc:sldMkLst>
          <pc:docMk/>
          <pc:sldMk cId="0" sldId="261"/>
        </pc:sldMkLst>
        <pc:spChg chg="mod">
          <ac:chgData name="Anshika Gupta" userId="d742b3f10a97c3d5" providerId="Windows Live" clId="Web-{CD15EB0A-24FF-47E3-B8F5-46C6B34278A3}" dt="2023-02-19T10:19:52.013" v="1541" actId="20577"/>
          <ac:spMkLst>
            <pc:docMk/>
            <pc:sldMk cId="0" sldId="261"/>
            <ac:spMk id="2" creationId="{00000000-0000-0000-0000-000000000000}"/>
          </ac:spMkLst>
        </pc:spChg>
        <pc:picChg chg="add mod">
          <ac:chgData name="Anshika Gupta" userId="d742b3f10a97c3d5" providerId="Windows Live" clId="Web-{CD15EB0A-24FF-47E3-B8F5-46C6B34278A3}" dt="2023-02-19T10:13:38.177" v="1528"/>
          <ac:picMkLst>
            <pc:docMk/>
            <pc:sldMk cId="0" sldId="261"/>
            <ac:picMk id="3" creationId="{93B37C0B-C940-2FB1-63DE-6D24D638811A}"/>
          </ac:picMkLst>
        </pc:picChg>
      </pc:sldChg>
      <pc:sldChg chg="new del ord">
        <pc:chgData name="Anshika Gupta" userId="d742b3f10a97c3d5" providerId="Windows Live" clId="Web-{CD15EB0A-24FF-47E3-B8F5-46C6B34278A3}" dt="2023-02-19T08:24:18.638" v="3"/>
        <pc:sldMkLst>
          <pc:docMk/>
          <pc:sldMk cId="1771707803" sldId="262"/>
        </pc:sldMkLst>
      </pc:sldChg>
      <pc:sldChg chg="modSp add del mod setBg">
        <pc:chgData name="Anshika Gupta" userId="d742b3f10a97c3d5" providerId="Windows Live" clId="Web-{CD15EB0A-24FF-47E3-B8F5-46C6B34278A3}" dt="2023-02-19T08:34:18.823" v="246"/>
        <pc:sldMkLst>
          <pc:docMk/>
          <pc:sldMk cId="2576106024" sldId="263"/>
        </pc:sldMkLst>
        <pc:spChg chg="mod">
          <ac:chgData name="Anshika Gupta" userId="d742b3f10a97c3d5" providerId="Windows Live" clId="Web-{CD15EB0A-24FF-47E3-B8F5-46C6B34278A3}" dt="2023-02-19T08:25:06.639" v="24" actId="20577"/>
          <ac:spMkLst>
            <pc:docMk/>
            <pc:sldMk cId="2576106024" sldId="263"/>
            <ac:spMk id="2" creationId="{00000000-0000-0000-0000-000000000000}"/>
          </ac:spMkLst>
        </pc:spChg>
      </pc:sldChg>
      <pc:sldChg chg="modSp new del mod setBg">
        <pc:chgData name="Anshika Gupta" userId="d742b3f10a97c3d5" providerId="Windows Live" clId="Web-{CD15EB0A-24FF-47E3-B8F5-46C6B34278A3}" dt="2023-02-19T08:28:17.612" v="61"/>
        <pc:sldMkLst>
          <pc:docMk/>
          <pc:sldMk cId="3580179170" sldId="264"/>
        </pc:sldMkLst>
        <pc:spChg chg="mod">
          <ac:chgData name="Anshika Gupta" userId="d742b3f10a97c3d5" providerId="Windows Live" clId="Web-{CD15EB0A-24FF-47E3-B8F5-46C6B34278A3}" dt="2023-02-19T08:27:46.190" v="58" actId="20577"/>
          <ac:spMkLst>
            <pc:docMk/>
            <pc:sldMk cId="3580179170" sldId="264"/>
            <ac:spMk id="2" creationId="{E08EACEB-7A80-1D1F-FB47-4EC9C3CB80F1}"/>
          </ac:spMkLst>
        </pc:spChg>
      </pc:sldChg>
      <pc:sldChg chg="modSp new ord">
        <pc:chgData name="Anshika Gupta" userId="d742b3f10a97c3d5" providerId="Windows Live" clId="Web-{CD15EB0A-24FF-47E3-B8F5-46C6B34278A3}" dt="2023-02-19T08:34:16.808" v="245"/>
        <pc:sldMkLst>
          <pc:docMk/>
          <pc:sldMk cId="3917191248" sldId="264"/>
        </pc:sldMkLst>
        <pc:spChg chg="mod">
          <ac:chgData name="Anshika Gupta" userId="d742b3f10a97c3d5" providerId="Windows Live" clId="Web-{CD15EB0A-24FF-47E3-B8F5-46C6B34278A3}" dt="2023-02-19T08:34:02.573" v="244" actId="1076"/>
          <ac:spMkLst>
            <pc:docMk/>
            <pc:sldMk cId="3917191248" sldId="264"/>
            <ac:spMk id="2" creationId="{AC7DC80B-BEF7-2437-71F8-AE6FE5C450CF}"/>
          </ac:spMkLst>
        </pc:spChg>
        <pc:spChg chg="mod">
          <ac:chgData name="Anshika Gupta" userId="d742b3f10a97c3d5" providerId="Windows Live" clId="Web-{CD15EB0A-24FF-47E3-B8F5-46C6B34278A3}" dt="2023-02-19T08:33:55.088" v="243" actId="1076"/>
          <ac:spMkLst>
            <pc:docMk/>
            <pc:sldMk cId="3917191248" sldId="264"/>
            <ac:spMk id="3" creationId="{6B4C8615-BAAD-2929-DEA1-918035CBAEBA}"/>
          </ac:spMkLst>
        </pc:spChg>
        <pc:spChg chg="mod">
          <ac:chgData name="Anshika Gupta" userId="d742b3f10a97c3d5" providerId="Windows Live" clId="Web-{CD15EB0A-24FF-47E3-B8F5-46C6B34278A3}" dt="2023-02-19T08:31:07.522" v="219" actId="20577"/>
          <ac:spMkLst>
            <pc:docMk/>
            <pc:sldMk cId="3917191248" sldId="264"/>
            <ac:spMk id="4" creationId="{A506C73E-CA43-8178-6825-D5EAEAA8DE52}"/>
          </ac:spMkLst>
        </pc:spChg>
      </pc:sldChg>
      <pc:sldChg chg="addSp delSp modSp new mod setBg">
        <pc:chgData name="Anshika Gupta" userId="d742b3f10a97c3d5" providerId="Windows Live" clId="Web-{CD15EB0A-24FF-47E3-B8F5-46C6B34278A3}" dt="2023-02-19T11:06:42.378" v="1733"/>
        <pc:sldMkLst>
          <pc:docMk/>
          <pc:sldMk cId="848094800" sldId="265"/>
        </pc:sldMkLst>
        <pc:spChg chg="mod">
          <ac:chgData name="Anshika Gupta" userId="d742b3f10a97c3d5" providerId="Windows Live" clId="Web-{CD15EB0A-24FF-47E3-B8F5-46C6B34278A3}" dt="2023-02-19T11:06:42.378" v="1733"/>
          <ac:spMkLst>
            <pc:docMk/>
            <pc:sldMk cId="848094800" sldId="265"/>
            <ac:spMk id="2" creationId="{00393A85-23E0-B98A-B8CC-AE339415A95C}"/>
          </ac:spMkLst>
        </pc:spChg>
        <pc:spChg chg="mod">
          <ac:chgData name="Anshika Gupta" userId="d742b3f10a97c3d5" providerId="Windows Live" clId="Web-{CD15EB0A-24FF-47E3-B8F5-46C6B34278A3}" dt="2023-02-19T11:06:42.378" v="1733"/>
          <ac:spMkLst>
            <pc:docMk/>
            <pc:sldMk cId="848094800" sldId="265"/>
            <ac:spMk id="3" creationId="{24F0B591-9062-39A5-99C8-06BBE27BB043}"/>
          </ac:spMkLst>
        </pc:spChg>
        <pc:spChg chg="add">
          <ac:chgData name="Anshika Gupta" userId="d742b3f10a97c3d5" providerId="Windows Live" clId="Web-{CD15EB0A-24FF-47E3-B8F5-46C6B34278A3}" dt="2023-02-19T11:06:42.378" v="1733"/>
          <ac:spMkLst>
            <pc:docMk/>
            <pc:sldMk cId="848094800" sldId="265"/>
            <ac:spMk id="5" creationId="{12FB12AE-71D1-47FD-9AC3-EE2C07424534}"/>
          </ac:spMkLst>
        </pc:spChg>
        <pc:spChg chg="add">
          <ac:chgData name="Anshika Gupta" userId="d742b3f10a97c3d5" providerId="Windows Live" clId="Web-{CD15EB0A-24FF-47E3-B8F5-46C6B34278A3}" dt="2023-02-19T11:06:42.378" v="1733"/>
          <ac:spMkLst>
            <pc:docMk/>
            <pc:sldMk cId="848094800" sldId="265"/>
            <ac:spMk id="6" creationId="{64853C7E-3CBA-4464-865F-6044D94B1BE9}"/>
          </ac:spMkLst>
        </pc:spChg>
        <pc:spChg chg="add">
          <ac:chgData name="Anshika Gupta" userId="d742b3f10a97c3d5" providerId="Windows Live" clId="Web-{CD15EB0A-24FF-47E3-B8F5-46C6B34278A3}" dt="2023-02-19T11:06:42.378" v="1733"/>
          <ac:spMkLst>
            <pc:docMk/>
            <pc:sldMk cId="848094800" sldId="265"/>
            <ac:spMk id="7" creationId="{55EFEC59-B929-4851-9DEF-9106F27979A9}"/>
          </ac:spMkLst>
        </pc:spChg>
        <pc:spChg chg="add del">
          <ac:chgData name="Anshika Gupta" userId="d742b3f10a97c3d5" providerId="Windows Live" clId="Web-{CD15EB0A-24FF-47E3-B8F5-46C6B34278A3}" dt="2023-02-19T08:36:52.983" v="271"/>
          <ac:spMkLst>
            <pc:docMk/>
            <pc:sldMk cId="848094800" sldId="265"/>
            <ac:spMk id="8" creationId="{09588DA8-065E-4F6F-8EFD-43104AB2E0CF}"/>
          </ac:spMkLst>
        </pc:spChg>
        <pc:spChg chg="add">
          <ac:chgData name="Anshika Gupta" userId="d742b3f10a97c3d5" providerId="Windows Live" clId="Web-{CD15EB0A-24FF-47E3-B8F5-46C6B34278A3}" dt="2023-02-19T11:06:42.378" v="1733"/>
          <ac:spMkLst>
            <pc:docMk/>
            <pc:sldMk cId="848094800" sldId="265"/>
            <ac:spMk id="9" creationId="{6C132392-D5FF-4588-8FA1-5BAD77BF6464}"/>
          </ac:spMkLst>
        </pc:spChg>
        <pc:spChg chg="add del">
          <ac:chgData name="Anshika Gupta" userId="d742b3f10a97c3d5" providerId="Windows Live" clId="Web-{CD15EB0A-24FF-47E3-B8F5-46C6B34278A3}" dt="2023-02-19T08:36:52.983" v="271"/>
          <ac:spMkLst>
            <pc:docMk/>
            <pc:sldMk cId="848094800" sldId="265"/>
            <ac:spMk id="10" creationId="{C4285719-470E-454C-AF62-8323075F1F5B}"/>
          </ac:spMkLst>
        </pc:spChg>
        <pc:spChg chg="add">
          <ac:chgData name="Anshika Gupta" userId="d742b3f10a97c3d5" providerId="Windows Live" clId="Web-{CD15EB0A-24FF-47E3-B8F5-46C6B34278A3}" dt="2023-02-19T11:06:42.378" v="1733"/>
          <ac:spMkLst>
            <pc:docMk/>
            <pc:sldMk cId="848094800" sldId="265"/>
            <ac:spMk id="11" creationId="{C7EAC045-695C-4E73-9B7C-AFD6FB22DA20}"/>
          </ac:spMkLst>
        </pc:spChg>
        <pc:spChg chg="add del">
          <ac:chgData name="Anshika Gupta" userId="d742b3f10a97c3d5" providerId="Windows Live" clId="Web-{CD15EB0A-24FF-47E3-B8F5-46C6B34278A3}" dt="2023-02-19T08:36:52.983" v="271"/>
          <ac:spMkLst>
            <pc:docMk/>
            <pc:sldMk cId="848094800" sldId="265"/>
            <ac:spMk id="12" creationId="{CD9FE4EF-C4D8-49A0-B2FF-81D8DB7D8A24}"/>
          </ac:spMkLst>
        </pc:spChg>
        <pc:spChg chg="add">
          <ac:chgData name="Anshika Gupta" userId="d742b3f10a97c3d5" providerId="Windows Live" clId="Web-{CD15EB0A-24FF-47E3-B8F5-46C6B34278A3}" dt="2023-02-19T11:06:42.378" v="1733"/>
          <ac:spMkLst>
            <pc:docMk/>
            <pc:sldMk cId="848094800" sldId="265"/>
            <ac:spMk id="13" creationId="{404A7A3A-BEAE-4BC6-A163-5D0E5F8C4669}"/>
          </ac:spMkLst>
        </pc:spChg>
        <pc:spChg chg="add del">
          <ac:chgData name="Anshika Gupta" userId="d742b3f10a97c3d5" providerId="Windows Live" clId="Web-{CD15EB0A-24FF-47E3-B8F5-46C6B34278A3}" dt="2023-02-19T08:36:52.983" v="271"/>
          <ac:spMkLst>
            <pc:docMk/>
            <pc:sldMk cId="848094800" sldId="265"/>
            <ac:spMk id="14" creationId="{4300840D-0A0B-4512-BACA-B439D5B9C57C}"/>
          </ac:spMkLst>
        </pc:spChg>
        <pc:spChg chg="add">
          <ac:chgData name="Anshika Gupta" userId="d742b3f10a97c3d5" providerId="Windows Live" clId="Web-{CD15EB0A-24FF-47E3-B8F5-46C6B34278A3}" dt="2023-02-19T11:06:42.378" v="1733"/>
          <ac:spMkLst>
            <pc:docMk/>
            <pc:sldMk cId="848094800" sldId="265"/>
            <ac:spMk id="15" creationId="{12ED3B7D-405D-4DFA-8608-B6DE7467183E}"/>
          </ac:spMkLst>
        </pc:spChg>
        <pc:spChg chg="add del">
          <ac:chgData name="Anshika Gupta" userId="d742b3f10a97c3d5" providerId="Windows Live" clId="Web-{CD15EB0A-24FF-47E3-B8F5-46C6B34278A3}" dt="2023-02-19T08:36:52.983" v="271"/>
          <ac:spMkLst>
            <pc:docMk/>
            <pc:sldMk cId="848094800" sldId="265"/>
            <ac:spMk id="16" creationId="{D2B78728-A580-49A7-84F9-6EF6F583ADE0}"/>
          </ac:spMkLst>
        </pc:spChg>
        <pc:spChg chg="add del">
          <ac:chgData name="Anshika Gupta" userId="d742b3f10a97c3d5" providerId="Windows Live" clId="Web-{CD15EB0A-24FF-47E3-B8F5-46C6B34278A3}" dt="2023-02-19T08:36:52.983" v="271"/>
          <ac:spMkLst>
            <pc:docMk/>
            <pc:sldMk cId="848094800" sldId="265"/>
            <ac:spMk id="18" creationId="{38FAA1A1-D861-433F-88FA-1E9D6FD31D11}"/>
          </ac:spMkLst>
        </pc:spChg>
        <pc:spChg chg="add del">
          <ac:chgData name="Anshika Gupta" userId="d742b3f10a97c3d5" providerId="Windows Live" clId="Web-{CD15EB0A-24FF-47E3-B8F5-46C6B34278A3}" dt="2023-02-19T08:36:52.983" v="271"/>
          <ac:spMkLst>
            <pc:docMk/>
            <pc:sldMk cId="848094800" sldId="265"/>
            <ac:spMk id="20" creationId="{8D71EDA1-87BF-4D5D-AB79-F346FD19278A}"/>
          </ac:spMkLst>
        </pc:spChg>
      </pc:sldChg>
      <pc:sldChg chg="new del">
        <pc:chgData name="Anshika Gupta" userId="d742b3f10a97c3d5" providerId="Windows Live" clId="Web-{CD15EB0A-24FF-47E3-B8F5-46C6B34278A3}" dt="2023-02-19T08:28:24.237" v="63"/>
        <pc:sldMkLst>
          <pc:docMk/>
          <pc:sldMk cId="1551214629" sldId="265"/>
        </pc:sldMkLst>
      </pc:sldChg>
      <pc:sldChg chg="new del">
        <pc:chgData name="Anshika Gupta" userId="d742b3f10a97c3d5" providerId="Windows Live" clId="Web-{CD15EB0A-24FF-47E3-B8F5-46C6B34278A3}" dt="2023-02-19T08:28:20.268" v="62"/>
        <pc:sldMkLst>
          <pc:docMk/>
          <pc:sldMk cId="1684532879" sldId="266"/>
        </pc:sldMkLst>
      </pc:sldChg>
      <pc:sldChg chg="addSp delSp modSp new mod setBg">
        <pc:chgData name="Anshika Gupta" userId="d742b3f10a97c3d5" providerId="Windows Live" clId="Web-{CD15EB0A-24FF-47E3-B8F5-46C6B34278A3}" dt="2023-02-19T08:56:08.478" v="343"/>
        <pc:sldMkLst>
          <pc:docMk/>
          <pc:sldMk cId="3438331592" sldId="266"/>
        </pc:sldMkLst>
        <pc:spChg chg="mod">
          <ac:chgData name="Anshika Gupta" userId="d742b3f10a97c3d5" providerId="Windows Live" clId="Web-{CD15EB0A-24FF-47E3-B8F5-46C6B34278A3}" dt="2023-02-19T08:56:08.478" v="343"/>
          <ac:spMkLst>
            <pc:docMk/>
            <pc:sldMk cId="3438331592" sldId="266"/>
            <ac:spMk id="2" creationId="{D9B7B7DC-0B43-C172-D119-2B29CE72B2FD}"/>
          </ac:spMkLst>
        </pc:spChg>
        <pc:spChg chg="del mod">
          <ac:chgData name="Anshika Gupta" userId="d742b3f10a97c3d5" providerId="Windows Live" clId="Web-{CD15EB0A-24FF-47E3-B8F5-46C6B34278A3}" dt="2023-02-19T08:56:08.478" v="343"/>
          <ac:spMkLst>
            <pc:docMk/>
            <pc:sldMk cId="3438331592" sldId="266"/>
            <ac:spMk id="3" creationId="{7DDDC58E-E7C2-A14C-4FF0-A1B1561C3345}"/>
          </ac:spMkLst>
        </pc:spChg>
        <pc:spChg chg="add">
          <ac:chgData name="Anshika Gupta" userId="d742b3f10a97c3d5" providerId="Windows Live" clId="Web-{CD15EB0A-24FF-47E3-B8F5-46C6B34278A3}" dt="2023-02-19T08:56:08.478" v="343"/>
          <ac:spMkLst>
            <pc:docMk/>
            <pc:sldMk cId="3438331592" sldId="266"/>
            <ac:spMk id="9" creationId="{D55CD764-972B-4CA5-A885-53E55C63E174}"/>
          </ac:spMkLst>
        </pc:spChg>
        <pc:spChg chg="add">
          <ac:chgData name="Anshika Gupta" userId="d742b3f10a97c3d5" providerId="Windows Live" clId="Web-{CD15EB0A-24FF-47E3-B8F5-46C6B34278A3}" dt="2023-02-19T08:56:08.478" v="343"/>
          <ac:spMkLst>
            <pc:docMk/>
            <pc:sldMk cId="3438331592" sldId="266"/>
            <ac:spMk id="11" creationId="{34165AB3-7006-4430-BCE3-25476BE13322}"/>
          </ac:spMkLst>
        </pc:spChg>
        <pc:spChg chg="add">
          <ac:chgData name="Anshika Gupta" userId="d742b3f10a97c3d5" providerId="Windows Live" clId="Web-{CD15EB0A-24FF-47E3-B8F5-46C6B34278A3}" dt="2023-02-19T08:56:08.478" v="343"/>
          <ac:spMkLst>
            <pc:docMk/>
            <pc:sldMk cId="3438331592" sldId="266"/>
            <ac:spMk id="35" creationId="{E3E51905-F374-4E1A-97CF-B741584B74D5}"/>
          </ac:spMkLst>
        </pc:spChg>
        <pc:grpChg chg="add">
          <ac:chgData name="Anshika Gupta" userId="d742b3f10a97c3d5" providerId="Windows Live" clId="Web-{CD15EB0A-24FF-47E3-B8F5-46C6B34278A3}" dt="2023-02-19T08:56:08.478" v="343"/>
          <ac:grpSpMkLst>
            <pc:docMk/>
            <pc:sldMk cId="3438331592" sldId="266"/>
            <ac:grpSpMk id="13" creationId="{11999B20-6058-4C55-882E-A1FB050B69DD}"/>
          </ac:grpSpMkLst>
        </pc:grpChg>
        <pc:graphicFrameChg chg="add">
          <ac:chgData name="Anshika Gupta" userId="d742b3f10a97c3d5" providerId="Windows Live" clId="Web-{CD15EB0A-24FF-47E3-B8F5-46C6B34278A3}" dt="2023-02-19T08:56:08.478" v="343"/>
          <ac:graphicFrameMkLst>
            <pc:docMk/>
            <pc:sldMk cId="3438331592" sldId="266"/>
            <ac:graphicFrameMk id="5" creationId="{30AE264D-2EEB-96F5-3ED3-69C0E7BA4B89}"/>
          </ac:graphicFrameMkLst>
        </pc:graphicFrameChg>
      </pc:sldChg>
      <pc:sldChg chg="addSp delSp modSp new mod ord setBg">
        <pc:chgData name="Anshika Gupta" userId="d742b3f10a97c3d5" providerId="Windows Live" clId="Web-{CD15EB0A-24FF-47E3-B8F5-46C6B34278A3}" dt="2023-02-19T10:19:15.247" v="1537" actId="1076"/>
        <pc:sldMkLst>
          <pc:docMk/>
          <pc:sldMk cId="1371423914" sldId="267"/>
        </pc:sldMkLst>
        <pc:spChg chg="del">
          <ac:chgData name="Anshika Gupta" userId="d742b3f10a97c3d5" providerId="Windows Live" clId="Web-{CD15EB0A-24FF-47E3-B8F5-46C6B34278A3}" dt="2023-02-19T09:18:49.274" v="1194"/>
          <ac:spMkLst>
            <pc:docMk/>
            <pc:sldMk cId="1371423914" sldId="267"/>
            <ac:spMk id="2" creationId="{5F86845F-5963-9256-3DB2-FB071145D643}"/>
          </ac:spMkLst>
        </pc:spChg>
        <pc:spChg chg="del">
          <ac:chgData name="Anshika Gupta" userId="d742b3f10a97c3d5" providerId="Windows Live" clId="Web-{CD15EB0A-24FF-47E3-B8F5-46C6B34278A3}" dt="2023-02-19T08:43:52.367" v="296"/>
          <ac:spMkLst>
            <pc:docMk/>
            <pc:sldMk cId="1371423914" sldId="267"/>
            <ac:spMk id="3" creationId="{AC687801-2606-1ED5-9EAE-980309E94D6B}"/>
          </ac:spMkLst>
        </pc:spChg>
        <pc:spChg chg="add del">
          <ac:chgData name="Anshika Gupta" userId="d742b3f10a97c3d5" providerId="Windows Live" clId="Web-{CD15EB0A-24FF-47E3-B8F5-46C6B34278A3}" dt="2023-02-19T09:24:34.219" v="1261"/>
          <ac:spMkLst>
            <pc:docMk/>
            <pc:sldMk cId="1371423914" sldId="267"/>
            <ac:spMk id="9" creationId="{F3060C83-F051-4F0E-ABAD-AA0DFC48B218}"/>
          </ac:spMkLst>
        </pc:spChg>
        <pc:spChg chg="add del">
          <ac:chgData name="Anshika Gupta" userId="d742b3f10a97c3d5" providerId="Windows Live" clId="Web-{CD15EB0A-24FF-47E3-B8F5-46C6B34278A3}" dt="2023-02-19T09:24:34.219" v="1261"/>
          <ac:spMkLst>
            <pc:docMk/>
            <pc:sldMk cId="1371423914" sldId="267"/>
            <ac:spMk id="11" creationId="{83C98ABE-055B-441F-B07E-44F97F083C39}"/>
          </ac:spMkLst>
        </pc:spChg>
        <pc:spChg chg="add del">
          <ac:chgData name="Anshika Gupta" userId="d742b3f10a97c3d5" providerId="Windows Live" clId="Web-{CD15EB0A-24FF-47E3-B8F5-46C6B34278A3}" dt="2023-02-19T09:24:34.219" v="1261"/>
          <ac:spMkLst>
            <pc:docMk/>
            <pc:sldMk cId="1371423914" sldId="267"/>
            <ac:spMk id="13" creationId="{29FDB030-9B49-4CED-8CCD-4D99382388AC}"/>
          </ac:spMkLst>
        </pc:spChg>
        <pc:spChg chg="add del">
          <ac:chgData name="Anshika Gupta" userId="d742b3f10a97c3d5" providerId="Windows Live" clId="Web-{CD15EB0A-24FF-47E3-B8F5-46C6B34278A3}" dt="2023-02-19T09:24:34.219" v="1261"/>
          <ac:spMkLst>
            <pc:docMk/>
            <pc:sldMk cId="1371423914" sldId="267"/>
            <ac:spMk id="15" creationId="{3783CA14-24A1-485C-8B30-D6A5D87987AD}"/>
          </ac:spMkLst>
        </pc:spChg>
        <pc:spChg chg="add del">
          <ac:chgData name="Anshika Gupta" userId="d742b3f10a97c3d5" providerId="Windows Live" clId="Web-{CD15EB0A-24FF-47E3-B8F5-46C6B34278A3}" dt="2023-02-19T09:24:34.219" v="1261"/>
          <ac:spMkLst>
            <pc:docMk/>
            <pc:sldMk cId="1371423914" sldId="267"/>
            <ac:spMk id="17" creationId="{9A97C86A-04D6-40F7-AE84-31AB43E6A846}"/>
          </ac:spMkLst>
        </pc:spChg>
        <pc:spChg chg="add del">
          <ac:chgData name="Anshika Gupta" userId="d742b3f10a97c3d5" providerId="Windows Live" clId="Web-{CD15EB0A-24FF-47E3-B8F5-46C6B34278A3}" dt="2023-02-19T09:24:34.219" v="1261"/>
          <ac:spMkLst>
            <pc:docMk/>
            <pc:sldMk cId="1371423914" sldId="267"/>
            <ac:spMk id="19" creationId="{FF9F2414-84E8-453E-B1F3-389FDE8192D9}"/>
          </ac:spMkLst>
        </pc:spChg>
        <pc:spChg chg="add del">
          <ac:chgData name="Anshika Gupta" userId="d742b3f10a97c3d5" providerId="Windows Live" clId="Web-{CD15EB0A-24FF-47E3-B8F5-46C6B34278A3}" dt="2023-02-19T09:24:34.219" v="1261"/>
          <ac:spMkLst>
            <pc:docMk/>
            <pc:sldMk cId="1371423914" sldId="267"/>
            <ac:spMk id="21" creationId="{3ECA69A1-7536-43AC-85EF-C7106179F5ED}"/>
          </ac:spMkLst>
        </pc:spChg>
        <pc:spChg chg="add del mod">
          <ac:chgData name="Anshika Gupta" userId="d742b3f10a97c3d5" providerId="Windows Live" clId="Web-{CD15EB0A-24FF-47E3-B8F5-46C6B34278A3}" dt="2023-02-19T10:05:40.180" v="1458"/>
          <ac:spMkLst>
            <pc:docMk/>
            <pc:sldMk cId="1371423914" sldId="267"/>
            <ac:spMk id="73" creationId="{9A8CC4B5-4BA1-B899-86A1-BB9D140DC2C7}"/>
          </ac:spMkLst>
        </pc:spChg>
        <pc:grpChg chg="add mod">
          <ac:chgData name="Anshika Gupta" userId="d742b3f10a97c3d5" providerId="Windows Live" clId="Web-{CD15EB0A-24FF-47E3-B8F5-46C6B34278A3}" dt="2023-02-19T10:19:15.247" v="1537" actId="1076"/>
          <ac:grpSpMkLst>
            <pc:docMk/>
            <pc:sldMk cId="1371423914" sldId="267"/>
            <ac:grpSpMk id="86" creationId="{E5DBE8A7-EEE8-889F-6F94-31950FB4C083}"/>
          </ac:grpSpMkLst>
        </pc:grpChg>
        <pc:graphicFrameChg chg="add del mod ord modGraphic">
          <ac:chgData name="Anshika Gupta" userId="d742b3f10a97c3d5" providerId="Windows Live" clId="Web-{CD15EB0A-24FF-47E3-B8F5-46C6B34278A3}" dt="2023-02-19T10:06:56.011" v="1465"/>
          <ac:graphicFrameMkLst>
            <pc:docMk/>
            <pc:sldMk cId="1371423914" sldId="267"/>
            <ac:graphicFrameMk id="4" creationId="{F3CC7A4A-DCEE-5A77-DC3E-10898288BF8B}"/>
          </ac:graphicFrameMkLst>
        </pc:graphicFrameChg>
        <pc:picChg chg="add mod">
          <ac:chgData name="Anshika Gupta" userId="d742b3f10a97c3d5" providerId="Windows Live" clId="Web-{CD15EB0A-24FF-47E3-B8F5-46C6B34278A3}" dt="2023-02-19T10:06:58.949" v="1466"/>
          <ac:picMkLst>
            <pc:docMk/>
            <pc:sldMk cId="1371423914" sldId="267"/>
            <ac:picMk id="5" creationId="{A2E10251-E084-F856-70AC-E582599173C6}"/>
          </ac:picMkLst>
        </pc:picChg>
        <pc:picChg chg="add mod">
          <ac:chgData name="Anshika Gupta" userId="d742b3f10a97c3d5" providerId="Windows Live" clId="Web-{CD15EB0A-24FF-47E3-B8F5-46C6B34278A3}" dt="2023-02-19T10:06:58.949" v="1466"/>
          <ac:picMkLst>
            <pc:docMk/>
            <pc:sldMk cId="1371423914" sldId="267"/>
            <ac:picMk id="6" creationId="{7B046951-92BC-E418-78FD-4AA0FB610B47}"/>
          </ac:picMkLst>
        </pc:picChg>
        <pc:picChg chg="add mod">
          <ac:chgData name="Anshika Gupta" userId="d742b3f10a97c3d5" providerId="Windows Live" clId="Web-{CD15EB0A-24FF-47E3-B8F5-46C6B34278A3}" dt="2023-02-19T10:06:58.949" v="1466"/>
          <ac:picMkLst>
            <pc:docMk/>
            <pc:sldMk cId="1371423914" sldId="267"/>
            <ac:picMk id="7" creationId="{5AE4B4CF-FCE4-B12D-1C32-6702F1C20519}"/>
          </ac:picMkLst>
        </pc:picChg>
        <pc:picChg chg="add mod">
          <ac:chgData name="Anshika Gupta" userId="d742b3f10a97c3d5" providerId="Windows Live" clId="Web-{CD15EB0A-24FF-47E3-B8F5-46C6B34278A3}" dt="2023-02-19T10:06:58.949" v="1466"/>
          <ac:picMkLst>
            <pc:docMk/>
            <pc:sldMk cId="1371423914" sldId="267"/>
            <ac:picMk id="8" creationId="{120D8EE1-D888-A966-31C9-E06EB961C6FF}"/>
          </ac:picMkLst>
        </pc:picChg>
        <pc:picChg chg="add mod">
          <ac:chgData name="Anshika Gupta" userId="d742b3f10a97c3d5" providerId="Windows Live" clId="Web-{CD15EB0A-24FF-47E3-B8F5-46C6B34278A3}" dt="2023-02-19T10:06:58.949" v="1466"/>
          <ac:picMkLst>
            <pc:docMk/>
            <pc:sldMk cId="1371423914" sldId="267"/>
            <ac:picMk id="10" creationId="{4E03EFA4-4346-26C6-2A98-53E8C28C8CF7}"/>
          </ac:picMkLst>
        </pc:picChg>
        <pc:picChg chg="add mod">
          <ac:chgData name="Anshika Gupta" userId="d742b3f10a97c3d5" providerId="Windows Live" clId="Web-{CD15EB0A-24FF-47E3-B8F5-46C6B34278A3}" dt="2023-02-19T10:06:58.949" v="1466"/>
          <ac:picMkLst>
            <pc:docMk/>
            <pc:sldMk cId="1371423914" sldId="267"/>
            <ac:picMk id="12" creationId="{7E80B132-1CBD-2E43-4F37-72411A4C6824}"/>
          </ac:picMkLst>
        </pc:picChg>
        <pc:picChg chg="add mod">
          <ac:chgData name="Anshika Gupta" userId="d742b3f10a97c3d5" providerId="Windows Live" clId="Web-{CD15EB0A-24FF-47E3-B8F5-46C6B34278A3}" dt="2023-02-19T10:06:58.949" v="1466"/>
          <ac:picMkLst>
            <pc:docMk/>
            <pc:sldMk cId="1371423914" sldId="267"/>
            <ac:picMk id="14" creationId="{60C522F0-A65A-ACFE-05B2-396C73297170}"/>
          </ac:picMkLst>
        </pc:picChg>
        <pc:picChg chg="add mod">
          <ac:chgData name="Anshika Gupta" userId="d742b3f10a97c3d5" providerId="Windows Live" clId="Web-{CD15EB0A-24FF-47E3-B8F5-46C6B34278A3}" dt="2023-02-19T10:06:58.949" v="1466"/>
          <ac:picMkLst>
            <pc:docMk/>
            <pc:sldMk cId="1371423914" sldId="267"/>
            <ac:picMk id="16" creationId="{0D87839D-3DBD-F7D7-FA97-F655EDD334DA}"/>
          </ac:picMkLst>
        </pc:picChg>
        <pc:picChg chg="add mod">
          <ac:chgData name="Anshika Gupta" userId="d742b3f10a97c3d5" providerId="Windows Live" clId="Web-{CD15EB0A-24FF-47E3-B8F5-46C6B34278A3}" dt="2023-02-19T10:06:58.949" v="1466"/>
          <ac:picMkLst>
            <pc:docMk/>
            <pc:sldMk cId="1371423914" sldId="267"/>
            <ac:picMk id="18" creationId="{92E31B39-2E99-96FF-88C6-A3F45EC9DE50}"/>
          </ac:picMkLst>
        </pc:picChg>
        <pc:picChg chg="add mod">
          <ac:chgData name="Anshika Gupta" userId="d742b3f10a97c3d5" providerId="Windows Live" clId="Web-{CD15EB0A-24FF-47E3-B8F5-46C6B34278A3}" dt="2023-02-19T10:06:58.949" v="1466"/>
          <ac:picMkLst>
            <pc:docMk/>
            <pc:sldMk cId="1371423914" sldId="267"/>
            <ac:picMk id="20" creationId="{276488F6-A72C-22AD-CC3F-50D5F9AB5F4E}"/>
          </ac:picMkLst>
        </pc:picChg>
        <pc:picChg chg="add mod">
          <ac:chgData name="Anshika Gupta" userId="d742b3f10a97c3d5" providerId="Windows Live" clId="Web-{CD15EB0A-24FF-47E3-B8F5-46C6B34278A3}" dt="2023-02-19T10:06:58.949" v="1466"/>
          <ac:picMkLst>
            <pc:docMk/>
            <pc:sldMk cId="1371423914" sldId="267"/>
            <ac:picMk id="22" creationId="{9197E4AA-E00D-1AF0-BFBB-5EB357FE052A}"/>
          </ac:picMkLst>
        </pc:picChg>
        <pc:picChg chg="add mod">
          <ac:chgData name="Anshika Gupta" userId="d742b3f10a97c3d5" providerId="Windows Live" clId="Web-{CD15EB0A-24FF-47E3-B8F5-46C6B34278A3}" dt="2023-02-19T10:06:58.949" v="1466"/>
          <ac:picMkLst>
            <pc:docMk/>
            <pc:sldMk cId="1371423914" sldId="267"/>
            <ac:picMk id="23" creationId="{DCA9FAFB-C1B8-3D78-F0C3-06D8A915E6A1}"/>
          </ac:picMkLst>
        </pc:picChg>
        <pc:picChg chg="add mod">
          <ac:chgData name="Anshika Gupta" userId="d742b3f10a97c3d5" providerId="Windows Live" clId="Web-{CD15EB0A-24FF-47E3-B8F5-46C6B34278A3}" dt="2023-02-19T10:06:58.949" v="1466"/>
          <ac:picMkLst>
            <pc:docMk/>
            <pc:sldMk cId="1371423914" sldId="267"/>
            <ac:picMk id="24" creationId="{9734A0AD-1940-9BD1-578B-1FA0BF5BCE3B}"/>
          </ac:picMkLst>
        </pc:picChg>
        <pc:picChg chg="add mod">
          <ac:chgData name="Anshika Gupta" userId="d742b3f10a97c3d5" providerId="Windows Live" clId="Web-{CD15EB0A-24FF-47E3-B8F5-46C6B34278A3}" dt="2023-02-19T10:06:58.949" v="1466"/>
          <ac:picMkLst>
            <pc:docMk/>
            <pc:sldMk cId="1371423914" sldId="267"/>
            <ac:picMk id="25" creationId="{AF73CC3B-6660-7A55-B95B-C8EAE60E452C}"/>
          </ac:picMkLst>
        </pc:picChg>
        <pc:picChg chg="add mod">
          <ac:chgData name="Anshika Gupta" userId="d742b3f10a97c3d5" providerId="Windows Live" clId="Web-{CD15EB0A-24FF-47E3-B8F5-46C6B34278A3}" dt="2023-02-19T10:06:58.949" v="1466"/>
          <ac:picMkLst>
            <pc:docMk/>
            <pc:sldMk cId="1371423914" sldId="267"/>
            <ac:picMk id="26" creationId="{A7D0D5AE-C262-F1A1-6583-A1596014A667}"/>
          </ac:picMkLst>
        </pc:picChg>
        <pc:picChg chg="add mod">
          <ac:chgData name="Anshika Gupta" userId="d742b3f10a97c3d5" providerId="Windows Live" clId="Web-{CD15EB0A-24FF-47E3-B8F5-46C6B34278A3}" dt="2023-02-19T10:06:58.949" v="1466"/>
          <ac:picMkLst>
            <pc:docMk/>
            <pc:sldMk cId="1371423914" sldId="267"/>
            <ac:picMk id="27" creationId="{E908E373-A4E0-60A1-AB83-617D8CB92940}"/>
          </ac:picMkLst>
        </pc:picChg>
        <pc:picChg chg="add mod">
          <ac:chgData name="Anshika Gupta" userId="d742b3f10a97c3d5" providerId="Windows Live" clId="Web-{CD15EB0A-24FF-47E3-B8F5-46C6B34278A3}" dt="2023-02-19T10:06:58.949" v="1466"/>
          <ac:picMkLst>
            <pc:docMk/>
            <pc:sldMk cId="1371423914" sldId="267"/>
            <ac:picMk id="28" creationId="{6CCBC70B-76F7-5B67-21D4-A5B38234D5D7}"/>
          </ac:picMkLst>
        </pc:picChg>
        <pc:picChg chg="add mod">
          <ac:chgData name="Anshika Gupta" userId="d742b3f10a97c3d5" providerId="Windows Live" clId="Web-{CD15EB0A-24FF-47E3-B8F5-46C6B34278A3}" dt="2023-02-19T10:06:58.949" v="1466"/>
          <ac:picMkLst>
            <pc:docMk/>
            <pc:sldMk cId="1371423914" sldId="267"/>
            <ac:picMk id="29" creationId="{79AB9F52-4FCB-417F-C77A-EF05BBA062D3}"/>
          </ac:picMkLst>
        </pc:picChg>
        <pc:picChg chg="add mod">
          <ac:chgData name="Anshika Gupta" userId="d742b3f10a97c3d5" providerId="Windows Live" clId="Web-{CD15EB0A-24FF-47E3-B8F5-46C6B34278A3}" dt="2023-02-19T10:06:58.949" v="1466"/>
          <ac:picMkLst>
            <pc:docMk/>
            <pc:sldMk cId="1371423914" sldId="267"/>
            <ac:picMk id="30" creationId="{9198A91B-D2AD-9109-1B2D-503910B9F7A8}"/>
          </ac:picMkLst>
        </pc:picChg>
        <pc:picChg chg="add mod">
          <ac:chgData name="Anshika Gupta" userId="d742b3f10a97c3d5" providerId="Windows Live" clId="Web-{CD15EB0A-24FF-47E3-B8F5-46C6B34278A3}" dt="2023-02-19T10:06:58.949" v="1466"/>
          <ac:picMkLst>
            <pc:docMk/>
            <pc:sldMk cId="1371423914" sldId="267"/>
            <ac:picMk id="31" creationId="{055B81E2-FFA4-FA4A-0850-662005793005}"/>
          </ac:picMkLst>
        </pc:picChg>
        <pc:picChg chg="add mod">
          <ac:chgData name="Anshika Gupta" userId="d742b3f10a97c3d5" providerId="Windows Live" clId="Web-{CD15EB0A-24FF-47E3-B8F5-46C6B34278A3}" dt="2023-02-19T10:06:58.949" v="1466"/>
          <ac:picMkLst>
            <pc:docMk/>
            <pc:sldMk cId="1371423914" sldId="267"/>
            <ac:picMk id="32" creationId="{2EA9AE7F-47FA-C5F1-65A9-F30689F51A68}"/>
          </ac:picMkLst>
        </pc:picChg>
        <pc:picChg chg="add mod">
          <ac:chgData name="Anshika Gupta" userId="d742b3f10a97c3d5" providerId="Windows Live" clId="Web-{CD15EB0A-24FF-47E3-B8F5-46C6B34278A3}" dt="2023-02-19T10:06:58.949" v="1466"/>
          <ac:picMkLst>
            <pc:docMk/>
            <pc:sldMk cId="1371423914" sldId="267"/>
            <ac:picMk id="33" creationId="{89C44918-3AC1-F7FB-7FD7-A13175E6AB72}"/>
          </ac:picMkLst>
        </pc:picChg>
        <pc:picChg chg="add mod">
          <ac:chgData name="Anshika Gupta" userId="d742b3f10a97c3d5" providerId="Windows Live" clId="Web-{CD15EB0A-24FF-47E3-B8F5-46C6B34278A3}" dt="2023-02-19T10:06:58.949" v="1466"/>
          <ac:picMkLst>
            <pc:docMk/>
            <pc:sldMk cId="1371423914" sldId="267"/>
            <ac:picMk id="34" creationId="{3D77A9AF-9E43-C165-6D58-AA0052D458CE}"/>
          </ac:picMkLst>
        </pc:picChg>
        <pc:picChg chg="add mod">
          <ac:chgData name="Anshika Gupta" userId="d742b3f10a97c3d5" providerId="Windows Live" clId="Web-{CD15EB0A-24FF-47E3-B8F5-46C6B34278A3}" dt="2023-02-19T10:06:58.949" v="1466"/>
          <ac:picMkLst>
            <pc:docMk/>
            <pc:sldMk cId="1371423914" sldId="267"/>
            <ac:picMk id="35" creationId="{F65131C6-F7BD-0039-4238-1C0EB4449F53}"/>
          </ac:picMkLst>
        </pc:picChg>
        <pc:picChg chg="add mod">
          <ac:chgData name="Anshika Gupta" userId="d742b3f10a97c3d5" providerId="Windows Live" clId="Web-{CD15EB0A-24FF-47E3-B8F5-46C6B34278A3}" dt="2023-02-19T10:06:58.949" v="1466"/>
          <ac:picMkLst>
            <pc:docMk/>
            <pc:sldMk cId="1371423914" sldId="267"/>
            <ac:picMk id="36" creationId="{3DEC3519-1AA7-41B0-9A96-EF7C0B9A6D90}"/>
          </ac:picMkLst>
        </pc:picChg>
        <pc:picChg chg="add mod">
          <ac:chgData name="Anshika Gupta" userId="d742b3f10a97c3d5" providerId="Windows Live" clId="Web-{CD15EB0A-24FF-47E3-B8F5-46C6B34278A3}" dt="2023-02-19T10:06:58.949" v="1466"/>
          <ac:picMkLst>
            <pc:docMk/>
            <pc:sldMk cId="1371423914" sldId="267"/>
            <ac:picMk id="37" creationId="{D50F6644-99D5-9EF6-5185-EA462E0FDD71}"/>
          </ac:picMkLst>
        </pc:picChg>
        <pc:picChg chg="add mod">
          <ac:chgData name="Anshika Gupta" userId="d742b3f10a97c3d5" providerId="Windows Live" clId="Web-{CD15EB0A-24FF-47E3-B8F5-46C6B34278A3}" dt="2023-02-19T10:06:58.949" v="1466"/>
          <ac:picMkLst>
            <pc:docMk/>
            <pc:sldMk cId="1371423914" sldId="267"/>
            <ac:picMk id="38" creationId="{A786AFA8-5FDE-8513-1DF8-C5117E4E4568}"/>
          </ac:picMkLst>
        </pc:picChg>
        <pc:picChg chg="add mod">
          <ac:chgData name="Anshika Gupta" userId="d742b3f10a97c3d5" providerId="Windows Live" clId="Web-{CD15EB0A-24FF-47E3-B8F5-46C6B34278A3}" dt="2023-02-19T10:06:58.949" v="1466"/>
          <ac:picMkLst>
            <pc:docMk/>
            <pc:sldMk cId="1371423914" sldId="267"/>
            <ac:picMk id="39" creationId="{13EC2A6F-9F8D-BED9-07EC-F9BFBBEA8F13}"/>
          </ac:picMkLst>
        </pc:picChg>
        <pc:picChg chg="add mod">
          <ac:chgData name="Anshika Gupta" userId="d742b3f10a97c3d5" providerId="Windows Live" clId="Web-{CD15EB0A-24FF-47E3-B8F5-46C6B34278A3}" dt="2023-02-19T10:06:58.949" v="1466"/>
          <ac:picMkLst>
            <pc:docMk/>
            <pc:sldMk cId="1371423914" sldId="267"/>
            <ac:picMk id="40" creationId="{68C93091-D856-A3D8-853C-193DC3AE8444}"/>
          </ac:picMkLst>
        </pc:picChg>
        <pc:picChg chg="add mod">
          <ac:chgData name="Anshika Gupta" userId="d742b3f10a97c3d5" providerId="Windows Live" clId="Web-{CD15EB0A-24FF-47E3-B8F5-46C6B34278A3}" dt="2023-02-19T10:06:58.949" v="1466"/>
          <ac:picMkLst>
            <pc:docMk/>
            <pc:sldMk cId="1371423914" sldId="267"/>
            <ac:picMk id="41" creationId="{D2B6A016-CA20-22B0-3322-876CEE0EBF2B}"/>
          </ac:picMkLst>
        </pc:picChg>
        <pc:picChg chg="add mod">
          <ac:chgData name="Anshika Gupta" userId="d742b3f10a97c3d5" providerId="Windows Live" clId="Web-{CD15EB0A-24FF-47E3-B8F5-46C6B34278A3}" dt="2023-02-19T10:06:58.949" v="1466"/>
          <ac:picMkLst>
            <pc:docMk/>
            <pc:sldMk cId="1371423914" sldId="267"/>
            <ac:picMk id="42" creationId="{F82C9C1A-AD7C-6399-B766-EA2337B83B62}"/>
          </ac:picMkLst>
        </pc:picChg>
        <pc:picChg chg="add mod">
          <ac:chgData name="Anshika Gupta" userId="d742b3f10a97c3d5" providerId="Windows Live" clId="Web-{CD15EB0A-24FF-47E3-B8F5-46C6B34278A3}" dt="2023-02-19T10:06:58.949" v="1466"/>
          <ac:picMkLst>
            <pc:docMk/>
            <pc:sldMk cId="1371423914" sldId="267"/>
            <ac:picMk id="43" creationId="{15AE2C41-4E69-B0A5-F0E1-E791E35A32D3}"/>
          </ac:picMkLst>
        </pc:picChg>
        <pc:picChg chg="add mod">
          <ac:chgData name="Anshika Gupta" userId="d742b3f10a97c3d5" providerId="Windows Live" clId="Web-{CD15EB0A-24FF-47E3-B8F5-46C6B34278A3}" dt="2023-02-19T10:06:58.949" v="1466"/>
          <ac:picMkLst>
            <pc:docMk/>
            <pc:sldMk cId="1371423914" sldId="267"/>
            <ac:picMk id="44" creationId="{B5F306F7-B12E-6ED6-7298-782205688196}"/>
          </ac:picMkLst>
        </pc:picChg>
        <pc:picChg chg="add mod">
          <ac:chgData name="Anshika Gupta" userId="d742b3f10a97c3d5" providerId="Windows Live" clId="Web-{CD15EB0A-24FF-47E3-B8F5-46C6B34278A3}" dt="2023-02-19T10:06:58.949" v="1466"/>
          <ac:picMkLst>
            <pc:docMk/>
            <pc:sldMk cId="1371423914" sldId="267"/>
            <ac:picMk id="45" creationId="{6135D080-7FCB-88AA-4128-042A6D0B882F}"/>
          </ac:picMkLst>
        </pc:picChg>
        <pc:picChg chg="add mod">
          <ac:chgData name="Anshika Gupta" userId="d742b3f10a97c3d5" providerId="Windows Live" clId="Web-{CD15EB0A-24FF-47E3-B8F5-46C6B34278A3}" dt="2023-02-19T10:06:58.949" v="1466"/>
          <ac:picMkLst>
            <pc:docMk/>
            <pc:sldMk cId="1371423914" sldId="267"/>
            <ac:picMk id="46" creationId="{7429224F-873E-F7C1-DCCA-F5FBC7620357}"/>
          </ac:picMkLst>
        </pc:picChg>
        <pc:picChg chg="add mod">
          <ac:chgData name="Anshika Gupta" userId="d742b3f10a97c3d5" providerId="Windows Live" clId="Web-{CD15EB0A-24FF-47E3-B8F5-46C6B34278A3}" dt="2023-02-19T10:06:58.949" v="1466"/>
          <ac:picMkLst>
            <pc:docMk/>
            <pc:sldMk cId="1371423914" sldId="267"/>
            <ac:picMk id="47" creationId="{8585EAFF-C259-1AAC-2746-207659FED2D1}"/>
          </ac:picMkLst>
        </pc:picChg>
        <pc:picChg chg="add mod">
          <ac:chgData name="Anshika Gupta" userId="d742b3f10a97c3d5" providerId="Windows Live" clId="Web-{CD15EB0A-24FF-47E3-B8F5-46C6B34278A3}" dt="2023-02-19T10:06:58.949" v="1466"/>
          <ac:picMkLst>
            <pc:docMk/>
            <pc:sldMk cId="1371423914" sldId="267"/>
            <ac:picMk id="48" creationId="{F0264C1F-C670-737B-C267-6C1976E1F9F4}"/>
          </ac:picMkLst>
        </pc:picChg>
        <pc:picChg chg="add mod">
          <ac:chgData name="Anshika Gupta" userId="d742b3f10a97c3d5" providerId="Windows Live" clId="Web-{CD15EB0A-24FF-47E3-B8F5-46C6B34278A3}" dt="2023-02-19T10:06:58.949" v="1466"/>
          <ac:picMkLst>
            <pc:docMk/>
            <pc:sldMk cId="1371423914" sldId="267"/>
            <ac:picMk id="49" creationId="{6AA4350A-32ED-46A8-877A-7E904608BDD7}"/>
          </ac:picMkLst>
        </pc:picChg>
        <pc:picChg chg="add mod">
          <ac:chgData name="Anshika Gupta" userId="d742b3f10a97c3d5" providerId="Windows Live" clId="Web-{CD15EB0A-24FF-47E3-B8F5-46C6B34278A3}" dt="2023-02-19T10:06:58.949" v="1466"/>
          <ac:picMkLst>
            <pc:docMk/>
            <pc:sldMk cId="1371423914" sldId="267"/>
            <ac:picMk id="50" creationId="{A8EE91B9-9851-9866-8A74-4380A7149E90}"/>
          </ac:picMkLst>
        </pc:picChg>
        <pc:picChg chg="add mod">
          <ac:chgData name="Anshika Gupta" userId="d742b3f10a97c3d5" providerId="Windows Live" clId="Web-{CD15EB0A-24FF-47E3-B8F5-46C6B34278A3}" dt="2023-02-19T10:09:18.671" v="1492" actId="1076"/>
          <ac:picMkLst>
            <pc:docMk/>
            <pc:sldMk cId="1371423914" sldId="267"/>
            <ac:picMk id="51" creationId="{F164BC7B-580D-A4FD-479E-72CCCD04DC67}"/>
          </ac:picMkLst>
        </pc:picChg>
        <pc:picChg chg="add del mod">
          <ac:chgData name="Anshika Gupta" userId="d742b3f10a97c3d5" providerId="Windows Live" clId="Web-{CD15EB0A-24FF-47E3-B8F5-46C6B34278A3}" dt="2023-02-19T09:59:44.907" v="1405"/>
          <ac:picMkLst>
            <pc:docMk/>
            <pc:sldMk cId="1371423914" sldId="267"/>
            <ac:picMk id="52" creationId="{2EBAB144-E09F-67D6-48AB-98398ADFE45A}"/>
          </ac:picMkLst>
        </pc:picChg>
        <pc:picChg chg="add mod">
          <ac:chgData name="Anshika Gupta" userId="d742b3f10a97c3d5" providerId="Windows Live" clId="Web-{CD15EB0A-24FF-47E3-B8F5-46C6B34278A3}" dt="2023-02-19T10:06:58.949" v="1466"/>
          <ac:picMkLst>
            <pc:docMk/>
            <pc:sldMk cId="1371423914" sldId="267"/>
            <ac:picMk id="53" creationId="{93C16356-F32A-183C-A893-9141DA84C4BA}"/>
          </ac:picMkLst>
        </pc:picChg>
        <pc:picChg chg="add mod">
          <ac:chgData name="Anshika Gupta" userId="d742b3f10a97c3d5" providerId="Windows Live" clId="Web-{CD15EB0A-24FF-47E3-B8F5-46C6B34278A3}" dt="2023-02-19T10:09:12.218" v="1491" actId="1076"/>
          <ac:picMkLst>
            <pc:docMk/>
            <pc:sldMk cId="1371423914" sldId="267"/>
            <ac:picMk id="54" creationId="{B53C0259-EEB5-2BF8-46D8-D85F46829293}"/>
          </ac:picMkLst>
        </pc:picChg>
        <pc:picChg chg="add mod">
          <ac:chgData name="Anshika Gupta" userId="d742b3f10a97c3d5" providerId="Windows Live" clId="Web-{CD15EB0A-24FF-47E3-B8F5-46C6B34278A3}" dt="2023-02-19T10:06:58.949" v="1466"/>
          <ac:picMkLst>
            <pc:docMk/>
            <pc:sldMk cId="1371423914" sldId="267"/>
            <ac:picMk id="55" creationId="{045B813A-C714-168B-D699-A52E1F7ABE62}"/>
          </ac:picMkLst>
        </pc:picChg>
        <pc:picChg chg="add mod">
          <ac:chgData name="Anshika Gupta" userId="d742b3f10a97c3d5" providerId="Windows Live" clId="Web-{CD15EB0A-24FF-47E3-B8F5-46C6B34278A3}" dt="2023-02-19T10:06:58.949" v="1466"/>
          <ac:picMkLst>
            <pc:docMk/>
            <pc:sldMk cId="1371423914" sldId="267"/>
            <ac:picMk id="56" creationId="{ABE4CA81-C8A5-A7EC-E94D-38CCDB8BDD2D}"/>
          </ac:picMkLst>
        </pc:picChg>
        <pc:picChg chg="add mod">
          <ac:chgData name="Anshika Gupta" userId="d742b3f10a97c3d5" providerId="Windows Live" clId="Web-{CD15EB0A-24FF-47E3-B8F5-46C6B34278A3}" dt="2023-02-19T10:06:58.949" v="1466"/>
          <ac:picMkLst>
            <pc:docMk/>
            <pc:sldMk cId="1371423914" sldId="267"/>
            <ac:picMk id="57" creationId="{60EE3D45-D750-CD3B-41CA-DD0A7DB51C86}"/>
          </ac:picMkLst>
        </pc:picChg>
        <pc:picChg chg="add mod">
          <ac:chgData name="Anshika Gupta" userId="d742b3f10a97c3d5" providerId="Windows Live" clId="Web-{CD15EB0A-24FF-47E3-B8F5-46C6B34278A3}" dt="2023-02-19T10:06:58.949" v="1466"/>
          <ac:picMkLst>
            <pc:docMk/>
            <pc:sldMk cId="1371423914" sldId="267"/>
            <ac:picMk id="58" creationId="{4578E315-96E8-7927-A042-F999A39545CE}"/>
          </ac:picMkLst>
        </pc:picChg>
        <pc:picChg chg="add mod">
          <ac:chgData name="Anshika Gupta" userId="d742b3f10a97c3d5" providerId="Windows Live" clId="Web-{CD15EB0A-24FF-47E3-B8F5-46C6B34278A3}" dt="2023-02-19T10:06:58.949" v="1466"/>
          <ac:picMkLst>
            <pc:docMk/>
            <pc:sldMk cId="1371423914" sldId="267"/>
            <ac:picMk id="59" creationId="{2EB2FDEE-81EF-A63A-9031-9755FCC1D14B}"/>
          </ac:picMkLst>
        </pc:picChg>
        <pc:picChg chg="add mod">
          <ac:chgData name="Anshika Gupta" userId="d742b3f10a97c3d5" providerId="Windows Live" clId="Web-{CD15EB0A-24FF-47E3-B8F5-46C6B34278A3}" dt="2023-02-19T10:06:58.949" v="1466"/>
          <ac:picMkLst>
            <pc:docMk/>
            <pc:sldMk cId="1371423914" sldId="267"/>
            <ac:picMk id="60" creationId="{902881C6-6FE1-4803-B2BB-CE6D68F847DC}"/>
          </ac:picMkLst>
        </pc:picChg>
        <pc:picChg chg="add mod">
          <ac:chgData name="Anshika Gupta" userId="d742b3f10a97c3d5" providerId="Windows Live" clId="Web-{CD15EB0A-24FF-47E3-B8F5-46C6B34278A3}" dt="2023-02-19T10:06:58.949" v="1466"/>
          <ac:picMkLst>
            <pc:docMk/>
            <pc:sldMk cId="1371423914" sldId="267"/>
            <ac:picMk id="61" creationId="{96B45D77-F715-EF94-C9D5-40A2C5E639AB}"/>
          </ac:picMkLst>
        </pc:picChg>
        <pc:picChg chg="add mod">
          <ac:chgData name="Anshika Gupta" userId="d742b3f10a97c3d5" providerId="Windows Live" clId="Web-{CD15EB0A-24FF-47E3-B8F5-46C6B34278A3}" dt="2023-02-19T10:03:08.411" v="1442" actId="1076"/>
          <ac:picMkLst>
            <pc:docMk/>
            <pc:sldMk cId="1371423914" sldId="267"/>
            <ac:picMk id="62" creationId="{B87DCC2A-3E87-4D9F-53E1-FCE353A536B1}"/>
          </ac:picMkLst>
        </pc:picChg>
        <pc:picChg chg="add mod">
          <ac:chgData name="Anshika Gupta" userId="d742b3f10a97c3d5" providerId="Windows Live" clId="Web-{CD15EB0A-24FF-47E3-B8F5-46C6B34278A3}" dt="2023-02-19T10:03:02.395" v="1441" actId="1076"/>
          <ac:picMkLst>
            <pc:docMk/>
            <pc:sldMk cId="1371423914" sldId="267"/>
            <ac:picMk id="63" creationId="{C7FDA21B-E70E-97BA-A95A-557801A292B9}"/>
          </ac:picMkLst>
        </pc:picChg>
        <pc:picChg chg="add mod">
          <ac:chgData name="Anshika Gupta" userId="d742b3f10a97c3d5" providerId="Windows Live" clId="Web-{CD15EB0A-24FF-47E3-B8F5-46C6B34278A3}" dt="2023-02-19T10:03:18.443" v="1444" actId="1076"/>
          <ac:picMkLst>
            <pc:docMk/>
            <pc:sldMk cId="1371423914" sldId="267"/>
            <ac:picMk id="64" creationId="{D75EDD95-E8D8-F9C1-7744-27B8316BE723}"/>
          </ac:picMkLst>
        </pc:picChg>
        <pc:picChg chg="add mod">
          <ac:chgData name="Anshika Gupta" userId="d742b3f10a97c3d5" providerId="Windows Live" clId="Web-{CD15EB0A-24FF-47E3-B8F5-46C6B34278A3}" dt="2023-02-19T10:03:14.021" v="1443" actId="1076"/>
          <ac:picMkLst>
            <pc:docMk/>
            <pc:sldMk cId="1371423914" sldId="267"/>
            <ac:picMk id="65" creationId="{D69ABB10-A2B6-42AA-1611-09DBA8BB004F}"/>
          </ac:picMkLst>
        </pc:picChg>
        <pc:picChg chg="add mod">
          <ac:chgData name="Anshika Gupta" userId="d742b3f10a97c3d5" providerId="Windows Live" clId="Web-{CD15EB0A-24FF-47E3-B8F5-46C6B34278A3}" dt="2023-02-19T10:03:43.740" v="1448" actId="1076"/>
          <ac:picMkLst>
            <pc:docMk/>
            <pc:sldMk cId="1371423914" sldId="267"/>
            <ac:picMk id="66" creationId="{E7D7A9E7-1C4E-2205-2F2F-39DAE9064A67}"/>
          </ac:picMkLst>
        </pc:picChg>
        <pc:picChg chg="add mod">
          <ac:chgData name="Anshika Gupta" userId="d742b3f10a97c3d5" providerId="Windows Live" clId="Web-{CD15EB0A-24FF-47E3-B8F5-46C6B34278A3}" dt="2023-02-19T10:03:22.802" v="1445" actId="1076"/>
          <ac:picMkLst>
            <pc:docMk/>
            <pc:sldMk cId="1371423914" sldId="267"/>
            <ac:picMk id="67" creationId="{B45D3ECB-2E4B-80F7-B625-1A767F892378}"/>
          </ac:picMkLst>
        </pc:picChg>
        <pc:picChg chg="add mod">
          <ac:chgData name="Anshika Gupta" userId="d742b3f10a97c3d5" providerId="Windows Live" clId="Web-{CD15EB0A-24FF-47E3-B8F5-46C6B34278A3}" dt="2023-02-19T10:03:31.177" v="1446" actId="1076"/>
          <ac:picMkLst>
            <pc:docMk/>
            <pc:sldMk cId="1371423914" sldId="267"/>
            <ac:picMk id="68" creationId="{B78942ED-61F8-09E3-D615-30F5213D5123}"/>
          </ac:picMkLst>
        </pc:picChg>
        <pc:picChg chg="add mod">
          <ac:chgData name="Anshika Gupta" userId="d742b3f10a97c3d5" providerId="Windows Live" clId="Web-{CD15EB0A-24FF-47E3-B8F5-46C6B34278A3}" dt="2023-02-19T10:04:26.866" v="1451" actId="1076"/>
          <ac:picMkLst>
            <pc:docMk/>
            <pc:sldMk cId="1371423914" sldId="267"/>
            <ac:picMk id="69" creationId="{7DE4F18E-4CDC-A774-49B6-FB5639E7E621}"/>
          </ac:picMkLst>
        </pc:picChg>
        <pc:picChg chg="add mod">
          <ac:chgData name="Anshika Gupta" userId="d742b3f10a97c3d5" providerId="Windows Live" clId="Web-{CD15EB0A-24FF-47E3-B8F5-46C6B34278A3}" dt="2023-02-19T10:04:42.991" v="1453" actId="1076"/>
          <ac:picMkLst>
            <pc:docMk/>
            <pc:sldMk cId="1371423914" sldId="267"/>
            <ac:picMk id="70" creationId="{679F54E2-260D-589C-E50A-E20359253422}"/>
          </ac:picMkLst>
        </pc:picChg>
        <pc:picChg chg="add mod modVis">
          <ac:chgData name="Anshika Gupta" userId="d742b3f10a97c3d5" providerId="Windows Live" clId="Web-{CD15EB0A-24FF-47E3-B8F5-46C6B34278A3}" dt="2023-02-19T10:06:53.277" v="1464"/>
          <ac:picMkLst>
            <pc:docMk/>
            <pc:sldMk cId="1371423914" sldId="267"/>
            <ac:picMk id="71" creationId="{3705961F-92FF-1442-7B94-58DEE6B60A11}"/>
          </ac:picMkLst>
        </pc:picChg>
        <pc:picChg chg="add mod">
          <ac:chgData name="Anshika Gupta" userId="d742b3f10a97c3d5" providerId="Windows Live" clId="Web-{CD15EB0A-24FF-47E3-B8F5-46C6B34278A3}" dt="2023-02-19T10:07:24.246" v="1468" actId="1076"/>
          <ac:picMkLst>
            <pc:docMk/>
            <pc:sldMk cId="1371423914" sldId="267"/>
            <ac:picMk id="74" creationId="{46DA8F97-ACBD-49CF-7F9B-045AE56F7F66}"/>
          </ac:picMkLst>
        </pc:picChg>
        <pc:picChg chg="add mod">
          <ac:chgData name="Anshika Gupta" userId="d742b3f10a97c3d5" providerId="Windows Live" clId="Web-{CD15EB0A-24FF-47E3-B8F5-46C6B34278A3}" dt="2023-02-19T10:07:49.044" v="1477" actId="1076"/>
          <ac:picMkLst>
            <pc:docMk/>
            <pc:sldMk cId="1371423914" sldId="267"/>
            <ac:picMk id="75" creationId="{F9DC56F1-22CB-B75C-8BF7-914D4DBAC1F2}"/>
          </ac:picMkLst>
        </pc:picChg>
        <pc:picChg chg="add mod">
          <ac:chgData name="Anshika Gupta" userId="d742b3f10a97c3d5" providerId="Windows Live" clId="Web-{CD15EB0A-24FF-47E3-B8F5-46C6B34278A3}" dt="2023-02-19T10:07:44.606" v="1476" actId="1076"/>
          <ac:picMkLst>
            <pc:docMk/>
            <pc:sldMk cId="1371423914" sldId="267"/>
            <ac:picMk id="76" creationId="{36A4DD7F-3C0F-FDBB-E7E5-6B74E3FB23A7}"/>
          </ac:picMkLst>
        </pc:picChg>
        <pc:picChg chg="add mod">
          <ac:chgData name="Anshika Gupta" userId="d742b3f10a97c3d5" providerId="Windows Live" clId="Web-{CD15EB0A-24FF-47E3-B8F5-46C6B34278A3}" dt="2023-02-19T10:07:57.372" v="1479" actId="1076"/>
          <ac:picMkLst>
            <pc:docMk/>
            <pc:sldMk cId="1371423914" sldId="267"/>
            <ac:picMk id="77" creationId="{6820B7A1-A596-454C-F106-EE2A54AC7B40}"/>
          </ac:picMkLst>
        </pc:picChg>
        <pc:picChg chg="add mod">
          <ac:chgData name="Anshika Gupta" userId="d742b3f10a97c3d5" providerId="Windows Live" clId="Web-{CD15EB0A-24FF-47E3-B8F5-46C6B34278A3}" dt="2023-02-19T10:07:53.950" v="1478" actId="1076"/>
          <ac:picMkLst>
            <pc:docMk/>
            <pc:sldMk cId="1371423914" sldId="267"/>
            <ac:picMk id="78" creationId="{F6052051-1E6B-0D86-437D-492DD49E39C6}"/>
          </ac:picMkLst>
        </pc:picChg>
        <pc:picChg chg="add mod">
          <ac:chgData name="Anshika Gupta" userId="d742b3f10a97c3d5" providerId="Windows Live" clId="Web-{CD15EB0A-24FF-47E3-B8F5-46C6B34278A3}" dt="2023-02-19T10:08:10.185" v="1481" actId="1076"/>
          <ac:picMkLst>
            <pc:docMk/>
            <pc:sldMk cId="1371423914" sldId="267"/>
            <ac:picMk id="79" creationId="{DBA9A845-1C23-67F2-BA22-CABA776032E8}"/>
          </ac:picMkLst>
        </pc:picChg>
        <pc:picChg chg="add mod">
          <ac:chgData name="Anshika Gupta" userId="d742b3f10a97c3d5" providerId="Windows Live" clId="Web-{CD15EB0A-24FF-47E3-B8F5-46C6B34278A3}" dt="2023-02-19T10:08:05.435" v="1480" actId="1076"/>
          <ac:picMkLst>
            <pc:docMk/>
            <pc:sldMk cId="1371423914" sldId="267"/>
            <ac:picMk id="80" creationId="{13D5BC24-7C25-ABE9-E80C-01D18E673A3B}"/>
          </ac:picMkLst>
        </pc:picChg>
        <pc:picChg chg="add mod">
          <ac:chgData name="Anshika Gupta" userId="d742b3f10a97c3d5" providerId="Windows Live" clId="Web-{CD15EB0A-24FF-47E3-B8F5-46C6B34278A3}" dt="2023-02-19T10:08:14.763" v="1482" actId="1076"/>
          <ac:picMkLst>
            <pc:docMk/>
            <pc:sldMk cId="1371423914" sldId="267"/>
            <ac:picMk id="81" creationId="{25D1A7BB-6E0B-0904-AD27-12DFF0F1C672}"/>
          </ac:picMkLst>
        </pc:picChg>
        <pc:picChg chg="add mod">
          <ac:chgData name="Anshika Gupta" userId="d742b3f10a97c3d5" providerId="Windows Live" clId="Web-{CD15EB0A-24FF-47E3-B8F5-46C6B34278A3}" dt="2023-02-19T10:08:27.467" v="1484" actId="1076"/>
          <ac:picMkLst>
            <pc:docMk/>
            <pc:sldMk cId="1371423914" sldId="267"/>
            <ac:picMk id="82" creationId="{8DB5FABD-08DA-9A20-67B5-19F9197F906E}"/>
          </ac:picMkLst>
        </pc:picChg>
        <pc:picChg chg="add mod">
          <ac:chgData name="Anshika Gupta" userId="d742b3f10a97c3d5" providerId="Windows Live" clId="Web-{CD15EB0A-24FF-47E3-B8F5-46C6B34278A3}" dt="2023-02-19T10:08:43.873" v="1486" actId="1076"/>
          <ac:picMkLst>
            <pc:docMk/>
            <pc:sldMk cId="1371423914" sldId="267"/>
            <ac:picMk id="83" creationId="{E7BE86ED-BCAE-A7F9-8433-A0E1F7F38633}"/>
          </ac:picMkLst>
        </pc:picChg>
        <pc:picChg chg="add mod">
          <ac:chgData name="Anshika Gupta" userId="d742b3f10a97c3d5" providerId="Windows Live" clId="Web-{CD15EB0A-24FF-47E3-B8F5-46C6B34278A3}" dt="2023-02-19T10:08:56.358" v="1488" actId="1076"/>
          <ac:picMkLst>
            <pc:docMk/>
            <pc:sldMk cId="1371423914" sldId="267"/>
            <ac:picMk id="84" creationId="{65EF9A60-360B-C0D7-68F4-7C74A11715E0}"/>
          </ac:picMkLst>
        </pc:picChg>
        <pc:picChg chg="add mod">
          <ac:chgData name="Anshika Gupta" userId="d742b3f10a97c3d5" providerId="Windows Live" clId="Web-{CD15EB0A-24FF-47E3-B8F5-46C6B34278A3}" dt="2023-02-19T10:09:03.733" v="1490" actId="1076"/>
          <ac:picMkLst>
            <pc:docMk/>
            <pc:sldMk cId="1371423914" sldId="267"/>
            <ac:picMk id="85" creationId="{0B0A6B9A-D155-85DA-D1FD-D0533B6B1A51}"/>
          </ac:picMkLst>
        </pc:picChg>
        <pc:picChg chg="add mod">
          <ac:chgData name="Anshika Gupta" userId="d742b3f10a97c3d5" providerId="Windows Live" clId="Web-{CD15EB0A-24FF-47E3-B8F5-46C6B34278A3}" dt="2023-02-19T10:18:17.480" v="1532" actId="1076"/>
          <ac:picMkLst>
            <pc:docMk/>
            <pc:sldMk cId="1371423914" sldId="267"/>
            <ac:picMk id="88" creationId="{0E07E750-A669-A513-2425-24CE1ADFA56A}"/>
          </ac:picMkLst>
        </pc:picChg>
      </pc:sldChg>
      <pc:sldChg chg="addSp delSp modSp new mod setBg">
        <pc:chgData name="Anshika Gupta" userId="d742b3f10a97c3d5" providerId="Windows Live" clId="Web-{CD15EB0A-24FF-47E3-B8F5-46C6B34278A3}" dt="2023-02-19T10:10:54.767" v="1514"/>
        <pc:sldMkLst>
          <pc:docMk/>
          <pc:sldMk cId="837796771" sldId="268"/>
        </pc:sldMkLst>
        <pc:spChg chg="del">
          <ac:chgData name="Anshika Gupta" userId="d742b3f10a97c3d5" providerId="Windows Live" clId="Web-{CD15EB0A-24FF-47E3-B8F5-46C6B34278A3}" dt="2023-02-19T10:10:54.767" v="1514"/>
          <ac:spMkLst>
            <pc:docMk/>
            <pc:sldMk cId="837796771" sldId="268"/>
            <ac:spMk id="2" creationId="{DBBC35C3-6BA0-92B3-D4AF-BB5791D7E40D}"/>
          </ac:spMkLst>
        </pc:spChg>
        <pc:spChg chg="del">
          <ac:chgData name="Anshika Gupta" userId="d742b3f10a97c3d5" providerId="Windows Live" clId="Web-{CD15EB0A-24FF-47E3-B8F5-46C6B34278A3}" dt="2023-02-19T10:10:05.172" v="1495"/>
          <ac:spMkLst>
            <pc:docMk/>
            <pc:sldMk cId="837796771" sldId="268"/>
            <ac:spMk id="3" creationId="{957ECABA-8301-2916-ED5C-D0CB004B36B8}"/>
          </ac:spMkLst>
        </pc:spChg>
        <pc:picChg chg="add mod ord">
          <ac:chgData name="Anshika Gupta" userId="d742b3f10a97c3d5" providerId="Windows Live" clId="Web-{CD15EB0A-24FF-47E3-B8F5-46C6B34278A3}" dt="2023-02-19T10:10:54.767" v="1514"/>
          <ac:picMkLst>
            <pc:docMk/>
            <pc:sldMk cId="837796771" sldId="268"/>
            <ac:picMk id="4" creationId="{BA4A6650-0202-887E-1FC6-E3F1AA55E540}"/>
          </ac:picMkLst>
        </pc:picChg>
      </pc:sldChg>
      <pc:sldChg chg="addSp delSp modSp new mod setBg">
        <pc:chgData name="Anshika Gupta" userId="d742b3f10a97c3d5" providerId="Windows Live" clId="Web-{CD15EB0A-24FF-47E3-B8F5-46C6B34278A3}" dt="2023-02-19T10:10:35.657" v="1513"/>
        <pc:sldMkLst>
          <pc:docMk/>
          <pc:sldMk cId="2307639383" sldId="269"/>
        </pc:sldMkLst>
        <pc:spChg chg="mod">
          <ac:chgData name="Anshika Gupta" userId="d742b3f10a97c3d5" providerId="Windows Live" clId="Web-{CD15EB0A-24FF-47E3-B8F5-46C6B34278A3}" dt="2023-02-19T10:10:35.657" v="1513"/>
          <ac:spMkLst>
            <pc:docMk/>
            <pc:sldMk cId="2307639383" sldId="269"/>
            <ac:spMk id="2" creationId="{00113A96-9FFC-3A5B-91A7-BD38D3521599}"/>
          </ac:spMkLst>
        </pc:spChg>
        <pc:spChg chg="del">
          <ac:chgData name="Anshika Gupta" userId="d742b3f10a97c3d5" providerId="Windows Live" clId="Web-{CD15EB0A-24FF-47E3-B8F5-46C6B34278A3}" dt="2023-02-19T10:10:29.563" v="1512"/>
          <ac:spMkLst>
            <pc:docMk/>
            <pc:sldMk cId="2307639383" sldId="269"/>
            <ac:spMk id="3" creationId="{A2092712-216B-595D-98D4-859C611BE634}"/>
          </ac:spMkLst>
        </pc:spChg>
        <pc:spChg chg="add">
          <ac:chgData name="Anshika Gupta" userId="d742b3f10a97c3d5" providerId="Windows Live" clId="Web-{CD15EB0A-24FF-47E3-B8F5-46C6B34278A3}" dt="2023-02-19T10:10:35.657" v="1513"/>
          <ac:spMkLst>
            <pc:docMk/>
            <pc:sldMk cId="2307639383" sldId="269"/>
            <ac:spMk id="7" creationId="{88294908-8B00-4F58-BBBA-20F71A40AA9E}"/>
          </ac:spMkLst>
        </pc:spChg>
        <pc:spChg chg="add">
          <ac:chgData name="Anshika Gupta" userId="d742b3f10a97c3d5" providerId="Windows Live" clId="Web-{CD15EB0A-24FF-47E3-B8F5-46C6B34278A3}" dt="2023-02-19T10:10:35.657" v="1513"/>
          <ac:spMkLst>
            <pc:docMk/>
            <pc:sldMk cId="2307639383" sldId="269"/>
            <ac:spMk id="9" creationId="{4364C879-1404-4203-8E9D-CC5DE0A621A2}"/>
          </ac:spMkLst>
        </pc:spChg>
        <pc:spChg chg="add">
          <ac:chgData name="Anshika Gupta" userId="d742b3f10a97c3d5" providerId="Windows Live" clId="Web-{CD15EB0A-24FF-47E3-B8F5-46C6B34278A3}" dt="2023-02-19T10:10:35.657" v="1513"/>
          <ac:spMkLst>
            <pc:docMk/>
            <pc:sldMk cId="2307639383" sldId="269"/>
            <ac:spMk id="11" creationId="{84617302-4B0D-4351-A6BB-6F0930D943AC}"/>
          </ac:spMkLst>
        </pc:spChg>
        <pc:spChg chg="add">
          <ac:chgData name="Anshika Gupta" userId="d742b3f10a97c3d5" providerId="Windows Live" clId="Web-{CD15EB0A-24FF-47E3-B8F5-46C6B34278A3}" dt="2023-02-19T10:10:35.657" v="1513"/>
          <ac:spMkLst>
            <pc:docMk/>
            <pc:sldMk cId="2307639383" sldId="269"/>
            <ac:spMk id="13" creationId="{DA2C7802-C2E0-4218-8F89-8DD7CCD2CD1C}"/>
          </ac:spMkLst>
        </pc:spChg>
        <pc:spChg chg="add">
          <ac:chgData name="Anshika Gupta" userId="d742b3f10a97c3d5" providerId="Windows Live" clId="Web-{CD15EB0A-24FF-47E3-B8F5-46C6B34278A3}" dt="2023-02-19T10:10:35.657" v="1513"/>
          <ac:spMkLst>
            <pc:docMk/>
            <pc:sldMk cId="2307639383" sldId="269"/>
            <ac:spMk id="15" creationId="{A6D7111A-21E5-4EE9-8A78-10E5530F0116}"/>
          </ac:spMkLst>
        </pc:spChg>
        <pc:spChg chg="add">
          <ac:chgData name="Anshika Gupta" userId="d742b3f10a97c3d5" providerId="Windows Live" clId="Web-{CD15EB0A-24FF-47E3-B8F5-46C6B34278A3}" dt="2023-02-19T10:10:35.657" v="1513"/>
          <ac:spMkLst>
            <pc:docMk/>
            <pc:sldMk cId="2307639383" sldId="269"/>
            <ac:spMk id="17" creationId="{A3969E80-A77B-49FC-9122-D89AFD5EE118}"/>
          </ac:spMkLst>
        </pc:spChg>
        <pc:spChg chg="add">
          <ac:chgData name="Anshika Gupta" userId="d742b3f10a97c3d5" providerId="Windows Live" clId="Web-{CD15EB0A-24FF-47E3-B8F5-46C6B34278A3}" dt="2023-02-19T10:10:35.657" v="1513"/>
          <ac:spMkLst>
            <pc:docMk/>
            <pc:sldMk cId="2307639383" sldId="269"/>
            <ac:spMk id="19" creationId="{1849CA57-76BD-4CF2-80BA-D7A46A01B7B1}"/>
          </ac:spMkLst>
        </pc:spChg>
        <pc:spChg chg="add">
          <ac:chgData name="Anshika Gupta" userId="d742b3f10a97c3d5" providerId="Windows Live" clId="Web-{CD15EB0A-24FF-47E3-B8F5-46C6B34278A3}" dt="2023-02-19T10:10:35.657" v="1513"/>
          <ac:spMkLst>
            <pc:docMk/>
            <pc:sldMk cId="2307639383" sldId="269"/>
            <ac:spMk id="21" creationId="{35E9085E-E730-4768-83D4-6CB7E9897153}"/>
          </ac:spMkLst>
        </pc:spChg>
        <pc:spChg chg="add">
          <ac:chgData name="Anshika Gupta" userId="d742b3f10a97c3d5" providerId="Windows Live" clId="Web-{CD15EB0A-24FF-47E3-B8F5-46C6B34278A3}" dt="2023-02-19T10:10:35.657" v="1513"/>
          <ac:spMkLst>
            <pc:docMk/>
            <pc:sldMk cId="2307639383" sldId="269"/>
            <ac:spMk id="23" creationId="{973272FE-A474-4CAE-8CA2-BCC8B476C3F4}"/>
          </ac:spMkLst>
        </pc:spChg>
        <pc:spChg chg="add">
          <ac:chgData name="Anshika Gupta" userId="d742b3f10a97c3d5" providerId="Windows Live" clId="Web-{CD15EB0A-24FF-47E3-B8F5-46C6B34278A3}" dt="2023-02-19T10:10:35.657" v="1513"/>
          <ac:spMkLst>
            <pc:docMk/>
            <pc:sldMk cId="2307639383" sldId="269"/>
            <ac:spMk id="25" creationId="{E07981EA-05A6-437C-88D7-B377B92B031D}"/>
          </ac:spMkLst>
        </pc:spChg>
        <pc:spChg chg="add">
          <ac:chgData name="Anshika Gupta" userId="d742b3f10a97c3d5" providerId="Windows Live" clId="Web-{CD15EB0A-24FF-47E3-B8F5-46C6B34278A3}" dt="2023-02-19T10:10:35.657" v="1513"/>
          <ac:spMkLst>
            <pc:docMk/>
            <pc:sldMk cId="2307639383" sldId="269"/>
            <ac:spMk id="27" creationId="{15E3C750-986E-4769-B1AE-49289FBEE757}"/>
          </ac:spMkLst>
        </pc:spChg>
      </pc:sldChg>
      <pc:sldChg chg="addSp delSp modSp new mod setBg">
        <pc:chgData name="Anshika Gupta" userId="d742b3f10a97c3d5" providerId="Windows Live" clId="Web-{CD15EB0A-24FF-47E3-B8F5-46C6B34278A3}" dt="2023-02-19T10:11:38.330" v="1519"/>
        <pc:sldMkLst>
          <pc:docMk/>
          <pc:sldMk cId="2049019913" sldId="270"/>
        </pc:sldMkLst>
        <pc:spChg chg="del">
          <ac:chgData name="Anshika Gupta" userId="d742b3f10a97c3d5" providerId="Windows Live" clId="Web-{CD15EB0A-24FF-47E3-B8F5-46C6B34278A3}" dt="2023-02-19T10:11:38.330" v="1519"/>
          <ac:spMkLst>
            <pc:docMk/>
            <pc:sldMk cId="2049019913" sldId="270"/>
            <ac:spMk id="2" creationId="{B4642410-BAB0-4106-0945-FB484BC751CF}"/>
          </ac:spMkLst>
        </pc:spChg>
        <pc:spChg chg="del">
          <ac:chgData name="Anshika Gupta" userId="d742b3f10a97c3d5" providerId="Windows Live" clId="Web-{CD15EB0A-24FF-47E3-B8F5-46C6B34278A3}" dt="2023-02-19T10:11:20.221" v="1516"/>
          <ac:spMkLst>
            <pc:docMk/>
            <pc:sldMk cId="2049019913" sldId="270"/>
            <ac:spMk id="3" creationId="{47752AB0-C189-520A-8C39-4009F247FEE9}"/>
          </ac:spMkLst>
        </pc:spChg>
        <pc:spChg chg="add del mod">
          <ac:chgData name="Anshika Gupta" userId="d742b3f10a97c3d5" providerId="Windows Live" clId="Web-{CD15EB0A-24FF-47E3-B8F5-46C6B34278A3}" dt="2023-02-19T10:11:34.143" v="1518"/>
          <ac:spMkLst>
            <pc:docMk/>
            <pc:sldMk cId="2049019913" sldId="270"/>
            <ac:spMk id="6" creationId="{9D3E9B4D-01B5-2158-EA61-E2623E3917E2}"/>
          </ac:spMkLst>
        </pc:spChg>
        <pc:picChg chg="add del mod ord">
          <ac:chgData name="Anshika Gupta" userId="d742b3f10a97c3d5" providerId="Windows Live" clId="Web-{CD15EB0A-24FF-47E3-B8F5-46C6B34278A3}" dt="2023-02-19T10:11:26.861" v="1517"/>
          <ac:picMkLst>
            <pc:docMk/>
            <pc:sldMk cId="2049019913" sldId="270"/>
            <ac:picMk id="4" creationId="{6E116854-C2D2-5387-7073-CC940AD10CCF}"/>
          </ac:picMkLst>
        </pc:picChg>
        <pc:picChg chg="add mod ord">
          <ac:chgData name="Anshika Gupta" userId="d742b3f10a97c3d5" providerId="Windows Live" clId="Web-{CD15EB0A-24FF-47E3-B8F5-46C6B34278A3}" dt="2023-02-19T10:11:38.330" v="1519"/>
          <ac:picMkLst>
            <pc:docMk/>
            <pc:sldMk cId="2049019913" sldId="270"/>
            <ac:picMk id="7" creationId="{EAC6F9FB-4ED6-E1D3-9940-2CFF91CC3580}"/>
          </ac:picMkLst>
        </pc:picChg>
      </pc:sldChg>
      <pc:sldChg chg="addSp delSp modSp new mod setBg">
        <pc:chgData name="Anshika Gupta" userId="d742b3f10a97c3d5" providerId="Windows Live" clId="Web-{CD15EB0A-24FF-47E3-B8F5-46C6B34278A3}" dt="2023-02-19T10:12:01.112" v="1524"/>
        <pc:sldMkLst>
          <pc:docMk/>
          <pc:sldMk cId="1669559481" sldId="271"/>
        </pc:sldMkLst>
        <pc:spChg chg="add del">
          <ac:chgData name="Anshika Gupta" userId="d742b3f10a97c3d5" providerId="Windows Live" clId="Web-{CD15EB0A-24FF-47E3-B8F5-46C6B34278A3}" dt="2023-02-19T10:12:01.112" v="1524"/>
          <ac:spMkLst>
            <pc:docMk/>
            <pc:sldMk cId="1669559481" sldId="271"/>
            <ac:spMk id="2" creationId="{78DF5027-6CFF-D911-F5DC-63143FF36820}"/>
          </ac:spMkLst>
        </pc:spChg>
        <pc:spChg chg="del">
          <ac:chgData name="Anshika Gupta" userId="d742b3f10a97c3d5" providerId="Windows Live" clId="Web-{CD15EB0A-24FF-47E3-B8F5-46C6B34278A3}" dt="2023-02-19T10:11:51.893" v="1521"/>
          <ac:spMkLst>
            <pc:docMk/>
            <pc:sldMk cId="1669559481" sldId="271"/>
            <ac:spMk id="3" creationId="{7295FC95-B3D9-1537-7AE6-1225FC529225}"/>
          </ac:spMkLst>
        </pc:spChg>
        <pc:spChg chg="add del">
          <ac:chgData name="Anshika Gupta" userId="d742b3f10a97c3d5" providerId="Windows Live" clId="Web-{CD15EB0A-24FF-47E3-B8F5-46C6B34278A3}" dt="2023-02-19T10:12:01.112" v="1523"/>
          <ac:spMkLst>
            <pc:docMk/>
            <pc:sldMk cId="1669559481" sldId="271"/>
            <ac:spMk id="9" creationId="{F3060C83-F051-4F0E-ABAD-AA0DFC48B218}"/>
          </ac:spMkLst>
        </pc:spChg>
        <pc:spChg chg="add del">
          <ac:chgData name="Anshika Gupta" userId="d742b3f10a97c3d5" providerId="Windows Live" clId="Web-{CD15EB0A-24FF-47E3-B8F5-46C6B34278A3}" dt="2023-02-19T10:12:01.112" v="1523"/>
          <ac:spMkLst>
            <pc:docMk/>
            <pc:sldMk cId="1669559481" sldId="271"/>
            <ac:spMk id="11" creationId="{83C98ABE-055B-441F-B07E-44F97F083C39}"/>
          </ac:spMkLst>
        </pc:spChg>
        <pc:spChg chg="add del">
          <ac:chgData name="Anshika Gupta" userId="d742b3f10a97c3d5" providerId="Windows Live" clId="Web-{CD15EB0A-24FF-47E3-B8F5-46C6B34278A3}" dt="2023-02-19T10:12:01.112" v="1523"/>
          <ac:spMkLst>
            <pc:docMk/>
            <pc:sldMk cId="1669559481" sldId="271"/>
            <ac:spMk id="13" creationId="{29FDB030-9B49-4CED-8CCD-4D99382388AC}"/>
          </ac:spMkLst>
        </pc:spChg>
        <pc:spChg chg="add del">
          <ac:chgData name="Anshika Gupta" userId="d742b3f10a97c3d5" providerId="Windows Live" clId="Web-{CD15EB0A-24FF-47E3-B8F5-46C6B34278A3}" dt="2023-02-19T10:12:01.112" v="1523"/>
          <ac:spMkLst>
            <pc:docMk/>
            <pc:sldMk cId="1669559481" sldId="271"/>
            <ac:spMk id="15" creationId="{3783CA14-24A1-485C-8B30-D6A5D87987AD}"/>
          </ac:spMkLst>
        </pc:spChg>
        <pc:spChg chg="add del">
          <ac:chgData name="Anshika Gupta" userId="d742b3f10a97c3d5" providerId="Windows Live" clId="Web-{CD15EB0A-24FF-47E3-B8F5-46C6B34278A3}" dt="2023-02-19T10:12:01.112" v="1523"/>
          <ac:spMkLst>
            <pc:docMk/>
            <pc:sldMk cId="1669559481" sldId="271"/>
            <ac:spMk id="17" creationId="{9A97C86A-04D6-40F7-AE84-31AB43E6A846}"/>
          </ac:spMkLst>
        </pc:spChg>
        <pc:spChg chg="add del">
          <ac:chgData name="Anshika Gupta" userId="d742b3f10a97c3d5" providerId="Windows Live" clId="Web-{CD15EB0A-24FF-47E3-B8F5-46C6B34278A3}" dt="2023-02-19T10:12:01.112" v="1523"/>
          <ac:spMkLst>
            <pc:docMk/>
            <pc:sldMk cId="1669559481" sldId="271"/>
            <ac:spMk id="19" creationId="{FF9F2414-84E8-453E-B1F3-389FDE8192D9}"/>
          </ac:spMkLst>
        </pc:spChg>
        <pc:spChg chg="add del">
          <ac:chgData name="Anshika Gupta" userId="d742b3f10a97c3d5" providerId="Windows Live" clId="Web-{CD15EB0A-24FF-47E3-B8F5-46C6B34278A3}" dt="2023-02-19T10:12:01.112" v="1523"/>
          <ac:spMkLst>
            <pc:docMk/>
            <pc:sldMk cId="1669559481" sldId="271"/>
            <ac:spMk id="21" creationId="{3ECA69A1-7536-43AC-85EF-C7106179F5ED}"/>
          </ac:spMkLst>
        </pc:spChg>
        <pc:picChg chg="add mod ord">
          <ac:chgData name="Anshika Gupta" userId="d742b3f10a97c3d5" providerId="Windows Live" clId="Web-{CD15EB0A-24FF-47E3-B8F5-46C6B34278A3}" dt="2023-02-19T10:12:01.112" v="1524"/>
          <ac:picMkLst>
            <pc:docMk/>
            <pc:sldMk cId="1669559481" sldId="271"/>
            <ac:picMk id="4" creationId="{DEE40B05-15B6-DB06-7BAD-501B1A2E3DF1}"/>
          </ac:picMkLst>
        </pc:picChg>
      </pc:sldChg>
      <pc:sldChg chg="addSp delSp modSp new mod setBg">
        <pc:chgData name="Anshika Gupta" userId="d742b3f10a97c3d5" providerId="Windows Live" clId="Web-{CD15EB0A-24FF-47E3-B8F5-46C6B34278A3}" dt="2023-02-19T10:48:55.057" v="1598"/>
        <pc:sldMkLst>
          <pc:docMk/>
          <pc:sldMk cId="1552109205" sldId="272"/>
        </pc:sldMkLst>
        <pc:spChg chg="mod">
          <ac:chgData name="Anshika Gupta" userId="d742b3f10a97c3d5" providerId="Windows Live" clId="Web-{CD15EB0A-24FF-47E3-B8F5-46C6B34278A3}" dt="2023-02-19T10:48:55.057" v="1598"/>
          <ac:spMkLst>
            <pc:docMk/>
            <pc:sldMk cId="1552109205" sldId="272"/>
            <ac:spMk id="2" creationId="{44093CE9-2341-3DBB-D762-8988878B9179}"/>
          </ac:spMkLst>
        </pc:spChg>
        <pc:spChg chg="mod ord">
          <ac:chgData name="Anshika Gupta" userId="d742b3f10a97c3d5" providerId="Windows Live" clId="Web-{CD15EB0A-24FF-47E3-B8F5-46C6B34278A3}" dt="2023-02-19T10:48:55.057" v="1598"/>
          <ac:spMkLst>
            <pc:docMk/>
            <pc:sldMk cId="1552109205" sldId="272"/>
            <ac:spMk id="3" creationId="{4AB77FFE-2C6A-1F9B-5C85-7C379E6CA0BC}"/>
          </ac:spMkLst>
        </pc:spChg>
        <pc:spChg chg="add del">
          <ac:chgData name="Anshika Gupta" userId="d742b3f10a97c3d5" providerId="Windows Live" clId="Web-{CD15EB0A-24FF-47E3-B8F5-46C6B34278A3}" dt="2023-02-19T10:48:55.057" v="1597"/>
          <ac:spMkLst>
            <pc:docMk/>
            <pc:sldMk cId="1552109205" sldId="272"/>
            <ac:spMk id="9" creationId="{D1942232-83D0-49E2-AF9B-1F97E3C1EF8E}"/>
          </ac:spMkLst>
        </pc:spChg>
        <pc:spChg chg="add del">
          <ac:chgData name="Anshika Gupta" userId="d742b3f10a97c3d5" providerId="Windows Live" clId="Web-{CD15EB0A-24FF-47E3-B8F5-46C6B34278A3}" dt="2023-02-19T10:48:55.057" v="1597"/>
          <ac:spMkLst>
            <pc:docMk/>
            <pc:sldMk cId="1552109205" sldId="272"/>
            <ac:spMk id="11" creationId="{E9E70D72-6E23-4015-A4A6-85C120C19167}"/>
          </ac:spMkLst>
        </pc:spChg>
        <pc:spChg chg="add">
          <ac:chgData name="Anshika Gupta" userId="d742b3f10a97c3d5" providerId="Windows Live" clId="Web-{CD15EB0A-24FF-47E3-B8F5-46C6B34278A3}" dt="2023-02-19T10:48:55.057" v="1598"/>
          <ac:spMkLst>
            <pc:docMk/>
            <pc:sldMk cId="1552109205" sldId="272"/>
            <ac:spMk id="25" creationId="{2B566528-1B12-4246-9431-5C2D7D081168}"/>
          </ac:spMkLst>
        </pc:spChg>
        <pc:grpChg chg="add del">
          <ac:chgData name="Anshika Gupta" userId="d742b3f10a97c3d5" providerId="Windows Live" clId="Web-{CD15EB0A-24FF-47E3-B8F5-46C6B34278A3}" dt="2023-02-19T10:48:55.057" v="1597"/>
          <ac:grpSpMkLst>
            <pc:docMk/>
            <pc:sldMk cId="1552109205" sldId="272"/>
            <ac:grpSpMk id="13" creationId="{C28A977F-B603-4D81-B0FC-C8DE048A7931}"/>
          </ac:grpSpMkLst>
        </pc:grpChg>
        <pc:grpChg chg="add">
          <ac:chgData name="Anshika Gupta" userId="d742b3f10a97c3d5" providerId="Windows Live" clId="Web-{CD15EB0A-24FF-47E3-B8F5-46C6B34278A3}" dt="2023-02-19T10:48:55.057" v="1598"/>
          <ac:grpSpMkLst>
            <pc:docMk/>
            <pc:sldMk cId="1552109205" sldId="272"/>
            <ac:grpSpMk id="15" creationId="{3EA7D759-6BEF-4CBD-A325-BCFA77832B3F}"/>
          </ac:grpSpMkLst>
        </pc:grpChg>
        <pc:grpChg chg="add del">
          <ac:chgData name="Anshika Gupta" userId="d742b3f10a97c3d5" providerId="Windows Live" clId="Web-{CD15EB0A-24FF-47E3-B8F5-46C6B34278A3}" dt="2023-02-19T10:48:55.057" v="1597"/>
          <ac:grpSpMkLst>
            <pc:docMk/>
            <pc:sldMk cId="1552109205" sldId="272"/>
            <ac:grpSpMk id="19" creationId="{C78D9229-E61D-4FEE-8321-2F8B64A8CADF}"/>
          </ac:grpSpMkLst>
        </pc:grpChg>
        <pc:grpChg chg="add">
          <ac:chgData name="Anshika Gupta" userId="d742b3f10a97c3d5" providerId="Windows Live" clId="Web-{CD15EB0A-24FF-47E3-B8F5-46C6B34278A3}" dt="2023-02-19T10:48:55.057" v="1598"/>
          <ac:grpSpMkLst>
            <pc:docMk/>
            <pc:sldMk cId="1552109205" sldId="272"/>
            <ac:grpSpMk id="26" creationId="{287F69AB-2350-44E3-9076-00265B93F313}"/>
          </ac:grpSpMkLst>
        </pc:grpChg>
        <pc:picChg chg="add mod">
          <ac:chgData name="Anshika Gupta" userId="d742b3f10a97c3d5" providerId="Windows Live" clId="Web-{CD15EB0A-24FF-47E3-B8F5-46C6B34278A3}" dt="2023-02-19T10:48:55.057" v="1598"/>
          <ac:picMkLst>
            <pc:docMk/>
            <pc:sldMk cId="1552109205" sldId="272"/>
            <ac:picMk id="4" creationId="{5C1C88F2-36D7-443D-C71D-0D867D5B44FA}"/>
          </ac:picMkLst>
        </pc:picChg>
      </pc:sldChg>
      <pc:sldChg chg="addSp delSp modSp new mod setBg">
        <pc:chgData name="Anshika Gupta" userId="d742b3f10a97c3d5" providerId="Windows Live" clId="Web-{CD15EB0A-24FF-47E3-B8F5-46C6B34278A3}" dt="2023-02-19T10:54:32.674" v="1614" actId="20577"/>
        <pc:sldMkLst>
          <pc:docMk/>
          <pc:sldMk cId="129863621" sldId="273"/>
        </pc:sldMkLst>
        <pc:spChg chg="mod">
          <ac:chgData name="Anshika Gupta" userId="d742b3f10a97c3d5" providerId="Windows Live" clId="Web-{CD15EB0A-24FF-47E3-B8F5-46C6B34278A3}" dt="2023-02-19T10:54:24.455" v="1613"/>
          <ac:spMkLst>
            <pc:docMk/>
            <pc:sldMk cId="129863621" sldId="273"/>
            <ac:spMk id="2" creationId="{7C6BE694-1CCF-55F1-BC7F-E0F5E235B8B3}"/>
          </ac:spMkLst>
        </pc:spChg>
        <pc:spChg chg="mod">
          <ac:chgData name="Anshika Gupta" userId="d742b3f10a97c3d5" providerId="Windows Live" clId="Web-{CD15EB0A-24FF-47E3-B8F5-46C6B34278A3}" dt="2023-02-19T10:54:32.674" v="1614" actId="20577"/>
          <ac:spMkLst>
            <pc:docMk/>
            <pc:sldMk cId="129863621" sldId="273"/>
            <ac:spMk id="3" creationId="{67590F63-D81B-8A7A-ED96-E57CEB5EE6C7}"/>
          </ac:spMkLst>
        </pc:spChg>
        <pc:spChg chg="add del">
          <ac:chgData name="Anshika Gupta" userId="d742b3f10a97c3d5" providerId="Windows Live" clId="Web-{CD15EB0A-24FF-47E3-B8F5-46C6B34278A3}" dt="2023-02-19T10:54:24.439" v="1612"/>
          <ac:spMkLst>
            <pc:docMk/>
            <pc:sldMk cId="129863621" sldId="273"/>
            <ac:spMk id="8" creationId="{100EDD19-6802-4EC3-95CE-CFFAB042CFD6}"/>
          </ac:spMkLst>
        </pc:spChg>
        <pc:spChg chg="add del">
          <ac:chgData name="Anshika Gupta" userId="d742b3f10a97c3d5" providerId="Windows Live" clId="Web-{CD15EB0A-24FF-47E3-B8F5-46C6B34278A3}" dt="2023-02-19T10:54:24.439" v="1612"/>
          <ac:spMkLst>
            <pc:docMk/>
            <pc:sldMk cId="129863621" sldId="273"/>
            <ac:spMk id="10" creationId="{DB17E863-922E-4C26-BD64-E8FD41D28661}"/>
          </ac:spMkLst>
        </pc:spChg>
        <pc:spChg chg="add">
          <ac:chgData name="Anshika Gupta" userId="d742b3f10a97c3d5" providerId="Windows Live" clId="Web-{CD15EB0A-24FF-47E3-B8F5-46C6B34278A3}" dt="2023-02-19T10:54:24.455" v="1613"/>
          <ac:spMkLst>
            <pc:docMk/>
            <pc:sldMk cId="129863621" sldId="273"/>
            <ac:spMk id="12" creationId="{A580F890-B085-4E95-96AA-55AEBEC5CE6E}"/>
          </ac:spMkLst>
        </pc:spChg>
        <pc:spChg chg="add">
          <ac:chgData name="Anshika Gupta" userId="d742b3f10a97c3d5" providerId="Windows Live" clId="Web-{CD15EB0A-24FF-47E3-B8F5-46C6B34278A3}" dt="2023-02-19T10:54:24.455" v="1613"/>
          <ac:spMkLst>
            <pc:docMk/>
            <pc:sldMk cId="129863621" sldId="273"/>
            <ac:spMk id="13" creationId="{2B566528-1B12-4246-9431-5C2D7D081168}"/>
          </ac:spMkLst>
        </pc:spChg>
        <pc:spChg chg="add">
          <ac:chgData name="Anshika Gupta" userId="d742b3f10a97c3d5" providerId="Windows Live" clId="Web-{CD15EB0A-24FF-47E3-B8F5-46C6B34278A3}" dt="2023-02-19T10:54:24.455" v="1613"/>
          <ac:spMkLst>
            <pc:docMk/>
            <pc:sldMk cId="129863621" sldId="273"/>
            <ac:spMk id="14" creationId="{D3F51FEB-38FB-4F6C-9F7B-2F2AFAB65463}"/>
          </ac:spMkLst>
        </pc:spChg>
        <pc:spChg chg="add">
          <ac:chgData name="Anshika Gupta" userId="d742b3f10a97c3d5" providerId="Windows Live" clId="Web-{CD15EB0A-24FF-47E3-B8F5-46C6B34278A3}" dt="2023-02-19T10:54:24.455" v="1613"/>
          <ac:spMkLst>
            <pc:docMk/>
            <pc:sldMk cId="129863621" sldId="273"/>
            <ac:spMk id="15" creationId="{2E80C965-DB6D-4F81-9E9E-B027384D0BD6}"/>
          </ac:spMkLst>
        </pc:spChg>
        <pc:spChg chg="add">
          <ac:chgData name="Anshika Gupta" userId="d742b3f10a97c3d5" providerId="Windows Live" clId="Web-{CD15EB0A-24FF-47E3-B8F5-46C6B34278A3}" dt="2023-02-19T10:54:24.455" v="1613"/>
          <ac:spMkLst>
            <pc:docMk/>
            <pc:sldMk cId="129863621" sldId="273"/>
            <ac:spMk id="16" creationId="{1E547BA6-BAE0-43BB-A7CA-60F69CE252F0}"/>
          </ac:spMkLst>
        </pc:spChg>
      </pc:sldChg>
      <pc:sldChg chg="new del">
        <pc:chgData name="Anshika Gupta" userId="d742b3f10a97c3d5" providerId="Windows Live" clId="Web-{CD15EB0A-24FF-47E3-B8F5-46C6B34278A3}" dt="2023-02-19T11:08:12.911" v="1734"/>
        <pc:sldMkLst>
          <pc:docMk/>
          <pc:sldMk cId="335932201" sldId="274"/>
        </pc:sldMkLst>
      </pc:sldChg>
      <pc:sldChg chg="addSp delSp modSp new mod setBg">
        <pc:chgData name="Anshika Gupta" userId="d742b3f10a97c3d5" providerId="Windows Live" clId="Web-{CD15EB0A-24FF-47E3-B8F5-46C6B34278A3}" dt="2023-02-19T10:56:24.098" v="1643"/>
        <pc:sldMkLst>
          <pc:docMk/>
          <pc:sldMk cId="1659061346" sldId="275"/>
        </pc:sldMkLst>
        <pc:spChg chg="mod">
          <ac:chgData name="Anshika Gupta" userId="d742b3f10a97c3d5" providerId="Windows Live" clId="Web-{CD15EB0A-24FF-47E3-B8F5-46C6B34278A3}" dt="2023-02-19T10:56:24.098" v="1643"/>
          <ac:spMkLst>
            <pc:docMk/>
            <pc:sldMk cId="1659061346" sldId="275"/>
            <ac:spMk id="2" creationId="{4AEA53A6-2ED0-BDFD-555E-956181D63914}"/>
          </ac:spMkLst>
        </pc:spChg>
        <pc:spChg chg="del mod">
          <ac:chgData name="Anshika Gupta" userId="d742b3f10a97c3d5" providerId="Windows Live" clId="Web-{CD15EB0A-24FF-47E3-B8F5-46C6B34278A3}" dt="2023-02-19T10:56:24.098" v="1643"/>
          <ac:spMkLst>
            <pc:docMk/>
            <pc:sldMk cId="1659061346" sldId="275"/>
            <ac:spMk id="3" creationId="{346C896F-66DA-C3CA-3582-B1D8D4E4AB1C}"/>
          </ac:spMkLst>
        </pc:spChg>
        <pc:spChg chg="add">
          <ac:chgData name="Anshika Gupta" userId="d742b3f10a97c3d5" providerId="Windows Live" clId="Web-{CD15EB0A-24FF-47E3-B8F5-46C6B34278A3}" dt="2023-02-19T10:56:24.098" v="1643"/>
          <ac:spMkLst>
            <pc:docMk/>
            <pc:sldMk cId="1659061346" sldId="275"/>
            <ac:spMk id="9" creationId="{2B566528-1B12-4246-9431-5C2D7D081168}"/>
          </ac:spMkLst>
        </pc:spChg>
        <pc:spChg chg="add">
          <ac:chgData name="Anshika Gupta" userId="d742b3f10a97c3d5" providerId="Windows Live" clId="Web-{CD15EB0A-24FF-47E3-B8F5-46C6B34278A3}" dt="2023-02-19T10:56:24.098" v="1643"/>
          <ac:spMkLst>
            <pc:docMk/>
            <pc:sldMk cId="1659061346" sldId="275"/>
            <ac:spMk id="11" creationId="{2E80C965-DB6D-4F81-9E9E-B027384D0BD6}"/>
          </ac:spMkLst>
        </pc:spChg>
        <pc:spChg chg="add">
          <ac:chgData name="Anshika Gupta" userId="d742b3f10a97c3d5" providerId="Windows Live" clId="Web-{CD15EB0A-24FF-47E3-B8F5-46C6B34278A3}" dt="2023-02-19T10:56:24.098" v="1643"/>
          <ac:spMkLst>
            <pc:docMk/>
            <pc:sldMk cId="1659061346" sldId="275"/>
            <ac:spMk id="13" creationId="{A580F890-B085-4E95-96AA-55AEBEC5CE6E}"/>
          </ac:spMkLst>
        </pc:spChg>
        <pc:spChg chg="add">
          <ac:chgData name="Anshika Gupta" userId="d742b3f10a97c3d5" providerId="Windows Live" clId="Web-{CD15EB0A-24FF-47E3-B8F5-46C6B34278A3}" dt="2023-02-19T10:56:24.098" v="1643"/>
          <ac:spMkLst>
            <pc:docMk/>
            <pc:sldMk cId="1659061346" sldId="275"/>
            <ac:spMk id="15" creationId="{D3F51FEB-38FB-4F6C-9F7B-2F2AFAB65463}"/>
          </ac:spMkLst>
        </pc:spChg>
        <pc:spChg chg="add">
          <ac:chgData name="Anshika Gupta" userId="d742b3f10a97c3d5" providerId="Windows Live" clId="Web-{CD15EB0A-24FF-47E3-B8F5-46C6B34278A3}" dt="2023-02-19T10:56:24.098" v="1643"/>
          <ac:spMkLst>
            <pc:docMk/>
            <pc:sldMk cId="1659061346" sldId="275"/>
            <ac:spMk id="17" creationId="{1E547BA6-BAE0-43BB-A7CA-60F69CE252F0}"/>
          </ac:spMkLst>
        </pc:spChg>
        <pc:graphicFrameChg chg="add">
          <ac:chgData name="Anshika Gupta" userId="d742b3f10a97c3d5" providerId="Windows Live" clId="Web-{CD15EB0A-24FF-47E3-B8F5-46C6B34278A3}" dt="2023-02-19T10:56:24.098" v="1643"/>
          <ac:graphicFrameMkLst>
            <pc:docMk/>
            <pc:sldMk cId="1659061346" sldId="275"/>
            <ac:graphicFrameMk id="5" creationId="{977EB7C5-9E9A-5C27-8B61-A5DC76B17CCB}"/>
          </ac:graphicFrameMkLst>
        </pc:graphicFrameChg>
      </pc:sldChg>
      <pc:sldChg chg="addSp delSp modSp new mod setBg">
        <pc:chgData name="Anshika Gupta" userId="d742b3f10a97c3d5" providerId="Windows Live" clId="Web-{CD15EB0A-24FF-47E3-B8F5-46C6B34278A3}" dt="2023-02-19T11:05:09.829" v="1712"/>
        <pc:sldMkLst>
          <pc:docMk/>
          <pc:sldMk cId="3657448410" sldId="276"/>
        </pc:sldMkLst>
        <pc:spChg chg="mod">
          <ac:chgData name="Anshika Gupta" userId="d742b3f10a97c3d5" providerId="Windows Live" clId="Web-{CD15EB0A-24FF-47E3-B8F5-46C6B34278A3}" dt="2023-02-19T11:05:09.829" v="1712"/>
          <ac:spMkLst>
            <pc:docMk/>
            <pc:sldMk cId="3657448410" sldId="276"/>
            <ac:spMk id="2" creationId="{6DCE5848-15FA-3548-56A4-BA1F18F1DDF0}"/>
          </ac:spMkLst>
        </pc:spChg>
        <pc:spChg chg="mod">
          <ac:chgData name="Anshika Gupta" userId="d742b3f10a97c3d5" providerId="Windows Live" clId="Web-{CD15EB0A-24FF-47E3-B8F5-46C6B34278A3}" dt="2023-02-19T11:05:09.829" v="1712"/>
          <ac:spMkLst>
            <pc:docMk/>
            <pc:sldMk cId="3657448410" sldId="276"/>
            <ac:spMk id="3" creationId="{A3AF1720-6AB1-876B-C2B1-382C4C764AFD}"/>
          </ac:spMkLst>
        </pc:spChg>
        <pc:spChg chg="add del">
          <ac:chgData name="Anshika Gupta" userId="d742b3f10a97c3d5" providerId="Windows Live" clId="Web-{CD15EB0A-24FF-47E3-B8F5-46C6B34278A3}" dt="2023-02-19T11:05:09.829" v="1712"/>
          <ac:spMkLst>
            <pc:docMk/>
            <pc:sldMk cId="3657448410" sldId="276"/>
            <ac:spMk id="8" creationId="{12FB12AE-71D1-47FD-9AC3-EE2C07424534}"/>
          </ac:spMkLst>
        </pc:spChg>
        <pc:spChg chg="add del">
          <ac:chgData name="Anshika Gupta" userId="d742b3f10a97c3d5" providerId="Windows Live" clId="Web-{CD15EB0A-24FF-47E3-B8F5-46C6B34278A3}" dt="2023-02-19T11:05:09.829" v="1712"/>
          <ac:spMkLst>
            <pc:docMk/>
            <pc:sldMk cId="3657448410" sldId="276"/>
            <ac:spMk id="10" creationId="{64853C7E-3CBA-4464-865F-6044D94B1BE9}"/>
          </ac:spMkLst>
        </pc:spChg>
        <pc:spChg chg="add del">
          <ac:chgData name="Anshika Gupta" userId="d742b3f10a97c3d5" providerId="Windows Live" clId="Web-{CD15EB0A-24FF-47E3-B8F5-46C6B34278A3}" dt="2023-02-19T11:05:09.829" v="1712"/>
          <ac:spMkLst>
            <pc:docMk/>
            <pc:sldMk cId="3657448410" sldId="276"/>
            <ac:spMk id="12" creationId="{55EFEC59-B929-4851-9DEF-9106F27979A9}"/>
          </ac:spMkLst>
        </pc:spChg>
        <pc:spChg chg="add del">
          <ac:chgData name="Anshika Gupta" userId="d742b3f10a97c3d5" providerId="Windows Live" clId="Web-{CD15EB0A-24FF-47E3-B8F5-46C6B34278A3}" dt="2023-02-19T11:05:09.829" v="1712"/>
          <ac:spMkLst>
            <pc:docMk/>
            <pc:sldMk cId="3657448410" sldId="276"/>
            <ac:spMk id="14" creationId="{6C132392-D5FF-4588-8FA1-5BAD77BF6464}"/>
          </ac:spMkLst>
        </pc:spChg>
        <pc:spChg chg="add del">
          <ac:chgData name="Anshika Gupta" userId="d742b3f10a97c3d5" providerId="Windows Live" clId="Web-{CD15EB0A-24FF-47E3-B8F5-46C6B34278A3}" dt="2023-02-19T11:05:09.829" v="1712"/>
          <ac:spMkLst>
            <pc:docMk/>
            <pc:sldMk cId="3657448410" sldId="276"/>
            <ac:spMk id="16" creationId="{C7EAC045-695C-4E73-9B7C-AFD6FB22DA20}"/>
          </ac:spMkLst>
        </pc:spChg>
        <pc:spChg chg="add del">
          <ac:chgData name="Anshika Gupta" userId="d742b3f10a97c3d5" providerId="Windows Live" clId="Web-{CD15EB0A-24FF-47E3-B8F5-46C6B34278A3}" dt="2023-02-19T11:05:09.829" v="1712"/>
          <ac:spMkLst>
            <pc:docMk/>
            <pc:sldMk cId="3657448410" sldId="276"/>
            <ac:spMk id="18" creationId="{404A7A3A-BEAE-4BC6-A163-5D0E5F8C4669}"/>
          </ac:spMkLst>
        </pc:spChg>
        <pc:spChg chg="add del">
          <ac:chgData name="Anshika Gupta" userId="d742b3f10a97c3d5" providerId="Windows Live" clId="Web-{CD15EB0A-24FF-47E3-B8F5-46C6B34278A3}" dt="2023-02-19T11:05:09.829" v="1712"/>
          <ac:spMkLst>
            <pc:docMk/>
            <pc:sldMk cId="3657448410" sldId="276"/>
            <ac:spMk id="20" creationId="{12ED3B7D-405D-4DFA-8608-B6DE7467183E}"/>
          </ac:spMkLst>
        </pc:spChg>
      </pc:sldChg>
      <pc:sldChg chg="addSp delSp modSp new mod setBg">
        <pc:chgData name="Anshika Gupta" userId="d742b3f10a97c3d5" providerId="Windows Live" clId="Web-{CD15EB0A-24FF-47E3-B8F5-46C6B34278A3}" dt="2023-02-19T11:05:16.141" v="1714"/>
        <pc:sldMkLst>
          <pc:docMk/>
          <pc:sldMk cId="3040989987" sldId="277"/>
        </pc:sldMkLst>
        <pc:spChg chg="mod">
          <ac:chgData name="Anshika Gupta" userId="d742b3f10a97c3d5" providerId="Windows Live" clId="Web-{CD15EB0A-24FF-47E3-B8F5-46C6B34278A3}" dt="2023-02-19T11:05:16.141" v="1714"/>
          <ac:spMkLst>
            <pc:docMk/>
            <pc:sldMk cId="3040989987" sldId="277"/>
            <ac:spMk id="2" creationId="{1FF7FC77-D1FA-488A-030F-622C2A1E5248}"/>
          </ac:spMkLst>
        </pc:spChg>
        <pc:spChg chg="add del mod">
          <ac:chgData name="Anshika Gupta" userId="d742b3f10a97c3d5" providerId="Windows Live" clId="Web-{CD15EB0A-24FF-47E3-B8F5-46C6B34278A3}" dt="2023-02-19T11:05:16.141" v="1714"/>
          <ac:spMkLst>
            <pc:docMk/>
            <pc:sldMk cId="3040989987" sldId="277"/>
            <ac:spMk id="3" creationId="{B22FEEA5-CD17-25C9-F99E-CEF3C71657BA}"/>
          </ac:spMkLst>
        </pc:spChg>
        <pc:spChg chg="add del">
          <ac:chgData name="Anshika Gupta" userId="d742b3f10a97c3d5" providerId="Windows Live" clId="Web-{CD15EB0A-24FF-47E3-B8F5-46C6B34278A3}" dt="2023-02-19T11:05:16.141" v="1714"/>
          <ac:spMkLst>
            <pc:docMk/>
            <pc:sldMk cId="3040989987" sldId="277"/>
            <ac:spMk id="9" creationId="{2B566528-1B12-4246-9431-5C2D7D081168}"/>
          </ac:spMkLst>
        </pc:spChg>
        <pc:spChg chg="add del">
          <ac:chgData name="Anshika Gupta" userId="d742b3f10a97c3d5" providerId="Windows Live" clId="Web-{CD15EB0A-24FF-47E3-B8F5-46C6B34278A3}" dt="2023-02-19T11:05:16.141" v="1714"/>
          <ac:spMkLst>
            <pc:docMk/>
            <pc:sldMk cId="3040989987" sldId="277"/>
            <ac:spMk id="11" creationId="{2E80C965-DB6D-4F81-9E9E-B027384D0BD6}"/>
          </ac:spMkLst>
        </pc:spChg>
        <pc:spChg chg="add del">
          <ac:chgData name="Anshika Gupta" userId="d742b3f10a97c3d5" providerId="Windows Live" clId="Web-{CD15EB0A-24FF-47E3-B8F5-46C6B34278A3}" dt="2023-02-19T11:05:16.141" v="1714"/>
          <ac:spMkLst>
            <pc:docMk/>
            <pc:sldMk cId="3040989987" sldId="277"/>
            <ac:spMk id="13" creationId="{A580F890-B085-4E95-96AA-55AEBEC5CE6E}"/>
          </ac:spMkLst>
        </pc:spChg>
        <pc:spChg chg="add del">
          <ac:chgData name="Anshika Gupta" userId="d742b3f10a97c3d5" providerId="Windows Live" clId="Web-{CD15EB0A-24FF-47E3-B8F5-46C6B34278A3}" dt="2023-02-19T11:05:16.141" v="1714"/>
          <ac:spMkLst>
            <pc:docMk/>
            <pc:sldMk cId="3040989987" sldId="277"/>
            <ac:spMk id="15" creationId="{D3F51FEB-38FB-4F6C-9F7B-2F2AFAB65463}"/>
          </ac:spMkLst>
        </pc:spChg>
        <pc:spChg chg="add del">
          <ac:chgData name="Anshika Gupta" userId="d742b3f10a97c3d5" providerId="Windows Live" clId="Web-{CD15EB0A-24FF-47E3-B8F5-46C6B34278A3}" dt="2023-02-19T11:05:16.141" v="1714"/>
          <ac:spMkLst>
            <pc:docMk/>
            <pc:sldMk cId="3040989987" sldId="277"/>
            <ac:spMk id="17" creationId="{1E547BA6-BAE0-43BB-A7CA-60F69CE252F0}"/>
          </ac:spMkLst>
        </pc:spChg>
        <pc:graphicFrameChg chg="add del">
          <ac:chgData name="Anshika Gupta" userId="d742b3f10a97c3d5" providerId="Windows Live" clId="Web-{CD15EB0A-24FF-47E3-B8F5-46C6B34278A3}" dt="2023-02-19T11:05:16.141" v="1714"/>
          <ac:graphicFrameMkLst>
            <pc:docMk/>
            <pc:sldMk cId="3040989987" sldId="277"/>
            <ac:graphicFrameMk id="5" creationId="{91F10222-0E33-5ED1-DDC2-6B76E7CEA664}"/>
          </ac:graphicFrameMkLst>
        </pc:graphicFrameChg>
      </pc:sldChg>
      <pc:sldChg chg="addSp delSp modSp new mod setBg">
        <pc:chgData name="Anshika Gupta" userId="d742b3f10a97c3d5" providerId="Windows Live" clId="Web-{CD15EB0A-24FF-47E3-B8F5-46C6B34278A3}" dt="2023-02-19T11:08:41.411" v="1744"/>
        <pc:sldMkLst>
          <pc:docMk/>
          <pc:sldMk cId="2041119880" sldId="278"/>
        </pc:sldMkLst>
        <pc:spChg chg="mod">
          <ac:chgData name="Anshika Gupta" userId="d742b3f10a97c3d5" providerId="Windows Live" clId="Web-{CD15EB0A-24FF-47E3-B8F5-46C6B34278A3}" dt="2023-02-19T11:08:41.411" v="1744"/>
          <ac:spMkLst>
            <pc:docMk/>
            <pc:sldMk cId="2041119880" sldId="278"/>
            <ac:spMk id="2" creationId="{07171882-9937-D303-CBEF-F21836F9CB74}"/>
          </ac:spMkLst>
        </pc:spChg>
        <pc:spChg chg="del">
          <ac:chgData name="Anshika Gupta" userId="d742b3f10a97c3d5" providerId="Windows Live" clId="Web-{CD15EB0A-24FF-47E3-B8F5-46C6B34278A3}" dt="2023-02-19T11:08:29.380" v="1743"/>
          <ac:spMkLst>
            <pc:docMk/>
            <pc:sldMk cId="2041119880" sldId="278"/>
            <ac:spMk id="3" creationId="{81A0FCD7-EB46-9C30-6B14-69B4FDCA28AD}"/>
          </ac:spMkLst>
        </pc:spChg>
        <pc:spChg chg="add">
          <ac:chgData name="Anshika Gupta" userId="d742b3f10a97c3d5" providerId="Windows Live" clId="Web-{CD15EB0A-24FF-47E3-B8F5-46C6B34278A3}" dt="2023-02-19T11:08:41.411" v="1744"/>
          <ac:spMkLst>
            <pc:docMk/>
            <pc:sldMk cId="2041119880" sldId="278"/>
            <ac:spMk id="7" creationId="{1ACA2EA0-FFD3-42EC-9406-B595015ED96E}"/>
          </ac:spMkLst>
        </pc:spChg>
        <pc:spChg chg="add">
          <ac:chgData name="Anshika Gupta" userId="d742b3f10a97c3d5" providerId="Windows Live" clId="Web-{CD15EB0A-24FF-47E3-B8F5-46C6B34278A3}" dt="2023-02-19T11:08:41.411" v="1744"/>
          <ac:spMkLst>
            <pc:docMk/>
            <pc:sldMk cId="2041119880" sldId="278"/>
            <ac:spMk id="9" creationId="{D5288BCE-665C-472A-8C43-664BCFA31E43}"/>
          </ac:spMkLst>
        </pc:spChg>
        <pc:spChg chg="add">
          <ac:chgData name="Anshika Gupta" userId="d742b3f10a97c3d5" providerId="Windows Live" clId="Web-{CD15EB0A-24FF-47E3-B8F5-46C6B34278A3}" dt="2023-02-19T11:08:41.411" v="1744"/>
          <ac:spMkLst>
            <pc:docMk/>
            <pc:sldMk cId="2041119880" sldId="278"/>
            <ac:spMk id="11" creationId="{46C57131-53A7-4C1A-BEA8-25F06A06AD29}"/>
          </ac:spMkLst>
        </pc:spChg>
      </pc:sldChg>
      <pc:sldMasterChg chg="add addSldLayout">
        <pc:chgData name="Anshika Gupta" userId="d742b3f10a97c3d5" providerId="Windows Live" clId="Web-{CD15EB0A-24FF-47E3-B8F5-46C6B34278A3}" dt="2023-02-19T08:24:14.794" v="2"/>
        <pc:sldMasterMkLst>
          <pc:docMk/>
          <pc:sldMasterMk cId="0" sldId="2147483661"/>
        </pc:sldMasterMkLst>
        <pc:sldLayoutChg chg="add">
          <pc:chgData name="Anshika Gupta" userId="d742b3f10a97c3d5" providerId="Windows Live" clId="Web-{CD15EB0A-24FF-47E3-B8F5-46C6B34278A3}" dt="2023-02-19T08:24:14.794" v="2"/>
          <pc:sldLayoutMkLst>
            <pc:docMk/>
            <pc:sldMasterMk cId="0" sldId="2147483661"/>
            <pc:sldLayoutMk cId="0" sldId="2147483662"/>
          </pc:sldLayoutMkLst>
        </pc:sldLayoutChg>
        <pc:sldLayoutChg chg="add">
          <pc:chgData name="Anshika Gupta" userId="d742b3f10a97c3d5" providerId="Windows Live" clId="Web-{CD15EB0A-24FF-47E3-B8F5-46C6B34278A3}" dt="2023-02-19T08:24:14.794" v="2"/>
          <pc:sldLayoutMkLst>
            <pc:docMk/>
            <pc:sldMasterMk cId="0" sldId="2147483661"/>
            <pc:sldLayoutMk cId="0" sldId="2147483663"/>
          </pc:sldLayoutMkLst>
        </pc:sldLayoutChg>
        <pc:sldLayoutChg chg="add">
          <pc:chgData name="Anshika Gupta" userId="d742b3f10a97c3d5" providerId="Windows Live" clId="Web-{CD15EB0A-24FF-47E3-B8F5-46C6B34278A3}" dt="2023-02-19T08:24:14.794" v="2"/>
          <pc:sldLayoutMkLst>
            <pc:docMk/>
            <pc:sldMasterMk cId="0" sldId="2147483661"/>
            <pc:sldLayoutMk cId="0" sldId="2147483664"/>
          </pc:sldLayoutMkLst>
        </pc:sldLayoutChg>
        <pc:sldLayoutChg chg="add">
          <pc:chgData name="Anshika Gupta" userId="d742b3f10a97c3d5" providerId="Windows Live" clId="Web-{CD15EB0A-24FF-47E3-B8F5-46C6B34278A3}" dt="2023-02-19T08:24:14.794" v="2"/>
          <pc:sldLayoutMkLst>
            <pc:docMk/>
            <pc:sldMasterMk cId="0" sldId="2147483661"/>
            <pc:sldLayoutMk cId="0" sldId="2147483665"/>
          </pc:sldLayoutMkLst>
        </pc:sldLayoutChg>
        <pc:sldLayoutChg chg="add">
          <pc:chgData name="Anshika Gupta" userId="d742b3f10a97c3d5" providerId="Windows Live" clId="Web-{CD15EB0A-24FF-47E3-B8F5-46C6B34278A3}" dt="2023-02-19T08:24:14.794" v="2"/>
          <pc:sldLayoutMkLst>
            <pc:docMk/>
            <pc:sldMasterMk cId="0" sldId="2147483661"/>
            <pc:sldLayoutMk cId="0" sldId="2147483666"/>
          </pc:sldLayoutMkLst>
        </pc:sldLayoutChg>
        <pc:sldLayoutChg chg="add">
          <pc:chgData name="Anshika Gupta" userId="d742b3f10a97c3d5" providerId="Windows Live" clId="Web-{CD15EB0A-24FF-47E3-B8F5-46C6B34278A3}" dt="2023-02-19T08:24:14.794" v="2"/>
          <pc:sldLayoutMkLst>
            <pc:docMk/>
            <pc:sldMasterMk cId="0" sldId="2147483661"/>
            <pc:sldLayoutMk cId="0" sldId="2147483667"/>
          </pc:sldLayoutMkLst>
        </pc:sldLayoutChg>
        <pc:sldLayoutChg chg="add">
          <pc:chgData name="Anshika Gupta" userId="d742b3f10a97c3d5" providerId="Windows Live" clId="Web-{CD15EB0A-24FF-47E3-B8F5-46C6B34278A3}" dt="2023-02-19T08:24:14.794" v="2"/>
          <pc:sldLayoutMkLst>
            <pc:docMk/>
            <pc:sldMasterMk cId="0" sldId="2147483661"/>
            <pc:sldLayoutMk cId="0" sldId="2147483668"/>
          </pc:sldLayoutMkLst>
        </pc:sldLayoutChg>
        <pc:sldLayoutChg chg="add">
          <pc:chgData name="Anshika Gupta" userId="d742b3f10a97c3d5" providerId="Windows Live" clId="Web-{CD15EB0A-24FF-47E3-B8F5-46C6B34278A3}" dt="2023-02-19T08:24:14.794" v="2"/>
          <pc:sldLayoutMkLst>
            <pc:docMk/>
            <pc:sldMasterMk cId="0" sldId="2147483661"/>
            <pc:sldLayoutMk cId="0" sldId="2147483669"/>
          </pc:sldLayoutMkLst>
        </pc:sldLayoutChg>
        <pc:sldLayoutChg chg="add">
          <pc:chgData name="Anshika Gupta" userId="d742b3f10a97c3d5" providerId="Windows Live" clId="Web-{CD15EB0A-24FF-47E3-B8F5-46C6B34278A3}" dt="2023-02-19T08:24:14.794" v="2"/>
          <pc:sldLayoutMkLst>
            <pc:docMk/>
            <pc:sldMasterMk cId="0" sldId="2147483661"/>
            <pc:sldLayoutMk cId="0" sldId="2147483670"/>
          </pc:sldLayoutMkLst>
        </pc:sldLayoutChg>
        <pc:sldLayoutChg chg="add">
          <pc:chgData name="Anshika Gupta" userId="d742b3f10a97c3d5" providerId="Windows Live" clId="Web-{CD15EB0A-24FF-47E3-B8F5-46C6B34278A3}" dt="2023-02-19T08:24:14.794" v="2"/>
          <pc:sldLayoutMkLst>
            <pc:docMk/>
            <pc:sldMasterMk cId="0" sldId="2147483661"/>
            <pc:sldLayoutMk cId="0" sldId="2147483671"/>
          </pc:sldLayoutMkLst>
        </pc:sldLayoutChg>
        <pc:sldLayoutChg chg="add">
          <pc:chgData name="Anshika Gupta" userId="d742b3f10a97c3d5" providerId="Windows Live" clId="Web-{CD15EB0A-24FF-47E3-B8F5-46C6B34278A3}" dt="2023-02-19T08:24:14.794" v="2"/>
          <pc:sldLayoutMkLst>
            <pc:docMk/>
            <pc:sldMasterMk cId="0" sldId="2147483661"/>
            <pc:sldLayoutMk cId="0" sldId="2147483672"/>
          </pc:sldLayoutMkLst>
        </pc:sldLayoutChg>
      </pc:sldMasterChg>
    </pc:docChg>
  </pc:docChgLst>
  <pc:docChgLst>
    <pc:chgData name="Anshika Gupta" userId="d742b3f10a97c3d5" providerId="Windows Live" clId="Web-{A9B7E120-A8F1-4EBE-A70C-056FC278E465}"/>
    <pc:docChg chg="addSld modSld">
      <pc:chgData name="Anshika Gupta" userId="d742b3f10a97c3d5" providerId="Windows Live" clId="Web-{A9B7E120-A8F1-4EBE-A70C-056FC278E465}" dt="2023-03-02T04:14:01.922" v="339" actId="20577"/>
      <pc:docMkLst>
        <pc:docMk/>
      </pc:docMkLst>
      <pc:sldChg chg="modSp">
        <pc:chgData name="Anshika Gupta" userId="d742b3f10a97c3d5" providerId="Windows Live" clId="Web-{A9B7E120-A8F1-4EBE-A70C-056FC278E465}" dt="2023-03-02T04:14:01.922" v="339" actId="20577"/>
        <pc:sldMkLst>
          <pc:docMk/>
          <pc:sldMk cId="153527536" sldId="297"/>
        </pc:sldMkLst>
        <pc:spChg chg="mod">
          <ac:chgData name="Anshika Gupta" userId="d742b3f10a97c3d5" providerId="Windows Live" clId="Web-{A9B7E120-A8F1-4EBE-A70C-056FC278E465}" dt="2023-03-02T04:14:01.922" v="339" actId="20577"/>
          <ac:spMkLst>
            <pc:docMk/>
            <pc:sldMk cId="153527536" sldId="297"/>
            <ac:spMk id="3" creationId="{1DAE4002-F33D-2156-48BF-81AE919C16A0}"/>
          </ac:spMkLst>
        </pc:spChg>
      </pc:sldChg>
      <pc:sldChg chg="addSp delSp modSp new">
        <pc:chgData name="Anshika Gupta" userId="d742b3f10a97c3d5" providerId="Windows Live" clId="Web-{A9B7E120-A8F1-4EBE-A70C-056FC278E465}" dt="2023-03-02T04:06:39.816" v="269"/>
        <pc:sldMkLst>
          <pc:docMk/>
          <pc:sldMk cId="188932043" sldId="298"/>
        </pc:sldMkLst>
        <pc:spChg chg="mod">
          <ac:chgData name="Anshika Gupta" userId="d742b3f10a97c3d5" providerId="Windows Live" clId="Web-{A9B7E120-A8F1-4EBE-A70C-056FC278E465}" dt="2023-03-02T03:47:31.659" v="20" actId="20577"/>
          <ac:spMkLst>
            <pc:docMk/>
            <pc:sldMk cId="188932043" sldId="298"/>
            <ac:spMk id="2" creationId="{E93DEE65-F5D6-733E-06E1-8C1129FF8635}"/>
          </ac:spMkLst>
        </pc:spChg>
        <pc:spChg chg="del">
          <ac:chgData name="Anshika Gupta" userId="d742b3f10a97c3d5" providerId="Windows Live" clId="Web-{A9B7E120-A8F1-4EBE-A70C-056FC278E465}" dt="2023-03-02T03:48:01.769" v="21"/>
          <ac:spMkLst>
            <pc:docMk/>
            <pc:sldMk cId="188932043" sldId="298"/>
            <ac:spMk id="3" creationId="{A02D7626-8978-0388-E5AC-A27A65D2C82F}"/>
          </ac:spMkLst>
        </pc:spChg>
        <pc:graphicFrameChg chg="add mod ord modGraphic">
          <ac:chgData name="Anshika Gupta" userId="d742b3f10a97c3d5" providerId="Windows Live" clId="Web-{A9B7E120-A8F1-4EBE-A70C-056FC278E465}" dt="2023-03-02T04:06:39.816" v="269"/>
          <ac:graphicFrameMkLst>
            <pc:docMk/>
            <pc:sldMk cId="188932043" sldId="298"/>
            <ac:graphicFrameMk id="4" creationId="{80839BAE-3E7A-FFE2-CF19-83D421E4B489}"/>
          </ac:graphicFrameMkLst>
        </pc:graphicFrameChg>
      </pc:sldChg>
    </pc:docChg>
  </pc:docChgLst>
  <pc:docChgLst>
    <pc:chgData name="Anshika Gupta" userId="d742b3f10a97c3d5" providerId="Windows Live" clId="Web-{486DEBB5-6C42-402B-A9E2-CBDD538DC7D1}"/>
    <pc:docChg chg="addSld delSld modSld">
      <pc:chgData name="Anshika Gupta" userId="d742b3f10a97c3d5" providerId="Windows Live" clId="Web-{486DEBB5-6C42-402B-A9E2-CBDD538DC7D1}" dt="2023-02-23T04:13:08.153" v="154"/>
      <pc:docMkLst>
        <pc:docMk/>
      </pc:docMkLst>
      <pc:sldChg chg="delSp modSp del">
        <pc:chgData name="Anshika Gupta" userId="d742b3f10a97c3d5" providerId="Windows Live" clId="Web-{486DEBB5-6C42-402B-A9E2-CBDD538DC7D1}" dt="2023-02-23T03:50:44.267" v="101"/>
        <pc:sldMkLst>
          <pc:docMk/>
          <pc:sldMk cId="594087580" sldId="285"/>
        </pc:sldMkLst>
        <pc:spChg chg="del mod">
          <ac:chgData name="Anshika Gupta" userId="d742b3f10a97c3d5" providerId="Windows Live" clId="Web-{486DEBB5-6C42-402B-A9E2-CBDD538DC7D1}" dt="2023-02-23T03:47:29.535" v="50"/>
          <ac:spMkLst>
            <pc:docMk/>
            <pc:sldMk cId="594087580" sldId="285"/>
            <ac:spMk id="9" creationId="{B1312B49-4778-4BDD-480B-85BD9AB05812}"/>
          </ac:spMkLst>
        </pc:spChg>
      </pc:sldChg>
      <pc:sldChg chg="addSp delSp modSp">
        <pc:chgData name="Anshika Gupta" userId="d742b3f10a97c3d5" providerId="Windows Live" clId="Web-{486DEBB5-6C42-402B-A9E2-CBDD538DC7D1}" dt="2023-02-23T04:13:08.153" v="154"/>
        <pc:sldMkLst>
          <pc:docMk/>
          <pc:sldMk cId="1924544810" sldId="290"/>
        </pc:sldMkLst>
        <pc:spChg chg="mod">
          <ac:chgData name="Anshika Gupta" userId="d742b3f10a97c3d5" providerId="Windows Live" clId="Web-{486DEBB5-6C42-402B-A9E2-CBDD538DC7D1}" dt="2023-02-23T04:13:08.153" v="154"/>
          <ac:spMkLst>
            <pc:docMk/>
            <pc:sldMk cId="1924544810" sldId="290"/>
            <ac:spMk id="2" creationId="{5569F839-6EF0-D173-5A87-D8708F4CA162}"/>
          </ac:spMkLst>
        </pc:spChg>
        <pc:spChg chg="add del">
          <ac:chgData name="Anshika Gupta" userId="d742b3f10a97c3d5" providerId="Windows Live" clId="Web-{486DEBB5-6C42-402B-A9E2-CBDD538DC7D1}" dt="2023-02-23T04:13:08.153" v="154"/>
          <ac:spMkLst>
            <pc:docMk/>
            <pc:sldMk cId="1924544810" sldId="290"/>
            <ac:spMk id="111" creationId="{3A5B4632-C963-4296-86F0-79AA9EA5AE98}"/>
          </ac:spMkLst>
        </pc:spChg>
        <pc:spChg chg="add">
          <ac:chgData name="Anshika Gupta" userId="d742b3f10a97c3d5" providerId="Windows Live" clId="Web-{486DEBB5-6C42-402B-A9E2-CBDD538DC7D1}" dt="2023-02-23T04:13:08.153" v="154"/>
          <ac:spMkLst>
            <pc:docMk/>
            <pc:sldMk cId="1924544810" sldId="290"/>
            <ac:spMk id="116" creationId="{DCC231C8-C761-4B31-9B1C-C6D19248C6B3}"/>
          </ac:spMkLst>
        </pc:spChg>
        <pc:graphicFrameChg chg="mod modGraphic">
          <ac:chgData name="Anshika Gupta" userId="d742b3f10a97c3d5" providerId="Windows Live" clId="Web-{486DEBB5-6C42-402B-A9E2-CBDD538DC7D1}" dt="2023-02-23T04:13:08.153" v="154"/>
          <ac:graphicFrameMkLst>
            <pc:docMk/>
            <pc:sldMk cId="1924544810" sldId="290"/>
            <ac:graphicFrameMk id="7" creationId="{56431563-9235-B712-2F8B-EE028FBF33B4}"/>
          </ac:graphicFrameMkLst>
        </pc:graphicFrameChg>
        <pc:picChg chg="add del">
          <ac:chgData name="Anshika Gupta" userId="d742b3f10a97c3d5" providerId="Windows Live" clId="Web-{486DEBB5-6C42-402B-A9E2-CBDD538DC7D1}" dt="2023-02-23T04:06:40.735" v="153"/>
          <ac:picMkLst>
            <pc:docMk/>
            <pc:sldMk cId="1924544810" sldId="290"/>
            <ac:picMk id="113" creationId="{387E1FEF-B545-1827-E4CF-750610F20828}"/>
          </ac:picMkLst>
        </pc:picChg>
      </pc:sldChg>
      <pc:sldChg chg="addSp delSp modSp new">
        <pc:chgData name="Anshika Gupta" userId="d742b3f10a97c3d5" providerId="Windows Live" clId="Web-{486DEBB5-6C42-402B-A9E2-CBDD538DC7D1}" dt="2023-02-23T03:50:43.438" v="100" actId="1076"/>
        <pc:sldMkLst>
          <pc:docMk/>
          <pc:sldMk cId="153527536" sldId="297"/>
        </pc:sldMkLst>
        <pc:spChg chg="del">
          <ac:chgData name="Anshika Gupta" userId="d742b3f10a97c3d5" providerId="Windows Live" clId="Web-{486DEBB5-6C42-402B-A9E2-CBDD538DC7D1}" dt="2023-02-23T03:48:00.583" v="54"/>
          <ac:spMkLst>
            <pc:docMk/>
            <pc:sldMk cId="153527536" sldId="297"/>
            <ac:spMk id="2" creationId="{F0FCFA4F-92AF-6C63-3CA5-7C3D73C84EB6}"/>
          </ac:spMkLst>
        </pc:spChg>
        <pc:spChg chg="mod">
          <ac:chgData name="Anshika Gupta" userId="d742b3f10a97c3d5" providerId="Windows Live" clId="Web-{486DEBB5-6C42-402B-A9E2-CBDD538DC7D1}" dt="2023-02-23T03:46:31.518" v="49" actId="20577"/>
          <ac:spMkLst>
            <pc:docMk/>
            <pc:sldMk cId="153527536" sldId="297"/>
            <ac:spMk id="3" creationId="{1DAE4002-F33D-2156-48BF-81AE919C16A0}"/>
          </ac:spMkLst>
        </pc:spChg>
        <pc:spChg chg="add mod">
          <ac:chgData name="Anshika Gupta" userId="d742b3f10a97c3d5" providerId="Windows Live" clId="Web-{486DEBB5-6C42-402B-A9E2-CBDD538DC7D1}" dt="2023-02-23T03:49:36.569" v="98" actId="20577"/>
          <ac:spMkLst>
            <pc:docMk/>
            <pc:sldMk cId="153527536" sldId="297"/>
            <ac:spMk id="8" creationId="{582053F3-1AC5-1D15-E0D1-A65FCCBCA147}"/>
          </ac:spMkLst>
        </pc:spChg>
        <pc:spChg chg="add mod">
          <ac:chgData name="Anshika Gupta" userId="d742b3f10a97c3d5" providerId="Windows Live" clId="Web-{486DEBB5-6C42-402B-A9E2-CBDD538DC7D1}" dt="2023-02-23T03:50:43.438" v="100" actId="1076"/>
          <ac:spMkLst>
            <pc:docMk/>
            <pc:sldMk cId="153527536" sldId="297"/>
            <ac:spMk id="10" creationId="{7EF56187-29CB-EB71-0FF3-A2D5463285FB}"/>
          </ac:spMkLst>
        </pc:spChg>
        <pc:picChg chg="add mod">
          <ac:chgData name="Anshika Gupta" userId="d742b3f10a97c3d5" providerId="Windows Live" clId="Web-{486DEBB5-6C42-402B-A9E2-CBDD538DC7D1}" dt="2023-02-23T03:48:09.458" v="57" actId="14100"/>
          <ac:picMkLst>
            <pc:docMk/>
            <pc:sldMk cId="153527536" sldId="297"/>
            <ac:picMk id="5" creationId="{6A8F62FF-DFC9-2B00-741C-2A5E815B8201}"/>
          </ac:picMkLst>
        </pc:picChg>
        <pc:picChg chg="add del">
          <ac:chgData name="Anshika Gupta" userId="d742b3f10a97c3d5" providerId="Windows Live" clId="Web-{486DEBB5-6C42-402B-A9E2-CBDD538DC7D1}" dt="2023-02-23T03:47:51.989" v="52"/>
          <ac:picMkLst>
            <pc:docMk/>
            <pc:sldMk cId="153527536" sldId="297"/>
            <ac:picMk id="7" creationId="{08AD2BF9-4A0B-A81A-BDDD-F7A8FE8B9E39}"/>
          </ac:picMkLst>
        </pc:picChg>
      </pc:sldChg>
    </pc:docChg>
  </pc:docChgLst>
  <pc:docChgLst>
    <pc:chgData name="Anshika Gupta" userId="d742b3f10a97c3d5" providerId="Windows Live" clId="Web-{6D4DFE31-4ED5-4ACC-B37F-865A28D62A7E}"/>
    <pc:docChg chg="modSld sldOrd">
      <pc:chgData name="Anshika Gupta" userId="d742b3f10a97c3d5" providerId="Windows Live" clId="Web-{6D4DFE31-4ED5-4ACC-B37F-865A28D62A7E}" dt="2023-02-21T08:55:53.154" v="8" actId="20577"/>
      <pc:docMkLst>
        <pc:docMk/>
      </pc:docMkLst>
      <pc:sldChg chg="ord">
        <pc:chgData name="Anshika Gupta" userId="d742b3f10a97c3d5" providerId="Windows Live" clId="Web-{6D4DFE31-4ED5-4ACC-B37F-865A28D62A7E}" dt="2023-02-21T08:52:47.133" v="0"/>
        <pc:sldMkLst>
          <pc:docMk/>
          <pc:sldMk cId="2730731708" sldId="287"/>
        </pc:sldMkLst>
      </pc:sldChg>
      <pc:sldChg chg="addSp delSp modSp mod ord setBg">
        <pc:chgData name="Anshika Gupta" userId="d742b3f10a97c3d5" providerId="Windows Live" clId="Web-{6D4DFE31-4ED5-4ACC-B37F-865A28D62A7E}" dt="2023-02-21T08:55:53.154" v="8" actId="20577"/>
        <pc:sldMkLst>
          <pc:docMk/>
          <pc:sldMk cId="1030403293" sldId="289"/>
        </pc:sldMkLst>
        <pc:spChg chg="mod">
          <ac:chgData name="Anshika Gupta" userId="d742b3f10a97c3d5" providerId="Windows Live" clId="Web-{6D4DFE31-4ED5-4ACC-B37F-865A28D62A7E}" dt="2023-02-21T08:55:40.310" v="7"/>
          <ac:spMkLst>
            <pc:docMk/>
            <pc:sldMk cId="1030403293" sldId="289"/>
            <ac:spMk id="2" creationId="{C8A3F41F-D102-6CA6-3D6C-82E4C5CA52A6}"/>
          </ac:spMkLst>
        </pc:spChg>
        <pc:spChg chg="mod">
          <ac:chgData name="Anshika Gupta" userId="d742b3f10a97c3d5" providerId="Windows Live" clId="Web-{6D4DFE31-4ED5-4ACC-B37F-865A28D62A7E}" dt="2023-02-21T08:55:53.154" v="8" actId="20577"/>
          <ac:spMkLst>
            <pc:docMk/>
            <pc:sldMk cId="1030403293" sldId="289"/>
            <ac:spMk id="3" creationId="{E6DD5AD1-FDD8-B8F9-4DED-953C5F3C9936}"/>
          </ac:spMkLst>
        </pc:spChg>
        <pc:spChg chg="add del">
          <ac:chgData name="Anshika Gupta" userId="d742b3f10a97c3d5" providerId="Windows Live" clId="Web-{6D4DFE31-4ED5-4ACC-B37F-865A28D62A7E}" dt="2023-02-21T08:53:57.823" v="4"/>
          <ac:spMkLst>
            <pc:docMk/>
            <pc:sldMk cId="1030403293" sldId="289"/>
            <ac:spMk id="9" creationId="{F13C74B1-5B17-4795-BED0-7140497B445A}"/>
          </ac:spMkLst>
        </pc:spChg>
        <pc:spChg chg="add del">
          <ac:chgData name="Anshika Gupta" userId="d742b3f10a97c3d5" providerId="Windows Live" clId="Web-{6D4DFE31-4ED5-4ACC-B37F-865A28D62A7E}" dt="2023-02-21T08:53:57.823" v="4"/>
          <ac:spMkLst>
            <pc:docMk/>
            <pc:sldMk cId="1030403293" sldId="289"/>
            <ac:spMk id="11" creationId="{D4974D33-8DC5-464E-8C6D-BE58F0669C17}"/>
          </ac:spMkLst>
        </pc:spChg>
        <pc:spChg chg="add del">
          <ac:chgData name="Anshika Gupta" userId="d742b3f10a97c3d5" providerId="Windows Live" clId="Web-{6D4DFE31-4ED5-4ACC-B37F-865A28D62A7E}" dt="2023-02-21T08:55:01.747" v="6"/>
          <ac:spMkLst>
            <pc:docMk/>
            <pc:sldMk cId="1030403293" sldId="289"/>
            <ac:spMk id="13" creationId="{8EC44C88-69E3-42EE-86E8-9B45F712B769}"/>
          </ac:spMkLst>
        </pc:spChg>
        <pc:spChg chg="add del">
          <ac:chgData name="Anshika Gupta" userId="d742b3f10a97c3d5" providerId="Windows Live" clId="Web-{6D4DFE31-4ED5-4ACC-B37F-865A28D62A7E}" dt="2023-02-21T08:55:01.747" v="6"/>
          <ac:spMkLst>
            <pc:docMk/>
            <pc:sldMk cId="1030403293" sldId="289"/>
            <ac:spMk id="15" creationId="{1BF4DD63-CE83-4A2A-994E-8598C22E6FCF}"/>
          </ac:spMkLst>
        </pc:spChg>
        <pc:spChg chg="add del">
          <ac:chgData name="Anshika Gupta" userId="d742b3f10a97c3d5" providerId="Windows Live" clId="Web-{6D4DFE31-4ED5-4ACC-B37F-865A28D62A7E}" dt="2023-02-21T08:55:01.747" v="6"/>
          <ac:spMkLst>
            <pc:docMk/>
            <pc:sldMk cId="1030403293" sldId="289"/>
            <ac:spMk id="16" creationId="{127393A7-D6DA-410B-8699-AA56B57BF7BA}"/>
          </ac:spMkLst>
        </pc:spChg>
        <pc:spChg chg="add del">
          <ac:chgData name="Anshika Gupta" userId="d742b3f10a97c3d5" providerId="Windows Live" clId="Web-{6D4DFE31-4ED5-4ACC-B37F-865A28D62A7E}" dt="2023-02-21T08:55:40.310" v="7"/>
          <ac:spMkLst>
            <pc:docMk/>
            <pc:sldMk cId="1030403293" sldId="289"/>
            <ac:spMk id="21" creationId="{3CD9DF72-87A3-404E-A828-84CBF11A8303}"/>
          </ac:spMkLst>
        </pc:spChg>
        <pc:picChg chg="add del">
          <ac:chgData name="Anshika Gupta" userId="d742b3f10a97c3d5" providerId="Windows Live" clId="Web-{6D4DFE31-4ED5-4ACC-B37F-865A28D62A7E}" dt="2023-02-21T08:53:57.823" v="4"/>
          <ac:picMkLst>
            <pc:docMk/>
            <pc:sldMk cId="1030403293" sldId="289"/>
            <ac:picMk id="5" creationId="{D1AF6BDD-0F20-0F68-74E5-930F7712F0BC}"/>
          </ac:picMkLst>
        </pc:picChg>
        <pc:picChg chg="add mod ord">
          <ac:chgData name="Anshika Gupta" userId="d742b3f10a97c3d5" providerId="Windows Live" clId="Web-{6D4DFE31-4ED5-4ACC-B37F-865A28D62A7E}" dt="2023-02-21T08:55:40.310" v="7"/>
          <ac:picMkLst>
            <pc:docMk/>
            <pc:sldMk cId="1030403293" sldId="289"/>
            <ac:picMk id="14" creationId="{0C9C6327-05C9-D52F-F293-88EFEBBBCB75}"/>
          </ac:picMkLst>
        </pc:picChg>
        <pc:cxnChg chg="add del">
          <ac:chgData name="Anshika Gupta" userId="d742b3f10a97c3d5" providerId="Windows Live" clId="Web-{6D4DFE31-4ED5-4ACC-B37F-865A28D62A7E}" dt="2023-02-21T08:55:40.310" v="7"/>
          <ac:cxnSpMkLst>
            <pc:docMk/>
            <pc:sldMk cId="1030403293" sldId="289"/>
            <ac:cxnSpMk id="23" creationId="{20E3A342-4D61-4E3F-AF90-1AB42AEB96CC}"/>
          </ac:cxnSpMkLst>
        </pc:cxnChg>
        <pc:cxnChg chg="add">
          <ac:chgData name="Anshika Gupta" userId="d742b3f10a97c3d5" providerId="Windows Live" clId="Web-{6D4DFE31-4ED5-4ACC-B37F-865A28D62A7E}" dt="2023-02-21T08:55:40.310" v="7"/>
          <ac:cxnSpMkLst>
            <pc:docMk/>
            <pc:sldMk cId="1030403293" sldId="289"/>
            <ac:cxnSpMk id="28" creationId="{E4A809D5-3600-46D4-A466-67F2349A54FB}"/>
          </ac:cxnSpMkLst>
        </pc:cxnChg>
      </pc:sldChg>
    </pc:docChg>
  </pc:docChgLst>
  <pc:docChgLst>
    <pc:chgData name="Anshika Gupta" userId="d742b3f10a97c3d5" providerId="Windows Live" clId="Web-{7712D9EC-65BD-4137-9EED-32F0A23AF6FD}"/>
    <pc:docChg chg="delSld modSld">
      <pc:chgData name="Anshika Gupta" userId="d742b3f10a97c3d5" providerId="Windows Live" clId="Web-{7712D9EC-65BD-4137-9EED-32F0A23AF6FD}" dt="2023-02-21T06:31:37.409" v="14" actId="1076"/>
      <pc:docMkLst>
        <pc:docMk/>
      </pc:docMkLst>
      <pc:sldChg chg="del">
        <pc:chgData name="Anshika Gupta" userId="d742b3f10a97c3d5" providerId="Windows Live" clId="Web-{7712D9EC-65BD-4137-9EED-32F0A23AF6FD}" dt="2023-02-21T06:30:19.579" v="13"/>
        <pc:sldMkLst>
          <pc:docMk/>
          <pc:sldMk cId="0" sldId="260"/>
        </pc:sldMkLst>
      </pc:sldChg>
      <pc:sldChg chg="modSp">
        <pc:chgData name="Anshika Gupta" userId="d742b3f10a97c3d5" providerId="Windows Live" clId="Web-{7712D9EC-65BD-4137-9EED-32F0A23AF6FD}" dt="2023-02-21T06:31:37.409" v="14" actId="1076"/>
        <pc:sldMkLst>
          <pc:docMk/>
          <pc:sldMk cId="3040989987" sldId="277"/>
        </pc:sldMkLst>
        <pc:graphicFrameChg chg="mod">
          <ac:chgData name="Anshika Gupta" userId="d742b3f10a97c3d5" providerId="Windows Live" clId="Web-{7712D9EC-65BD-4137-9EED-32F0A23AF6FD}" dt="2023-02-21T06:31:37.409" v="14" actId="1076"/>
          <ac:graphicFrameMkLst>
            <pc:docMk/>
            <pc:sldMk cId="3040989987" sldId="277"/>
            <ac:graphicFrameMk id="5" creationId="{91F10222-0E33-5ED1-DDC2-6B76E7CEA664}"/>
          </ac:graphicFrameMkLst>
        </pc:graphicFrameChg>
      </pc:sldChg>
      <pc:sldChg chg="modSp">
        <pc:chgData name="Anshika Gupta" userId="d742b3f10a97c3d5" providerId="Windows Live" clId="Web-{7712D9EC-65BD-4137-9EED-32F0A23AF6FD}" dt="2023-02-21T06:29:15.218" v="12" actId="20577"/>
        <pc:sldMkLst>
          <pc:docMk/>
          <pc:sldMk cId="4090044117" sldId="284"/>
        </pc:sldMkLst>
        <pc:graphicFrameChg chg="modGraphic">
          <ac:chgData name="Anshika Gupta" userId="d742b3f10a97c3d5" providerId="Windows Live" clId="Web-{7712D9EC-65BD-4137-9EED-32F0A23AF6FD}" dt="2023-02-21T06:29:15.218" v="12" actId="20577"/>
          <ac:graphicFrameMkLst>
            <pc:docMk/>
            <pc:sldMk cId="4090044117" sldId="284"/>
            <ac:graphicFrameMk id="4" creationId="{D27B879F-36FA-D89A-75F2-B08C8F806D11}"/>
          </ac:graphicFrameMkLst>
        </pc:graphicFrameChg>
      </pc:sldChg>
    </pc:docChg>
  </pc:docChgLst>
  <pc:docChgLst>
    <pc:chgData name="Anshika Gupta" userId="d742b3f10a97c3d5" providerId="Windows Live" clId="Web-{646AE49F-C7EA-4C60-B6DE-10925E71F1C0}"/>
    <pc:docChg chg="modSld sldOrd">
      <pc:chgData name="Anshika Gupta" userId="d742b3f10a97c3d5" providerId="Windows Live" clId="Web-{646AE49F-C7EA-4C60-B6DE-10925E71F1C0}" dt="2023-02-27T06:25:10.369" v="104" actId="20577"/>
      <pc:docMkLst>
        <pc:docMk/>
      </pc:docMkLst>
      <pc:sldChg chg="modSp">
        <pc:chgData name="Anshika Gupta" userId="d742b3f10a97c3d5" providerId="Windows Live" clId="Web-{646AE49F-C7EA-4C60-B6DE-10925E71F1C0}" dt="2023-02-27T06:14:39.202" v="87" actId="20577"/>
        <pc:sldMkLst>
          <pc:docMk/>
          <pc:sldMk cId="0" sldId="261"/>
        </pc:sldMkLst>
        <pc:spChg chg="mod">
          <ac:chgData name="Anshika Gupta" userId="d742b3f10a97c3d5" providerId="Windows Live" clId="Web-{646AE49F-C7EA-4C60-B6DE-10925E71F1C0}" dt="2023-02-27T06:14:39.202" v="87" actId="20577"/>
          <ac:spMkLst>
            <pc:docMk/>
            <pc:sldMk cId="0" sldId="261"/>
            <ac:spMk id="2" creationId="{00000000-0000-0000-0000-000000000000}"/>
          </ac:spMkLst>
        </pc:spChg>
      </pc:sldChg>
      <pc:sldChg chg="modSp">
        <pc:chgData name="Anshika Gupta" userId="d742b3f10a97c3d5" providerId="Windows Live" clId="Web-{646AE49F-C7EA-4C60-B6DE-10925E71F1C0}" dt="2023-02-27T06:13:46.279" v="84" actId="14100"/>
        <pc:sldMkLst>
          <pc:docMk/>
          <pc:sldMk cId="3438331592" sldId="266"/>
        </pc:sldMkLst>
        <pc:spChg chg="mod">
          <ac:chgData name="Anshika Gupta" userId="d742b3f10a97c3d5" providerId="Windows Live" clId="Web-{646AE49F-C7EA-4C60-B6DE-10925E71F1C0}" dt="2023-02-27T06:11:54.043" v="82" actId="20577"/>
          <ac:spMkLst>
            <pc:docMk/>
            <pc:sldMk cId="3438331592" sldId="266"/>
            <ac:spMk id="2" creationId="{D9B7B7DC-0B43-C172-D119-2B29CE72B2FD}"/>
          </ac:spMkLst>
        </pc:spChg>
        <pc:graphicFrameChg chg="mod">
          <ac:chgData name="Anshika Gupta" userId="d742b3f10a97c3d5" providerId="Windows Live" clId="Web-{646AE49F-C7EA-4C60-B6DE-10925E71F1C0}" dt="2023-02-27T06:13:46.279" v="84" actId="14100"/>
          <ac:graphicFrameMkLst>
            <pc:docMk/>
            <pc:sldMk cId="3438331592" sldId="266"/>
            <ac:graphicFrameMk id="5" creationId="{30AE264D-2EEB-96F5-3ED3-69C0E7BA4B89}"/>
          </ac:graphicFrameMkLst>
        </pc:graphicFrameChg>
      </pc:sldChg>
      <pc:sldChg chg="modSp">
        <pc:chgData name="Anshika Gupta" userId="d742b3f10a97c3d5" providerId="Windows Live" clId="Web-{646AE49F-C7EA-4C60-B6DE-10925E71F1C0}" dt="2023-02-27T06:00:59.094" v="26"/>
        <pc:sldMkLst>
          <pc:docMk/>
          <pc:sldMk cId="1371423914" sldId="267"/>
        </pc:sldMkLst>
        <pc:graphicFrameChg chg="mod modGraphic">
          <ac:chgData name="Anshika Gupta" userId="d742b3f10a97c3d5" providerId="Windows Live" clId="Web-{646AE49F-C7EA-4C60-B6DE-10925E71F1C0}" dt="2023-02-27T06:00:59.094" v="26"/>
          <ac:graphicFrameMkLst>
            <pc:docMk/>
            <pc:sldMk cId="1371423914" sldId="267"/>
            <ac:graphicFrameMk id="4" creationId="{F3CC7A4A-DCEE-5A77-DC3E-10898288BF8B}"/>
          </ac:graphicFrameMkLst>
        </pc:graphicFrameChg>
      </pc:sldChg>
      <pc:sldChg chg="ord">
        <pc:chgData name="Anshika Gupta" userId="d742b3f10a97c3d5" providerId="Windows Live" clId="Web-{646AE49F-C7EA-4C60-B6DE-10925E71F1C0}" dt="2023-02-27T05:59:54.296" v="0"/>
        <pc:sldMkLst>
          <pc:docMk/>
          <pc:sldMk cId="2114301386" sldId="286"/>
        </pc:sldMkLst>
      </pc:sldChg>
      <pc:sldChg chg="addSp delSp modSp mod setBg setClrOvrMap">
        <pc:chgData name="Anshika Gupta" userId="d742b3f10a97c3d5" providerId="Windows Live" clId="Web-{646AE49F-C7EA-4C60-B6DE-10925E71F1C0}" dt="2023-02-27T06:25:10.369" v="104" actId="20577"/>
        <pc:sldMkLst>
          <pc:docMk/>
          <pc:sldMk cId="1030403293" sldId="289"/>
        </pc:sldMkLst>
        <pc:spChg chg="mod ord">
          <ac:chgData name="Anshika Gupta" userId="d742b3f10a97c3d5" providerId="Windows Live" clId="Web-{646AE49F-C7EA-4C60-B6DE-10925E71F1C0}" dt="2023-02-27T06:19:42.707" v="92"/>
          <ac:spMkLst>
            <pc:docMk/>
            <pc:sldMk cId="1030403293" sldId="289"/>
            <ac:spMk id="2" creationId="{C8A3F41F-D102-6CA6-3D6C-82E4C5CA52A6}"/>
          </ac:spMkLst>
        </pc:spChg>
        <pc:spChg chg="add del">
          <ac:chgData name="Anshika Gupta" userId="d742b3f10a97c3d5" providerId="Windows Live" clId="Web-{646AE49F-C7EA-4C60-B6DE-10925E71F1C0}" dt="2023-02-27T06:19:42.707" v="92"/>
          <ac:spMkLst>
            <pc:docMk/>
            <pc:sldMk cId="1030403293" sldId="289"/>
            <ac:spMk id="47" creationId="{E0D60ECE-8986-45DC-B7FE-EC7699B466B8}"/>
          </ac:spMkLst>
        </pc:spChg>
        <pc:spChg chg="add del">
          <ac:chgData name="Anshika Gupta" userId="d742b3f10a97c3d5" providerId="Windows Live" clId="Web-{646AE49F-C7EA-4C60-B6DE-10925E71F1C0}" dt="2023-02-27T06:19:42.707" v="92"/>
          <ac:spMkLst>
            <pc:docMk/>
            <pc:sldMk cId="1030403293" sldId="289"/>
            <ac:spMk id="48" creationId="{96964194-5878-40D2-8EC0-DDC58387FA56}"/>
          </ac:spMkLst>
        </pc:spChg>
        <pc:spChg chg="add del">
          <ac:chgData name="Anshika Gupta" userId="d742b3f10a97c3d5" providerId="Windows Live" clId="Web-{646AE49F-C7EA-4C60-B6DE-10925E71F1C0}" dt="2023-02-27T06:19:34.535" v="89"/>
          <ac:spMkLst>
            <pc:docMk/>
            <pc:sldMk cId="1030403293" sldId="289"/>
            <ac:spMk id="53" creationId="{8F90786E-B72D-4C32-BDCE-A170B007822D}"/>
          </ac:spMkLst>
        </pc:spChg>
        <pc:spChg chg="add del">
          <ac:chgData name="Anshika Gupta" userId="d742b3f10a97c3d5" providerId="Windows Live" clId="Web-{646AE49F-C7EA-4C60-B6DE-10925E71F1C0}" dt="2023-02-27T06:19:34.535" v="89"/>
          <ac:spMkLst>
            <pc:docMk/>
            <pc:sldMk cId="1030403293" sldId="289"/>
            <ac:spMk id="55" creationId="{5E46F2E7-848F-4A6C-A098-4764FDEA771A}"/>
          </ac:spMkLst>
        </pc:spChg>
        <pc:spChg chg="add del">
          <ac:chgData name="Anshika Gupta" userId="d742b3f10a97c3d5" providerId="Windows Live" clId="Web-{646AE49F-C7EA-4C60-B6DE-10925E71F1C0}" dt="2023-02-27T06:19:42.629" v="91"/>
          <ac:spMkLst>
            <pc:docMk/>
            <pc:sldMk cId="1030403293" sldId="289"/>
            <ac:spMk id="57" creationId="{F13C74B1-5B17-4795-BED0-7140497B445A}"/>
          </ac:spMkLst>
        </pc:spChg>
        <pc:spChg chg="add del">
          <ac:chgData name="Anshika Gupta" userId="d742b3f10a97c3d5" providerId="Windows Live" clId="Web-{646AE49F-C7EA-4C60-B6DE-10925E71F1C0}" dt="2023-02-27T06:19:42.629" v="91"/>
          <ac:spMkLst>
            <pc:docMk/>
            <pc:sldMk cId="1030403293" sldId="289"/>
            <ac:spMk id="58" creationId="{D4974D33-8DC5-464E-8C6D-BE58F0669C17}"/>
          </ac:spMkLst>
        </pc:spChg>
        <pc:spChg chg="add">
          <ac:chgData name="Anshika Gupta" userId="d742b3f10a97c3d5" providerId="Windows Live" clId="Web-{646AE49F-C7EA-4C60-B6DE-10925E71F1C0}" dt="2023-02-27T06:19:42.707" v="92"/>
          <ac:spMkLst>
            <pc:docMk/>
            <pc:sldMk cId="1030403293" sldId="289"/>
            <ac:spMk id="59" creationId="{36F31C88-3DEF-4EA8-AE3A-49441413FC54}"/>
          </ac:spMkLst>
        </pc:spChg>
        <pc:spChg chg="add">
          <ac:chgData name="Anshika Gupta" userId="d742b3f10a97c3d5" providerId="Windows Live" clId="Web-{646AE49F-C7EA-4C60-B6DE-10925E71F1C0}" dt="2023-02-27T06:19:42.707" v="92"/>
          <ac:spMkLst>
            <pc:docMk/>
            <pc:sldMk cId="1030403293" sldId="289"/>
            <ac:spMk id="60" creationId="{73C994B4-9721-4148-9EEC-6793CECDE8DD}"/>
          </ac:spMkLst>
        </pc:spChg>
        <pc:spChg chg="add">
          <ac:chgData name="Anshika Gupta" userId="d742b3f10a97c3d5" providerId="Windows Live" clId="Web-{646AE49F-C7EA-4C60-B6DE-10925E71F1C0}" dt="2023-02-27T06:19:42.707" v="92"/>
          <ac:spMkLst>
            <pc:docMk/>
            <pc:sldMk cId="1030403293" sldId="289"/>
            <ac:spMk id="62" creationId="{F9D95E49-763A-4886-B038-82F734740554}"/>
          </ac:spMkLst>
        </pc:spChg>
        <pc:spChg chg="add">
          <ac:chgData name="Anshika Gupta" userId="d742b3f10a97c3d5" providerId="Windows Live" clId="Web-{646AE49F-C7EA-4C60-B6DE-10925E71F1C0}" dt="2023-02-27T06:19:42.707" v="92"/>
          <ac:spMkLst>
            <pc:docMk/>
            <pc:sldMk cId="1030403293" sldId="289"/>
            <ac:spMk id="64" creationId="{E43DC68B-54DD-4053-BE4D-615259684357}"/>
          </ac:spMkLst>
        </pc:spChg>
        <pc:graphicFrameChg chg="mod modGraphic">
          <ac:chgData name="Anshika Gupta" userId="d742b3f10a97c3d5" providerId="Windows Live" clId="Web-{646AE49F-C7EA-4C60-B6DE-10925E71F1C0}" dt="2023-02-27T06:25:10.369" v="104" actId="20577"/>
          <ac:graphicFrameMkLst>
            <pc:docMk/>
            <pc:sldMk cId="1030403293" sldId="289"/>
            <ac:graphicFrameMk id="30" creationId="{8C90B9DE-7339-347A-992E-168710630699}"/>
          </ac:graphicFrameMkLst>
        </pc:graphicFrameChg>
        <pc:picChg chg="mod">
          <ac:chgData name="Anshika Gupta" userId="d742b3f10a97c3d5" providerId="Windows Live" clId="Web-{646AE49F-C7EA-4C60-B6DE-10925E71F1C0}" dt="2023-02-27T06:19:42.707" v="92"/>
          <ac:picMkLst>
            <pc:docMk/>
            <pc:sldMk cId="1030403293" sldId="289"/>
            <ac:picMk id="14" creationId="{0C9C6327-05C9-D52F-F293-88EFEBBBCB75}"/>
          </ac:picMkLst>
        </pc:picChg>
        <pc:cxnChg chg="add">
          <ac:chgData name="Anshika Gupta" userId="d742b3f10a97c3d5" providerId="Windows Live" clId="Web-{646AE49F-C7EA-4C60-B6DE-10925E71F1C0}" dt="2023-02-27T06:19:42.707" v="92"/>
          <ac:cxnSpMkLst>
            <pc:docMk/>
            <pc:sldMk cId="1030403293" sldId="289"/>
            <ac:cxnSpMk id="61" creationId="{F085D7B9-E066-4923-8CB7-294BF306296A}"/>
          </ac:cxnSpMkLst>
        </pc:cxnChg>
        <pc:cxnChg chg="add">
          <ac:chgData name="Anshika Gupta" userId="d742b3f10a97c3d5" providerId="Windows Live" clId="Web-{646AE49F-C7EA-4C60-B6DE-10925E71F1C0}" dt="2023-02-27T06:19:42.707" v="92"/>
          <ac:cxnSpMkLst>
            <pc:docMk/>
            <pc:sldMk cId="1030403293" sldId="289"/>
            <ac:cxnSpMk id="63" creationId="{2A81669A-CD39-4244-B8BF-016896F4DAD3}"/>
          </ac:cxnSpMkLst>
        </pc:cxnChg>
      </pc:sldChg>
      <pc:sldChg chg="ord">
        <pc:chgData name="Anshika Gupta" userId="d742b3f10a97c3d5" providerId="Windows Live" clId="Web-{646AE49F-C7EA-4C60-B6DE-10925E71F1C0}" dt="2023-02-27T06:09:53.822" v="77"/>
        <pc:sldMkLst>
          <pc:docMk/>
          <pc:sldMk cId="1154370916" sldId="296"/>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ata7.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ata8.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8.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EC05D9-9890-47A9-B449-11E60BB5455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E873A3E-5CC2-4181-8020-0D1EFD306F10}">
      <dgm:prSet/>
      <dgm:spPr/>
      <dgm:t>
        <a:bodyPr/>
        <a:lstStyle/>
        <a:p>
          <a:r>
            <a:rPr lang="en-GB"/>
            <a:t>We will make a platform where the user will get all the information related to availability of  parking slots.  </a:t>
          </a:r>
          <a:endParaRPr lang="en-US"/>
        </a:p>
      </dgm:t>
    </dgm:pt>
    <dgm:pt modelId="{F9388E6B-9A64-4244-B26C-BCBD4F356610}" type="parTrans" cxnId="{FF386AA1-95FA-4A51-B272-BC331E8E0F89}">
      <dgm:prSet/>
      <dgm:spPr/>
      <dgm:t>
        <a:bodyPr/>
        <a:lstStyle/>
        <a:p>
          <a:endParaRPr lang="en-US"/>
        </a:p>
      </dgm:t>
    </dgm:pt>
    <dgm:pt modelId="{4B1AC9A1-731A-4C6F-928F-D06F058E115A}" type="sibTrans" cxnId="{FF386AA1-95FA-4A51-B272-BC331E8E0F89}">
      <dgm:prSet/>
      <dgm:spPr/>
      <dgm:t>
        <a:bodyPr/>
        <a:lstStyle/>
        <a:p>
          <a:endParaRPr lang="en-US"/>
        </a:p>
      </dgm:t>
    </dgm:pt>
    <dgm:pt modelId="{EC652141-7E6B-4906-B55C-E2AE83D56582}">
      <dgm:prSet/>
      <dgm:spPr/>
      <dgm:t>
        <a:bodyPr/>
        <a:lstStyle/>
        <a:p>
          <a:r>
            <a:rPr lang="en-GB"/>
            <a:t>A picture of parking infrastructure in real time</a:t>
          </a:r>
          <a:endParaRPr lang="en-US"/>
        </a:p>
      </dgm:t>
    </dgm:pt>
    <dgm:pt modelId="{E2E13532-6311-475E-930E-2315B806978B}" type="parTrans" cxnId="{067ACC37-6E61-49E4-9388-71DF9EA76935}">
      <dgm:prSet/>
      <dgm:spPr/>
      <dgm:t>
        <a:bodyPr/>
        <a:lstStyle/>
        <a:p>
          <a:endParaRPr lang="en-US"/>
        </a:p>
      </dgm:t>
    </dgm:pt>
    <dgm:pt modelId="{15398243-A72D-484D-B190-D29BE71EFA0E}" type="sibTrans" cxnId="{067ACC37-6E61-49E4-9388-71DF9EA76935}">
      <dgm:prSet/>
      <dgm:spPr/>
      <dgm:t>
        <a:bodyPr/>
        <a:lstStyle/>
        <a:p>
          <a:endParaRPr lang="en-US"/>
        </a:p>
      </dgm:t>
    </dgm:pt>
    <dgm:pt modelId="{70AC2CE9-98D3-4BCB-8C8F-9B2DEDCF66F8}">
      <dgm:prSet/>
      <dgm:spPr/>
      <dgm:t>
        <a:bodyPr/>
        <a:lstStyle/>
        <a:p>
          <a:r>
            <a:rPr lang="en-GB"/>
            <a:t>Security and transparency in parking fees and service delivery</a:t>
          </a:r>
          <a:endParaRPr lang="en-US"/>
        </a:p>
      </dgm:t>
    </dgm:pt>
    <dgm:pt modelId="{8B8DB6F1-A3EC-4319-9FE2-915FC94C4905}" type="parTrans" cxnId="{11D32261-0B94-4C6C-A931-F7E93375088B}">
      <dgm:prSet/>
      <dgm:spPr/>
      <dgm:t>
        <a:bodyPr/>
        <a:lstStyle/>
        <a:p>
          <a:endParaRPr lang="en-US"/>
        </a:p>
      </dgm:t>
    </dgm:pt>
    <dgm:pt modelId="{626ED89F-AA40-4666-A405-E5666EC0B124}" type="sibTrans" cxnId="{11D32261-0B94-4C6C-A931-F7E93375088B}">
      <dgm:prSet/>
      <dgm:spPr/>
      <dgm:t>
        <a:bodyPr/>
        <a:lstStyle/>
        <a:p>
          <a:endParaRPr lang="en-US"/>
        </a:p>
      </dgm:t>
    </dgm:pt>
    <dgm:pt modelId="{8FC97C4A-5358-4722-9F6F-68034CBB206D}">
      <dgm:prSet/>
      <dgm:spPr/>
      <dgm:t>
        <a:bodyPr/>
        <a:lstStyle/>
        <a:p>
          <a:r>
            <a:rPr lang="en-GB"/>
            <a:t>Managing and obtaining parking spots with flexibility</a:t>
          </a:r>
          <a:endParaRPr lang="en-US"/>
        </a:p>
      </dgm:t>
    </dgm:pt>
    <dgm:pt modelId="{A6B7DF7A-E1C7-4E12-A3FD-9B58ECC63271}" type="parTrans" cxnId="{5AD7E78C-5D54-4546-B1E2-DBC63373D299}">
      <dgm:prSet/>
      <dgm:spPr/>
      <dgm:t>
        <a:bodyPr/>
        <a:lstStyle/>
        <a:p>
          <a:endParaRPr lang="en-US"/>
        </a:p>
      </dgm:t>
    </dgm:pt>
    <dgm:pt modelId="{2DC9AF09-7B23-4CC4-A8FD-65CE4A17A7A8}" type="sibTrans" cxnId="{5AD7E78C-5D54-4546-B1E2-DBC63373D299}">
      <dgm:prSet/>
      <dgm:spPr/>
      <dgm:t>
        <a:bodyPr/>
        <a:lstStyle/>
        <a:p>
          <a:endParaRPr lang="en-US"/>
        </a:p>
      </dgm:t>
    </dgm:pt>
    <dgm:pt modelId="{2BDF250E-23A2-4EA7-ADE5-CDA90045FCD6}">
      <dgm:prSet/>
      <dgm:spPr/>
      <dgm:t>
        <a:bodyPr/>
        <a:lstStyle/>
        <a:p>
          <a:r>
            <a:rPr lang="en-GB"/>
            <a:t>Parking usage data analytics</a:t>
          </a:r>
          <a:endParaRPr lang="en-US"/>
        </a:p>
      </dgm:t>
    </dgm:pt>
    <dgm:pt modelId="{022D68CD-0508-465C-BFF6-E94E932723BA}" type="parTrans" cxnId="{12911F1B-04C9-4B28-AB71-B45E08462463}">
      <dgm:prSet/>
      <dgm:spPr/>
      <dgm:t>
        <a:bodyPr/>
        <a:lstStyle/>
        <a:p>
          <a:endParaRPr lang="en-US"/>
        </a:p>
      </dgm:t>
    </dgm:pt>
    <dgm:pt modelId="{C16781E8-5380-4BF6-81CD-374836CC9659}" type="sibTrans" cxnId="{12911F1B-04C9-4B28-AB71-B45E08462463}">
      <dgm:prSet/>
      <dgm:spPr/>
      <dgm:t>
        <a:bodyPr/>
        <a:lstStyle/>
        <a:p>
          <a:endParaRPr lang="en-US"/>
        </a:p>
      </dgm:t>
    </dgm:pt>
    <dgm:pt modelId="{E7CB3BDC-654F-4F78-B79C-3A90A7A6324F}" type="pres">
      <dgm:prSet presAssocID="{1DEC05D9-9890-47A9-B449-11E60BB54551}" presName="root" presStyleCnt="0">
        <dgm:presLayoutVars>
          <dgm:dir/>
          <dgm:resizeHandles val="exact"/>
        </dgm:presLayoutVars>
      </dgm:prSet>
      <dgm:spPr/>
    </dgm:pt>
    <dgm:pt modelId="{72E70C4F-8F68-4C95-8A32-4365F2FA672D}" type="pres">
      <dgm:prSet presAssocID="{FE873A3E-5CC2-4181-8020-0D1EFD306F10}" presName="compNode" presStyleCnt="0"/>
      <dgm:spPr/>
    </dgm:pt>
    <dgm:pt modelId="{7A326DB4-D584-4867-A7BF-62E06E275E9D}" type="pres">
      <dgm:prSet presAssocID="{FE873A3E-5CC2-4181-8020-0D1EFD306F10}" presName="bgRect" presStyleLbl="bgShp" presStyleIdx="0" presStyleCnt="5"/>
      <dgm:spPr/>
    </dgm:pt>
    <dgm:pt modelId="{E38282B4-D643-44FE-9ACB-E7FD3A1C4F4B}" type="pres">
      <dgm:prSet presAssocID="{FE873A3E-5CC2-4181-8020-0D1EFD306F1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04F12D9B-44EF-4354-8C42-518B21CC8B0F}" type="pres">
      <dgm:prSet presAssocID="{FE873A3E-5CC2-4181-8020-0D1EFD306F10}" presName="spaceRect" presStyleCnt="0"/>
      <dgm:spPr/>
    </dgm:pt>
    <dgm:pt modelId="{A3DBDF80-9122-43C5-A681-959041B8AAEE}" type="pres">
      <dgm:prSet presAssocID="{FE873A3E-5CC2-4181-8020-0D1EFD306F10}" presName="parTx" presStyleLbl="revTx" presStyleIdx="0" presStyleCnt="5">
        <dgm:presLayoutVars>
          <dgm:chMax val="0"/>
          <dgm:chPref val="0"/>
        </dgm:presLayoutVars>
      </dgm:prSet>
      <dgm:spPr/>
    </dgm:pt>
    <dgm:pt modelId="{E2C8AFB8-6C8F-4A22-9081-BBFADA79536A}" type="pres">
      <dgm:prSet presAssocID="{4B1AC9A1-731A-4C6F-928F-D06F058E115A}" presName="sibTrans" presStyleCnt="0"/>
      <dgm:spPr/>
    </dgm:pt>
    <dgm:pt modelId="{DA310FB3-E8AB-4EF4-B7E8-B2401D8D0A97}" type="pres">
      <dgm:prSet presAssocID="{EC652141-7E6B-4906-B55C-E2AE83D56582}" presName="compNode" presStyleCnt="0"/>
      <dgm:spPr/>
    </dgm:pt>
    <dgm:pt modelId="{A3732B41-E02F-476B-911E-098C51EA3A56}" type="pres">
      <dgm:prSet presAssocID="{EC652141-7E6B-4906-B55C-E2AE83D56582}" presName="bgRect" presStyleLbl="bgShp" presStyleIdx="1" presStyleCnt="5"/>
      <dgm:spPr/>
    </dgm:pt>
    <dgm:pt modelId="{C5116379-6192-4CB0-B858-8A70903D146A}" type="pres">
      <dgm:prSet presAssocID="{EC652141-7E6B-4906-B55C-E2AE83D5658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011AE156-5C57-4479-9EB6-641E05E7395F}" type="pres">
      <dgm:prSet presAssocID="{EC652141-7E6B-4906-B55C-E2AE83D56582}" presName="spaceRect" presStyleCnt="0"/>
      <dgm:spPr/>
    </dgm:pt>
    <dgm:pt modelId="{FFB79685-2B14-4DCB-8EE4-8B90149F9003}" type="pres">
      <dgm:prSet presAssocID="{EC652141-7E6B-4906-B55C-E2AE83D56582}" presName="parTx" presStyleLbl="revTx" presStyleIdx="1" presStyleCnt="5">
        <dgm:presLayoutVars>
          <dgm:chMax val="0"/>
          <dgm:chPref val="0"/>
        </dgm:presLayoutVars>
      </dgm:prSet>
      <dgm:spPr/>
    </dgm:pt>
    <dgm:pt modelId="{9A6352D5-43C2-4C9C-9689-537E15CCDBF3}" type="pres">
      <dgm:prSet presAssocID="{15398243-A72D-484D-B190-D29BE71EFA0E}" presName="sibTrans" presStyleCnt="0"/>
      <dgm:spPr/>
    </dgm:pt>
    <dgm:pt modelId="{9C86CDF9-E7EA-4E11-AA96-22D38627350F}" type="pres">
      <dgm:prSet presAssocID="{70AC2CE9-98D3-4BCB-8C8F-9B2DEDCF66F8}" presName="compNode" presStyleCnt="0"/>
      <dgm:spPr/>
    </dgm:pt>
    <dgm:pt modelId="{C34DEE75-C052-45EA-947F-A07649D80025}" type="pres">
      <dgm:prSet presAssocID="{70AC2CE9-98D3-4BCB-8C8F-9B2DEDCF66F8}" presName="bgRect" presStyleLbl="bgShp" presStyleIdx="2" presStyleCnt="5"/>
      <dgm:spPr/>
    </dgm:pt>
    <dgm:pt modelId="{AA96F082-A67D-4847-B49A-145626505BB2}" type="pres">
      <dgm:prSet presAssocID="{70AC2CE9-98D3-4BCB-8C8F-9B2DEDCF66F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6C67AD4E-56B4-47C8-965C-F92A5F017CC3}" type="pres">
      <dgm:prSet presAssocID="{70AC2CE9-98D3-4BCB-8C8F-9B2DEDCF66F8}" presName="spaceRect" presStyleCnt="0"/>
      <dgm:spPr/>
    </dgm:pt>
    <dgm:pt modelId="{5A9DF6B9-F342-48CE-8DF5-5257D0917F9B}" type="pres">
      <dgm:prSet presAssocID="{70AC2CE9-98D3-4BCB-8C8F-9B2DEDCF66F8}" presName="parTx" presStyleLbl="revTx" presStyleIdx="2" presStyleCnt="5">
        <dgm:presLayoutVars>
          <dgm:chMax val="0"/>
          <dgm:chPref val="0"/>
        </dgm:presLayoutVars>
      </dgm:prSet>
      <dgm:spPr/>
    </dgm:pt>
    <dgm:pt modelId="{27D05700-A1C7-4BF6-BC42-7E420EC3B96D}" type="pres">
      <dgm:prSet presAssocID="{626ED89F-AA40-4666-A405-E5666EC0B124}" presName="sibTrans" presStyleCnt="0"/>
      <dgm:spPr/>
    </dgm:pt>
    <dgm:pt modelId="{57ABF016-8E5A-4114-B6EE-3194CCDC5781}" type="pres">
      <dgm:prSet presAssocID="{8FC97C4A-5358-4722-9F6F-68034CBB206D}" presName="compNode" presStyleCnt="0"/>
      <dgm:spPr/>
    </dgm:pt>
    <dgm:pt modelId="{4DAF821C-CC3E-4122-BDB3-28A2E714C579}" type="pres">
      <dgm:prSet presAssocID="{8FC97C4A-5358-4722-9F6F-68034CBB206D}" presName="bgRect" presStyleLbl="bgShp" presStyleIdx="3" presStyleCnt="5"/>
      <dgm:spPr/>
    </dgm:pt>
    <dgm:pt modelId="{8138FBF7-9C55-4671-8EEC-0AB04D22CC20}" type="pres">
      <dgm:prSet presAssocID="{8FC97C4A-5358-4722-9F6F-68034CBB206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F69513A0-90CF-4784-9F75-C70A5F736EB9}" type="pres">
      <dgm:prSet presAssocID="{8FC97C4A-5358-4722-9F6F-68034CBB206D}" presName="spaceRect" presStyleCnt="0"/>
      <dgm:spPr/>
    </dgm:pt>
    <dgm:pt modelId="{02881B78-2977-4F4B-BFBC-905B249F8158}" type="pres">
      <dgm:prSet presAssocID="{8FC97C4A-5358-4722-9F6F-68034CBB206D}" presName="parTx" presStyleLbl="revTx" presStyleIdx="3" presStyleCnt="5">
        <dgm:presLayoutVars>
          <dgm:chMax val="0"/>
          <dgm:chPref val="0"/>
        </dgm:presLayoutVars>
      </dgm:prSet>
      <dgm:spPr/>
    </dgm:pt>
    <dgm:pt modelId="{6845C0F8-B7AE-439A-B916-BC99C4BD6D20}" type="pres">
      <dgm:prSet presAssocID="{2DC9AF09-7B23-4CC4-A8FD-65CE4A17A7A8}" presName="sibTrans" presStyleCnt="0"/>
      <dgm:spPr/>
    </dgm:pt>
    <dgm:pt modelId="{70E758C0-456A-4C4E-BF79-DEF8D72B5714}" type="pres">
      <dgm:prSet presAssocID="{2BDF250E-23A2-4EA7-ADE5-CDA90045FCD6}" presName="compNode" presStyleCnt="0"/>
      <dgm:spPr/>
    </dgm:pt>
    <dgm:pt modelId="{9038397C-03F1-4727-A77F-572239FD32C6}" type="pres">
      <dgm:prSet presAssocID="{2BDF250E-23A2-4EA7-ADE5-CDA90045FCD6}" presName="bgRect" presStyleLbl="bgShp" presStyleIdx="4" presStyleCnt="5"/>
      <dgm:spPr/>
    </dgm:pt>
    <dgm:pt modelId="{637CF746-2DB3-431E-ABB6-5D49D40529A8}" type="pres">
      <dgm:prSet presAssocID="{2BDF250E-23A2-4EA7-ADE5-CDA90045FCD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819D483F-E36C-4DC6-B4E1-67F00CCABC0F}" type="pres">
      <dgm:prSet presAssocID="{2BDF250E-23A2-4EA7-ADE5-CDA90045FCD6}" presName="spaceRect" presStyleCnt="0"/>
      <dgm:spPr/>
    </dgm:pt>
    <dgm:pt modelId="{67C1DA56-8732-42D0-8E47-7C5BFB843A14}" type="pres">
      <dgm:prSet presAssocID="{2BDF250E-23A2-4EA7-ADE5-CDA90045FCD6}" presName="parTx" presStyleLbl="revTx" presStyleIdx="4" presStyleCnt="5">
        <dgm:presLayoutVars>
          <dgm:chMax val="0"/>
          <dgm:chPref val="0"/>
        </dgm:presLayoutVars>
      </dgm:prSet>
      <dgm:spPr/>
    </dgm:pt>
  </dgm:ptLst>
  <dgm:cxnLst>
    <dgm:cxn modelId="{2125BD0B-30AF-458D-928F-409CDF88BF30}" type="presOf" srcId="{FE873A3E-5CC2-4181-8020-0D1EFD306F10}" destId="{A3DBDF80-9122-43C5-A681-959041B8AAEE}" srcOrd="0" destOrd="0" presId="urn:microsoft.com/office/officeart/2018/2/layout/IconVerticalSolidList"/>
    <dgm:cxn modelId="{F5496910-8DB0-4965-B19D-759CD26BA4B9}" type="presOf" srcId="{1DEC05D9-9890-47A9-B449-11E60BB54551}" destId="{E7CB3BDC-654F-4F78-B79C-3A90A7A6324F}" srcOrd="0" destOrd="0" presId="urn:microsoft.com/office/officeart/2018/2/layout/IconVerticalSolidList"/>
    <dgm:cxn modelId="{12911F1B-04C9-4B28-AB71-B45E08462463}" srcId="{1DEC05D9-9890-47A9-B449-11E60BB54551}" destId="{2BDF250E-23A2-4EA7-ADE5-CDA90045FCD6}" srcOrd="4" destOrd="0" parTransId="{022D68CD-0508-465C-BFF6-E94E932723BA}" sibTransId="{C16781E8-5380-4BF6-81CD-374836CC9659}"/>
    <dgm:cxn modelId="{067ACC37-6E61-49E4-9388-71DF9EA76935}" srcId="{1DEC05D9-9890-47A9-B449-11E60BB54551}" destId="{EC652141-7E6B-4906-B55C-E2AE83D56582}" srcOrd="1" destOrd="0" parTransId="{E2E13532-6311-475E-930E-2315B806978B}" sibTransId="{15398243-A72D-484D-B190-D29BE71EFA0E}"/>
    <dgm:cxn modelId="{11D32261-0B94-4C6C-A931-F7E93375088B}" srcId="{1DEC05D9-9890-47A9-B449-11E60BB54551}" destId="{70AC2CE9-98D3-4BCB-8C8F-9B2DEDCF66F8}" srcOrd="2" destOrd="0" parTransId="{8B8DB6F1-A3EC-4319-9FE2-915FC94C4905}" sibTransId="{626ED89F-AA40-4666-A405-E5666EC0B124}"/>
    <dgm:cxn modelId="{79822E84-BE02-4003-9C2F-ECFE92AE51DD}" type="presOf" srcId="{8FC97C4A-5358-4722-9F6F-68034CBB206D}" destId="{02881B78-2977-4F4B-BFBC-905B249F8158}" srcOrd="0" destOrd="0" presId="urn:microsoft.com/office/officeart/2018/2/layout/IconVerticalSolidList"/>
    <dgm:cxn modelId="{5AD7E78C-5D54-4546-B1E2-DBC63373D299}" srcId="{1DEC05D9-9890-47A9-B449-11E60BB54551}" destId="{8FC97C4A-5358-4722-9F6F-68034CBB206D}" srcOrd="3" destOrd="0" parTransId="{A6B7DF7A-E1C7-4E12-A3FD-9B58ECC63271}" sibTransId="{2DC9AF09-7B23-4CC4-A8FD-65CE4A17A7A8}"/>
    <dgm:cxn modelId="{FF386AA1-95FA-4A51-B272-BC331E8E0F89}" srcId="{1DEC05D9-9890-47A9-B449-11E60BB54551}" destId="{FE873A3E-5CC2-4181-8020-0D1EFD306F10}" srcOrd="0" destOrd="0" parTransId="{F9388E6B-9A64-4244-B26C-BCBD4F356610}" sibTransId="{4B1AC9A1-731A-4C6F-928F-D06F058E115A}"/>
    <dgm:cxn modelId="{D5E31BD0-0696-468E-B76C-43F317BDA20B}" type="presOf" srcId="{EC652141-7E6B-4906-B55C-E2AE83D56582}" destId="{FFB79685-2B14-4DCB-8EE4-8B90149F9003}" srcOrd="0" destOrd="0" presId="urn:microsoft.com/office/officeart/2018/2/layout/IconVerticalSolidList"/>
    <dgm:cxn modelId="{19A377D1-AA15-418B-A786-E0C85A053F3A}" type="presOf" srcId="{70AC2CE9-98D3-4BCB-8C8F-9B2DEDCF66F8}" destId="{5A9DF6B9-F342-48CE-8DF5-5257D0917F9B}" srcOrd="0" destOrd="0" presId="urn:microsoft.com/office/officeart/2018/2/layout/IconVerticalSolidList"/>
    <dgm:cxn modelId="{CBB3CDDB-21BB-4852-B4F2-3F213B1C1672}" type="presOf" srcId="{2BDF250E-23A2-4EA7-ADE5-CDA90045FCD6}" destId="{67C1DA56-8732-42D0-8E47-7C5BFB843A14}" srcOrd="0" destOrd="0" presId="urn:microsoft.com/office/officeart/2018/2/layout/IconVerticalSolidList"/>
    <dgm:cxn modelId="{EB5A1317-4886-4B01-94B7-333E4A9287D0}" type="presParOf" srcId="{E7CB3BDC-654F-4F78-B79C-3A90A7A6324F}" destId="{72E70C4F-8F68-4C95-8A32-4365F2FA672D}" srcOrd="0" destOrd="0" presId="urn:microsoft.com/office/officeart/2018/2/layout/IconVerticalSolidList"/>
    <dgm:cxn modelId="{6EB6F4CF-00B5-4E02-9B68-07727CF93A55}" type="presParOf" srcId="{72E70C4F-8F68-4C95-8A32-4365F2FA672D}" destId="{7A326DB4-D584-4867-A7BF-62E06E275E9D}" srcOrd="0" destOrd="0" presId="urn:microsoft.com/office/officeart/2018/2/layout/IconVerticalSolidList"/>
    <dgm:cxn modelId="{F27B1486-C513-4AF2-8209-A670E019F1FD}" type="presParOf" srcId="{72E70C4F-8F68-4C95-8A32-4365F2FA672D}" destId="{E38282B4-D643-44FE-9ACB-E7FD3A1C4F4B}" srcOrd="1" destOrd="0" presId="urn:microsoft.com/office/officeart/2018/2/layout/IconVerticalSolidList"/>
    <dgm:cxn modelId="{B4F5B794-03E6-44E6-94F1-5694DF2B0180}" type="presParOf" srcId="{72E70C4F-8F68-4C95-8A32-4365F2FA672D}" destId="{04F12D9B-44EF-4354-8C42-518B21CC8B0F}" srcOrd="2" destOrd="0" presId="urn:microsoft.com/office/officeart/2018/2/layout/IconVerticalSolidList"/>
    <dgm:cxn modelId="{F91C90F1-69D0-4A3A-A6AC-A24BBF4D21EE}" type="presParOf" srcId="{72E70C4F-8F68-4C95-8A32-4365F2FA672D}" destId="{A3DBDF80-9122-43C5-A681-959041B8AAEE}" srcOrd="3" destOrd="0" presId="urn:microsoft.com/office/officeart/2018/2/layout/IconVerticalSolidList"/>
    <dgm:cxn modelId="{C8D4B7B0-F840-4A15-AC55-0B03F31CC3D1}" type="presParOf" srcId="{E7CB3BDC-654F-4F78-B79C-3A90A7A6324F}" destId="{E2C8AFB8-6C8F-4A22-9081-BBFADA79536A}" srcOrd="1" destOrd="0" presId="urn:microsoft.com/office/officeart/2018/2/layout/IconVerticalSolidList"/>
    <dgm:cxn modelId="{2DB3A3B9-2B5F-48B6-831F-25B351C468B0}" type="presParOf" srcId="{E7CB3BDC-654F-4F78-B79C-3A90A7A6324F}" destId="{DA310FB3-E8AB-4EF4-B7E8-B2401D8D0A97}" srcOrd="2" destOrd="0" presId="urn:microsoft.com/office/officeart/2018/2/layout/IconVerticalSolidList"/>
    <dgm:cxn modelId="{DFF539D3-35B7-43DA-861C-47B17ACDC426}" type="presParOf" srcId="{DA310FB3-E8AB-4EF4-B7E8-B2401D8D0A97}" destId="{A3732B41-E02F-476B-911E-098C51EA3A56}" srcOrd="0" destOrd="0" presId="urn:microsoft.com/office/officeart/2018/2/layout/IconVerticalSolidList"/>
    <dgm:cxn modelId="{D8F7839C-FA8A-4EFA-AD0A-B5E4B1A67392}" type="presParOf" srcId="{DA310FB3-E8AB-4EF4-B7E8-B2401D8D0A97}" destId="{C5116379-6192-4CB0-B858-8A70903D146A}" srcOrd="1" destOrd="0" presId="urn:microsoft.com/office/officeart/2018/2/layout/IconVerticalSolidList"/>
    <dgm:cxn modelId="{10EF59A9-C302-48A5-952C-F81F487BDFE6}" type="presParOf" srcId="{DA310FB3-E8AB-4EF4-B7E8-B2401D8D0A97}" destId="{011AE156-5C57-4479-9EB6-641E05E7395F}" srcOrd="2" destOrd="0" presId="urn:microsoft.com/office/officeart/2018/2/layout/IconVerticalSolidList"/>
    <dgm:cxn modelId="{A499CF32-B7D9-4FB1-90B9-87F3474900F1}" type="presParOf" srcId="{DA310FB3-E8AB-4EF4-B7E8-B2401D8D0A97}" destId="{FFB79685-2B14-4DCB-8EE4-8B90149F9003}" srcOrd="3" destOrd="0" presId="urn:microsoft.com/office/officeart/2018/2/layout/IconVerticalSolidList"/>
    <dgm:cxn modelId="{3CCA9769-8819-44A5-A3A9-632C9A2F341B}" type="presParOf" srcId="{E7CB3BDC-654F-4F78-B79C-3A90A7A6324F}" destId="{9A6352D5-43C2-4C9C-9689-537E15CCDBF3}" srcOrd="3" destOrd="0" presId="urn:microsoft.com/office/officeart/2018/2/layout/IconVerticalSolidList"/>
    <dgm:cxn modelId="{0590AB90-9934-40E9-9F1B-3FD03A615EEA}" type="presParOf" srcId="{E7CB3BDC-654F-4F78-B79C-3A90A7A6324F}" destId="{9C86CDF9-E7EA-4E11-AA96-22D38627350F}" srcOrd="4" destOrd="0" presId="urn:microsoft.com/office/officeart/2018/2/layout/IconVerticalSolidList"/>
    <dgm:cxn modelId="{AB15A714-29FF-472B-B4D2-FE3779083CC4}" type="presParOf" srcId="{9C86CDF9-E7EA-4E11-AA96-22D38627350F}" destId="{C34DEE75-C052-45EA-947F-A07649D80025}" srcOrd="0" destOrd="0" presId="urn:microsoft.com/office/officeart/2018/2/layout/IconVerticalSolidList"/>
    <dgm:cxn modelId="{69899C07-7247-4A74-93D7-7E1724EAE2F5}" type="presParOf" srcId="{9C86CDF9-E7EA-4E11-AA96-22D38627350F}" destId="{AA96F082-A67D-4847-B49A-145626505BB2}" srcOrd="1" destOrd="0" presId="urn:microsoft.com/office/officeart/2018/2/layout/IconVerticalSolidList"/>
    <dgm:cxn modelId="{D48EE4D0-4421-4D3E-AAB0-4C77A5454942}" type="presParOf" srcId="{9C86CDF9-E7EA-4E11-AA96-22D38627350F}" destId="{6C67AD4E-56B4-47C8-965C-F92A5F017CC3}" srcOrd="2" destOrd="0" presId="urn:microsoft.com/office/officeart/2018/2/layout/IconVerticalSolidList"/>
    <dgm:cxn modelId="{B5E75371-ACCB-4ACB-A5C7-E19E5BA47EF9}" type="presParOf" srcId="{9C86CDF9-E7EA-4E11-AA96-22D38627350F}" destId="{5A9DF6B9-F342-48CE-8DF5-5257D0917F9B}" srcOrd="3" destOrd="0" presId="urn:microsoft.com/office/officeart/2018/2/layout/IconVerticalSolidList"/>
    <dgm:cxn modelId="{FAF6D79B-76B9-48AE-9E27-EBF0CF1AAEA9}" type="presParOf" srcId="{E7CB3BDC-654F-4F78-B79C-3A90A7A6324F}" destId="{27D05700-A1C7-4BF6-BC42-7E420EC3B96D}" srcOrd="5" destOrd="0" presId="urn:microsoft.com/office/officeart/2018/2/layout/IconVerticalSolidList"/>
    <dgm:cxn modelId="{5DB160BD-B62C-4380-BF31-A593E4AA7154}" type="presParOf" srcId="{E7CB3BDC-654F-4F78-B79C-3A90A7A6324F}" destId="{57ABF016-8E5A-4114-B6EE-3194CCDC5781}" srcOrd="6" destOrd="0" presId="urn:microsoft.com/office/officeart/2018/2/layout/IconVerticalSolidList"/>
    <dgm:cxn modelId="{600011D8-FA9E-4279-8D27-30D112943594}" type="presParOf" srcId="{57ABF016-8E5A-4114-B6EE-3194CCDC5781}" destId="{4DAF821C-CC3E-4122-BDB3-28A2E714C579}" srcOrd="0" destOrd="0" presId="urn:microsoft.com/office/officeart/2018/2/layout/IconVerticalSolidList"/>
    <dgm:cxn modelId="{146E66DA-78F7-48AA-8E2A-B21EC2592806}" type="presParOf" srcId="{57ABF016-8E5A-4114-B6EE-3194CCDC5781}" destId="{8138FBF7-9C55-4671-8EEC-0AB04D22CC20}" srcOrd="1" destOrd="0" presId="urn:microsoft.com/office/officeart/2018/2/layout/IconVerticalSolidList"/>
    <dgm:cxn modelId="{E3D749D4-2A75-43A8-AF15-4271B3C041C9}" type="presParOf" srcId="{57ABF016-8E5A-4114-B6EE-3194CCDC5781}" destId="{F69513A0-90CF-4784-9F75-C70A5F736EB9}" srcOrd="2" destOrd="0" presId="urn:microsoft.com/office/officeart/2018/2/layout/IconVerticalSolidList"/>
    <dgm:cxn modelId="{D6EED9F5-7ADB-4712-841D-DEB68EADB394}" type="presParOf" srcId="{57ABF016-8E5A-4114-B6EE-3194CCDC5781}" destId="{02881B78-2977-4F4B-BFBC-905B249F8158}" srcOrd="3" destOrd="0" presId="urn:microsoft.com/office/officeart/2018/2/layout/IconVerticalSolidList"/>
    <dgm:cxn modelId="{4685AD32-BF11-4C11-852A-0F20020B8ED5}" type="presParOf" srcId="{E7CB3BDC-654F-4F78-B79C-3A90A7A6324F}" destId="{6845C0F8-B7AE-439A-B916-BC99C4BD6D20}" srcOrd="7" destOrd="0" presId="urn:microsoft.com/office/officeart/2018/2/layout/IconVerticalSolidList"/>
    <dgm:cxn modelId="{9782BB60-DAED-40A1-B79F-EFBA690D5E68}" type="presParOf" srcId="{E7CB3BDC-654F-4F78-B79C-3A90A7A6324F}" destId="{70E758C0-456A-4C4E-BF79-DEF8D72B5714}" srcOrd="8" destOrd="0" presId="urn:microsoft.com/office/officeart/2018/2/layout/IconVerticalSolidList"/>
    <dgm:cxn modelId="{940CB62F-42F0-4B9E-840C-AA4AA09937F7}" type="presParOf" srcId="{70E758C0-456A-4C4E-BF79-DEF8D72B5714}" destId="{9038397C-03F1-4727-A77F-572239FD32C6}" srcOrd="0" destOrd="0" presId="urn:microsoft.com/office/officeart/2018/2/layout/IconVerticalSolidList"/>
    <dgm:cxn modelId="{1D055D6F-352D-417E-9FCB-68200D5E7C9C}" type="presParOf" srcId="{70E758C0-456A-4C4E-BF79-DEF8D72B5714}" destId="{637CF746-2DB3-431E-ABB6-5D49D40529A8}" srcOrd="1" destOrd="0" presId="urn:microsoft.com/office/officeart/2018/2/layout/IconVerticalSolidList"/>
    <dgm:cxn modelId="{D86C4727-8D73-42D6-9751-9E28A4282014}" type="presParOf" srcId="{70E758C0-456A-4C4E-BF79-DEF8D72B5714}" destId="{819D483F-E36C-4DC6-B4E1-67F00CCABC0F}" srcOrd="2" destOrd="0" presId="urn:microsoft.com/office/officeart/2018/2/layout/IconVerticalSolidList"/>
    <dgm:cxn modelId="{4CD23D1F-68D9-4A02-9ED8-EBDF9E8AC623}" type="presParOf" srcId="{70E758C0-456A-4C4E-BF79-DEF8D72B5714}" destId="{67C1DA56-8732-42D0-8E47-7C5BFB843A1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F5A66C-37A7-4C94-B993-3FA06B96290A}" type="doc">
      <dgm:prSet loTypeId="urn:microsoft.com/office/officeart/2005/8/layout/bProcess3" loCatId="process" qsTypeId="urn:microsoft.com/office/officeart/2005/8/quickstyle/simple5" qsCatId="simple" csTypeId="urn:microsoft.com/office/officeart/2005/8/colors/accent0_3" csCatId="mainScheme" phldr="1"/>
      <dgm:spPr/>
      <dgm:t>
        <a:bodyPr/>
        <a:lstStyle/>
        <a:p>
          <a:endParaRPr lang="en-US"/>
        </a:p>
      </dgm:t>
    </dgm:pt>
    <dgm:pt modelId="{24585AE2-A8C5-4D27-906D-1037D583E7A3}">
      <dgm:prSet phldrT="[Text]" phldr="0"/>
      <dgm:spPr/>
      <dgm:t>
        <a:bodyPr/>
        <a:lstStyle/>
        <a:p>
          <a:r>
            <a:rPr lang="en-US" dirty="0"/>
            <a:t>User ID removed</a:t>
          </a:r>
        </a:p>
      </dgm:t>
    </dgm:pt>
    <dgm:pt modelId="{15C9246A-5843-47DB-88E8-B69DE1F61ADD}" type="parTrans" cxnId="{6729CADE-CADC-4410-A56A-5CCA06921413}">
      <dgm:prSet/>
      <dgm:spPr/>
      <dgm:t>
        <a:bodyPr/>
        <a:lstStyle/>
        <a:p>
          <a:endParaRPr lang="en-US"/>
        </a:p>
      </dgm:t>
    </dgm:pt>
    <dgm:pt modelId="{AB34FBA2-C182-41B0-BC25-5B5355DCC148}" type="sibTrans" cxnId="{6729CADE-CADC-4410-A56A-5CCA06921413}">
      <dgm:prSet/>
      <dgm:spPr/>
      <dgm:t>
        <a:bodyPr/>
        <a:lstStyle/>
        <a:p>
          <a:endParaRPr lang="en-US"/>
        </a:p>
      </dgm:t>
    </dgm:pt>
    <dgm:pt modelId="{944A00A7-1988-4EA3-9E8D-67156CA94DB1}">
      <dgm:prSet phldr="0"/>
      <dgm:spPr/>
      <dgm:t>
        <a:bodyPr/>
        <a:lstStyle/>
        <a:p>
          <a:pPr rtl="0"/>
          <a:r>
            <a:rPr lang="en-US" dirty="0"/>
            <a:t>Start Application</a:t>
          </a:r>
        </a:p>
      </dgm:t>
    </dgm:pt>
    <dgm:pt modelId="{32E45CA0-19D0-422F-BC58-A43D8197FDF3}" type="parTrans" cxnId="{46FBA848-FF1F-4499-9570-515F7C96D68E}">
      <dgm:prSet/>
      <dgm:spPr/>
    </dgm:pt>
    <dgm:pt modelId="{E102DAE4-AABE-4B72-9F00-2C17AB88C57F}" type="sibTrans" cxnId="{46FBA848-FF1F-4499-9570-515F7C96D68E}">
      <dgm:prSet/>
      <dgm:spPr/>
      <dgm:t>
        <a:bodyPr/>
        <a:lstStyle/>
        <a:p>
          <a:endParaRPr lang="en-US"/>
        </a:p>
      </dgm:t>
    </dgm:pt>
    <dgm:pt modelId="{A612DD42-505A-4A16-BCA5-BD167DF31FEA}">
      <dgm:prSet phldr="0"/>
      <dgm:spPr/>
      <dgm:t>
        <a:bodyPr/>
        <a:lstStyle/>
        <a:p>
          <a:r>
            <a:rPr lang="en-US" dirty="0"/>
            <a:t>Features</a:t>
          </a:r>
        </a:p>
      </dgm:t>
    </dgm:pt>
    <dgm:pt modelId="{68C3FA67-57E8-4CA8-A119-9C4CB2D57B90}" type="parTrans" cxnId="{4A791E1D-3F20-4698-8240-98EA5F0746B1}">
      <dgm:prSet/>
      <dgm:spPr/>
    </dgm:pt>
    <dgm:pt modelId="{4421EA6F-1533-4F02-B50B-61CCD00EEF28}" type="sibTrans" cxnId="{4A791E1D-3F20-4698-8240-98EA5F0746B1}">
      <dgm:prSet/>
      <dgm:spPr/>
      <dgm:t>
        <a:bodyPr/>
        <a:lstStyle/>
        <a:p>
          <a:endParaRPr lang="en-US"/>
        </a:p>
      </dgm:t>
    </dgm:pt>
    <dgm:pt modelId="{95049E9F-B5AC-456B-95AF-14388C7F617A}">
      <dgm:prSet phldr="0"/>
      <dgm:spPr/>
      <dgm:t>
        <a:bodyPr/>
        <a:lstStyle/>
        <a:p>
          <a:r>
            <a:rPr lang="en-US" dirty="0"/>
            <a:t>Real time data Display</a:t>
          </a:r>
        </a:p>
      </dgm:t>
    </dgm:pt>
    <dgm:pt modelId="{77764EAE-07ED-4FA9-891A-677DA8AEA528}" type="parTrans" cxnId="{EB70B8E9-C518-4C92-90AB-D2DC9DB7EA9F}">
      <dgm:prSet/>
      <dgm:spPr/>
    </dgm:pt>
    <dgm:pt modelId="{843BCB0B-2499-4AEF-8E89-543CFBE720AD}" type="sibTrans" cxnId="{EB70B8E9-C518-4C92-90AB-D2DC9DB7EA9F}">
      <dgm:prSet/>
      <dgm:spPr/>
      <dgm:t>
        <a:bodyPr/>
        <a:lstStyle/>
        <a:p>
          <a:endParaRPr lang="en-US"/>
        </a:p>
      </dgm:t>
    </dgm:pt>
    <dgm:pt modelId="{BD950828-C0AA-4AD6-96EB-94990A32C770}">
      <dgm:prSet phldr="0"/>
      <dgm:spPr/>
      <dgm:t>
        <a:bodyPr/>
        <a:lstStyle/>
        <a:p>
          <a:r>
            <a:rPr lang="en-US" dirty="0"/>
            <a:t>Booking  Slot</a:t>
          </a:r>
        </a:p>
      </dgm:t>
    </dgm:pt>
    <dgm:pt modelId="{AE406521-3F78-4F38-817E-BC71CB281E78}" type="parTrans" cxnId="{3BBD5B41-2714-40ED-B3AF-38C185F25776}">
      <dgm:prSet/>
      <dgm:spPr/>
    </dgm:pt>
    <dgm:pt modelId="{12AC636D-448D-4120-A577-255240EAA239}" type="sibTrans" cxnId="{3BBD5B41-2714-40ED-B3AF-38C185F25776}">
      <dgm:prSet/>
      <dgm:spPr/>
      <dgm:t>
        <a:bodyPr/>
        <a:lstStyle/>
        <a:p>
          <a:endParaRPr lang="en-US"/>
        </a:p>
      </dgm:t>
    </dgm:pt>
    <dgm:pt modelId="{9FE680A0-F7E2-4451-AABF-995CE0CD2F73}">
      <dgm:prSet phldr="0"/>
      <dgm:spPr/>
      <dgm:t>
        <a:bodyPr/>
        <a:lstStyle/>
        <a:p>
          <a:r>
            <a:rPr lang="en-US" dirty="0"/>
            <a:t>Advance Booking</a:t>
          </a:r>
        </a:p>
      </dgm:t>
    </dgm:pt>
    <dgm:pt modelId="{DBE76E3C-413F-4EF0-8138-1333ACFB159D}" type="parTrans" cxnId="{55FE05B6-CCA1-4CAB-BE50-86DBE5EA0A84}">
      <dgm:prSet/>
      <dgm:spPr/>
    </dgm:pt>
    <dgm:pt modelId="{CFA7F31B-5150-47E0-B968-2E5AAA048037}" type="sibTrans" cxnId="{55FE05B6-CCA1-4CAB-BE50-86DBE5EA0A84}">
      <dgm:prSet/>
      <dgm:spPr/>
      <dgm:t>
        <a:bodyPr/>
        <a:lstStyle/>
        <a:p>
          <a:endParaRPr lang="en-US"/>
        </a:p>
      </dgm:t>
    </dgm:pt>
    <dgm:pt modelId="{4FFA7B8D-4048-4066-96D0-4A2B20CC2EAE}">
      <dgm:prSet phldr="0"/>
      <dgm:spPr/>
      <dgm:t>
        <a:bodyPr/>
        <a:lstStyle/>
        <a:p>
          <a:r>
            <a:rPr lang="en-US" dirty="0"/>
            <a:t>Vehicle </a:t>
          </a:r>
          <a:r>
            <a:rPr lang="en-US" dirty="0">
              <a:latin typeface="Calibri Light"/>
            </a:rPr>
            <a:t>Category</a:t>
          </a:r>
          <a:endParaRPr lang="en-US" dirty="0"/>
        </a:p>
      </dgm:t>
    </dgm:pt>
    <dgm:pt modelId="{7F59FFEB-B2A4-4767-A23D-2A35176EBE8B}" type="parTrans" cxnId="{A3B9CEEC-D2D7-49DE-973F-A7D887CCBF0E}">
      <dgm:prSet/>
      <dgm:spPr/>
    </dgm:pt>
    <dgm:pt modelId="{C070FAB1-08AB-4274-BDF4-1437A2F4A784}" type="sibTrans" cxnId="{A3B9CEEC-D2D7-49DE-973F-A7D887CCBF0E}">
      <dgm:prSet/>
      <dgm:spPr/>
      <dgm:t>
        <a:bodyPr/>
        <a:lstStyle/>
        <a:p>
          <a:endParaRPr lang="en-US"/>
        </a:p>
      </dgm:t>
    </dgm:pt>
    <dgm:pt modelId="{D94357AC-7027-4562-9FA0-DFE216B0566E}">
      <dgm:prSet phldr="0"/>
      <dgm:spPr/>
      <dgm:t>
        <a:bodyPr/>
        <a:lstStyle/>
        <a:p>
          <a:pPr rtl="0"/>
          <a:r>
            <a:rPr lang="en-US" dirty="0">
              <a:latin typeface="Calibri Light"/>
            </a:rPr>
            <a:t> Select Slot </a:t>
          </a:r>
        </a:p>
      </dgm:t>
    </dgm:pt>
    <dgm:pt modelId="{5BFFA588-3407-4BDA-9DFA-F1E41046B419}" type="parTrans" cxnId="{1BBCABD4-EEFE-457C-9C33-FB54BE66F1B7}">
      <dgm:prSet/>
      <dgm:spPr/>
    </dgm:pt>
    <dgm:pt modelId="{4D154116-451A-4798-AD0D-3B86BC6C6B74}" type="sibTrans" cxnId="{1BBCABD4-EEFE-457C-9C33-FB54BE66F1B7}">
      <dgm:prSet/>
      <dgm:spPr/>
      <dgm:t>
        <a:bodyPr/>
        <a:lstStyle/>
        <a:p>
          <a:endParaRPr lang="en-US"/>
        </a:p>
      </dgm:t>
    </dgm:pt>
    <dgm:pt modelId="{3B4F8C6A-0469-47A7-AF70-0F09350809AE}">
      <dgm:prSet phldr="0"/>
      <dgm:spPr/>
      <dgm:t>
        <a:bodyPr/>
        <a:lstStyle/>
        <a:p>
          <a:r>
            <a:rPr lang="en-US" dirty="0"/>
            <a:t>Slot </a:t>
          </a:r>
          <a:r>
            <a:rPr lang="en-US" dirty="0">
              <a:latin typeface="Calibri Light"/>
            </a:rPr>
            <a:t>Allotted</a:t>
          </a:r>
          <a:endParaRPr lang="en-US" dirty="0"/>
        </a:p>
      </dgm:t>
    </dgm:pt>
    <dgm:pt modelId="{148FE762-AB60-4A1D-B971-07B67C27085B}" type="parTrans" cxnId="{89489A11-4E92-4392-911C-E9708A395F2C}">
      <dgm:prSet/>
      <dgm:spPr/>
    </dgm:pt>
    <dgm:pt modelId="{FA08D2A4-B899-45BC-916E-DF2856228ED5}" type="sibTrans" cxnId="{89489A11-4E92-4392-911C-E9708A395F2C}">
      <dgm:prSet/>
      <dgm:spPr/>
      <dgm:t>
        <a:bodyPr/>
        <a:lstStyle/>
        <a:p>
          <a:endParaRPr lang="en-US"/>
        </a:p>
      </dgm:t>
    </dgm:pt>
    <dgm:pt modelId="{D555A6D5-A438-44A9-A89A-3C22FC5CE73F}">
      <dgm:prSet phldr="0"/>
      <dgm:spPr/>
      <dgm:t>
        <a:bodyPr/>
        <a:lstStyle/>
        <a:p>
          <a:r>
            <a:rPr lang="en-US" dirty="0"/>
            <a:t>Cloud Database</a:t>
          </a:r>
        </a:p>
      </dgm:t>
    </dgm:pt>
    <dgm:pt modelId="{254D7D17-D92E-4C7F-A521-087D726E39B5}" type="parTrans" cxnId="{745D6CFF-684D-4D97-988D-88379DEE94D7}">
      <dgm:prSet/>
      <dgm:spPr/>
    </dgm:pt>
    <dgm:pt modelId="{5E5DDAD2-8639-4DC6-BB47-F4620587119D}" type="sibTrans" cxnId="{745D6CFF-684D-4D97-988D-88379DEE94D7}">
      <dgm:prSet/>
      <dgm:spPr/>
      <dgm:t>
        <a:bodyPr/>
        <a:lstStyle/>
        <a:p>
          <a:endParaRPr lang="en-US"/>
        </a:p>
      </dgm:t>
    </dgm:pt>
    <dgm:pt modelId="{4473B4CA-4CB2-49F3-8108-2038E08458B9}">
      <dgm:prSet phldr="0"/>
      <dgm:spPr/>
      <dgm:t>
        <a:bodyPr/>
        <a:lstStyle/>
        <a:p>
          <a:r>
            <a:rPr lang="en-US" dirty="0"/>
            <a:t>User ID generated </a:t>
          </a:r>
        </a:p>
      </dgm:t>
    </dgm:pt>
    <dgm:pt modelId="{04AAC0A7-BD34-421E-BF98-4D0922F7572B}" type="parTrans" cxnId="{0364D489-994C-480B-AD66-BDFF4678556C}">
      <dgm:prSet/>
      <dgm:spPr/>
    </dgm:pt>
    <dgm:pt modelId="{91F2FE5E-8B7D-4F6B-B8FA-84C591A1E330}" type="sibTrans" cxnId="{0364D489-994C-480B-AD66-BDFF4678556C}">
      <dgm:prSet/>
      <dgm:spPr/>
      <dgm:t>
        <a:bodyPr/>
        <a:lstStyle/>
        <a:p>
          <a:endParaRPr lang="en-US"/>
        </a:p>
      </dgm:t>
    </dgm:pt>
    <dgm:pt modelId="{ED0F52F1-8B75-4205-98C4-AA452D100439}">
      <dgm:prSet phldr="0"/>
      <dgm:spPr/>
      <dgm:t>
        <a:bodyPr/>
        <a:lstStyle/>
        <a:p>
          <a:r>
            <a:rPr lang="en-US" dirty="0"/>
            <a:t>Time Started</a:t>
          </a:r>
        </a:p>
      </dgm:t>
    </dgm:pt>
    <dgm:pt modelId="{67A28491-7780-4387-AC07-83A93BEF44FE}" type="parTrans" cxnId="{29E38C57-32D1-4A62-804C-6458A58E7B8E}">
      <dgm:prSet/>
      <dgm:spPr/>
    </dgm:pt>
    <dgm:pt modelId="{4C4A7CA7-DBF8-4ACD-9D3B-4DEBDA089C9A}" type="sibTrans" cxnId="{29E38C57-32D1-4A62-804C-6458A58E7B8E}">
      <dgm:prSet/>
      <dgm:spPr/>
      <dgm:t>
        <a:bodyPr/>
        <a:lstStyle/>
        <a:p>
          <a:endParaRPr lang="en-US"/>
        </a:p>
      </dgm:t>
    </dgm:pt>
    <dgm:pt modelId="{E2039877-3A66-4B4F-920C-3239F725AB9D}">
      <dgm:prSet phldr="0"/>
      <dgm:spPr/>
      <dgm:t>
        <a:bodyPr/>
        <a:lstStyle/>
        <a:p>
          <a:r>
            <a:rPr lang="en-US" dirty="0"/>
            <a:t>Time out</a:t>
          </a:r>
        </a:p>
      </dgm:t>
    </dgm:pt>
    <dgm:pt modelId="{33363E8D-FFA6-40CB-84FC-5C98444AA1EC}" type="parTrans" cxnId="{A3D566DB-CA01-4FCB-8A92-884D16351059}">
      <dgm:prSet/>
      <dgm:spPr/>
    </dgm:pt>
    <dgm:pt modelId="{9324C89E-23E0-4B5E-8FDF-F94CD0B2F395}" type="sibTrans" cxnId="{A3D566DB-CA01-4FCB-8A92-884D16351059}">
      <dgm:prSet/>
      <dgm:spPr/>
      <dgm:t>
        <a:bodyPr/>
        <a:lstStyle/>
        <a:p>
          <a:endParaRPr lang="en-US"/>
        </a:p>
      </dgm:t>
    </dgm:pt>
    <dgm:pt modelId="{37131C3C-9655-4F1A-AC8C-BD81295DC542}">
      <dgm:prSet phldr="0"/>
      <dgm:spPr/>
      <dgm:t>
        <a:bodyPr/>
        <a:lstStyle/>
        <a:p>
          <a:r>
            <a:rPr lang="en-US" dirty="0">
              <a:latin typeface="Calibri Light"/>
            </a:rPr>
            <a:t>Make</a:t>
          </a:r>
          <a:r>
            <a:rPr lang="en-US" dirty="0"/>
            <a:t> payment</a:t>
          </a:r>
        </a:p>
      </dgm:t>
    </dgm:pt>
    <dgm:pt modelId="{978BBCD9-52BC-4C67-A4E5-764B5516F0C1}" type="parTrans" cxnId="{D24B4FE1-28D1-4186-ABD3-1E0BC8EC1929}">
      <dgm:prSet/>
      <dgm:spPr/>
    </dgm:pt>
    <dgm:pt modelId="{413C70FE-ADDE-4ED9-813E-0E11A16F8464}" type="sibTrans" cxnId="{D24B4FE1-28D1-4186-ABD3-1E0BC8EC1929}">
      <dgm:prSet/>
      <dgm:spPr/>
      <dgm:t>
        <a:bodyPr/>
        <a:lstStyle/>
        <a:p>
          <a:endParaRPr lang="en-US"/>
        </a:p>
      </dgm:t>
    </dgm:pt>
    <dgm:pt modelId="{4EB7E593-D59A-4CDC-A661-A703B73F6E48}" type="pres">
      <dgm:prSet presAssocID="{06F5A66C-37A7-4C94-B993-3FA06B96290A}" presName="Name0" presStyleCnt="0">
        <dgm:presLayoutVars>
          <dgm:dir/>
          <dgm:resizeHandles val="exact"/>
        </dgm:presLayoutVars>
      </dgm:prSet>
      <dgm:spPr/>
    </dgm:pt>
    <dgm:pt modelId="{EE15311C-570E-4AC4-BAFF-1A1B2DFBCFC9}" type="pres">
      <dgm:prSet presAssocID="{944A00A7-1988-4EA3-9E8D-67156CA94DB1}" presName="node" presStyleLbl="node1" presStyleIdx="0" presStyleCnt="9">
        <dgm:presLayoutVars>
          <dgm:bulletEnabled val="1"/>
        </dgm:presLayoutVars>
      </dgm:prSet>
      <dgm:spPr/>
    </dgm:pt>
    <dgm:pt modelId="{7691943D-B6E8-43F1-B814-A7F81754383E}" type="pres">
      <dgm:prSet presAssocID="{E102DAE4-AABE-4B72-9F00-2C17AB88C57F}" presName="sibTrans" presStyleLbl="sibTrans1D1" presStyleIdx="0" presStyleCnt="8"/>
      <dgm:spPr/>
    </dgm:pt>
    <dgm:pt modelId="{698161AA-9967-4FEA-ADF9-F3C1E7FD2587}" type="pres">
      <dgm:prSet presAssocID="{E102DAE4-AABE-4B72-9F00-2C17AB88C57F}" presName="connectorText" presStyleLbl="sibTrans1D1" presStyleIdx="0" presStyleCnt="8"/>
      <dgm:spPr/>
    </dgm:pt>
    <dgm:pt modelId="{E63A704D-72C8-4E89-AD77-55F69E71D190}" type="pres">
      <dgm:prSet presAssocID="{D94357AC-7027-4562-9FA0-DFE216B0566E}" presName="node" presStyleLbl="node1" presStyleIdx="1" presStyleCnt="9">
        <dgm:presLayoutVars>
          <dgm:bulletEnabled val="1"/>
        </dgm:presLayoutVars>
      </dgm:prSet>
      <dgm:spPr/>
    </dgm:pt>
    <dgm:pt modelId="{5B872B2B-7461-4EA4-AEC1-CAE7B2033021}" type="pres">
      <dgm:prSet presAssocID="{4D154116-451A-4798-AD0D-3B86BC6C6B74}" presName="sibTrans" presStyleLbl="sibTrans1D1" presStyleIdx="1" presStyleCnt="8"/>
      <dgm:spPr/>
    </dgm:pt>
    <dgm:pt modelId="{F897E9FA-7AAF-4A47-BE09-1C1116D547C4}" type="pres">
      <dgm:prSet presAssocID="{4D154116-451A-4798-AD0D-3B86BC6C6B74}" presName="connectorText" presStyleLbl="sibTrans1D1" presStyleIdx="1" presStyleCnt="8"/>
      <dgm:spPr/>
    </dgm:pt>
    <dgm:pt modelId="{431A3F3D-D6D6-4878-AFE8-A1204B1EC018}" type="pres">
      <dgm:prSet presAssocID="{37131C3C-9655-4F1A-AC8C-BD81295DC542}" presName="node" presStyleLbl="node1" presStyleIdx="2" presStyleCnt="9">
        <dgm:presLayoutVars>
          <dgm:bulletEnabled val="1"/>
        </dgm:presLayoutVars>
      </dgm:prSet>
      <dgm:spPr/>
    </dgm:pt>
    <dgm:pt modelId="{9CF27D24-5619-46A2-82DF-B6DB7C26F05A}" type="pres">
      <dgm:prSet presAssocID="{413C70FE-ADDE-4ED9-813E-0E11A16F8464}" presName="sibTrans" presStyleLbl="sibTrans1D1" presStyleIdx="2" presStyleCnt="8"/>
      <dgm:spPr/>
    </dgm:pt>
    <dgm:pt modelId="{988F953F-3563-4947-BC93-F2FD546E4A1D}" type="pres">
      <dgm:prSet presAssocID="{413C70FE-ADDE-4ED9-813E-0E11A16F8464}" presName="connectorText" presStyleLbl="sibTrans1D1" presStyleIdx="2" presStyleCnt="8"/>
      <dgm:spPr/>
    </dgm:pt>
    <dgm:pt modelId="{3ADE44FC-B030-4074-9EC4-5226FC4CA0B4}" type="pres">
      <dgm:prSet presAssocID="{3B4F8C6A-0469-47A7-AF70-0F09350809AE}" presName="node" presStyleLbl="node1" presStyleIdx="3" presStyleCnt="9">
        <dgm:presLayoutVars>
          <dgm:bulletEnabled val="1"/>
        </dgm:presLayoutVars>
      </dgm:prSet>
      <dgm:spPr/>
    </dgm:pt>
    <dgm:pt modelId="{D302291B-DF1D-4979-BB45-3704DCF5DFE5}" type="pres">
      <dgm:prSet presAssocID="{FA08D2A4-B899-45BC-916E-DF2856228ED5}" presName="sibTrans" presStyleLbl="sibTrans1D1" presStyleIdx="3" presStyleCnt="8"/>
      <dgm:spPr/>
    </dgm:pt>
    <dgm:pt modelId="{56E8BAB6-27EA-404B-944C-F0A83933D9B8}" type="pres">
      <dgm:prSet presAssocID="{FA08D2A4-B899-45BC-916E-DF2856228ED5}" presName="connectorText" presStyleLbl="sibTrans1D1" presStyleIdx="3" presStyleCnt="8"/>
      <dgm:spPr/>
    </dgm:pt>
    <dgm:pt modelId="{1F3AA63B-9C46-4386-82D5-81D033743317}" type="pres">
      <dgm:prSet presAssocID="{D555A6D5-A438-44A9-A89A-3C22FC5CE73F}" presName="node" presStyleLbl="node1" presStyleIdx="4" presStyleCnt="9">
        <dgm:presLayoutVars>
          <dgm:bulletEnabled val="1"/>
        </dgm:presLayoutVars>
      </dgm:prSet>
      <dgm:spPr/>
    </dgm:pt>
    <dgm:pt modelId="{514A78D8-AC95-47F2-839B-4D94EB47374A}" type="pres">
      <dgm:prSet presAssocID="{5E5DDAD2-8639-4DC6-BB47-F4620587119D}" presName="sibTrans" presStyleLbl="sibTrans1D1" presStyleIdx="4" presStyleCnt="8"/>
      <dgm:spPr/>
    </dgm:pt>
    <dgm:pt modelId="{5176C78E-78B3-45AB-8DC9-69332D222CC3}" type="pres">
      <dgm:prSet presAssocID="{5E5DDAD2-8639-4DC6-BB47-F4620587119D}" presName="connectorText" presStyleLbl="sibTrans1D1" presStyleIdx="4" presStyleCnt="8"/>
      <dgm:spPr/>
    </dgm:pt>
    <dgm:pt modelId="{D0E71516-31D0-4284-B283-04CA3F7E7E71}" type="pres">
      <dgm:prSet presAssocID="{4473B4CA-4CB2-49F3-8108-2038E08458B9}" presName="node" presStyleLbl="node1" presStyleIdx="5" presStyleCnt="9">
        <dgm:presLayoutVars>
          <dgm:bulletEnabled val="1"/>
        </dgm:presLayoutVars>
      </dgm:prSet>
      <dgm:spPr/>
    </dgm:pt>
    <dgm:pt modelId="{20F75537-69F1-4565-9EA7-16A98423C52D}" type="pres">
      <dgm:prSet presAssocID="{91F2FE5E-8B7D-4F6B-B8FA-84C591A1E330}" presName="sibTrans" presStyleLbl="sibTrans1D1" presStyleIdx="5" presStyleCnt="8"/>
      <dgm:spPr/>
    </dgm:pt>
    <dgm:pt modelId="{29BFBAC4-D5BD-4BB3-829D-EB3E2A73427E}" type="pres">
      <dgm:prSet presAssocID="{91F2FE5E-8B7D-4F6B-B8FA-84C591A1E330}" presName="connectorText" presStyleLbl="sibTrans1D1" presStyleIdx="5" presStyleCnt="8"/>
      <dgm:spPr/>
    </dgm:pt>
    <dgm:pt modelId="{8B837952-DA86-4151-A593-1DF32B89E800}" type="pres">
      <dgm:prSet presAssocID="{ED0F52F1-8B75-4205-98C4-AA452D100439}" presName="node" presStyleLbl="node1" presStyleIdx="6" presStyleCnt="9">
        <dgm:presLayoutVars>
          <dgm:bulletEnabled val="1"/>
        </dgm:presLayoutVars>
      </dgm:prSet>
      <dgm:spPr/>
    </dgm:pt>
    <dgm:pt modelId="{170FC794-E69A-4374-A988-150747AE4A5F}" type="pres">
      <dgm:prSet presAssocID="{4C4A7CA7-DBF8-4ACD-9D3B-4DEBDA089C9A}" presName="sibTrans" presStyleLbl="sibTrans1D1" presStyleIdx="6" presStyleCnt="8"/>
      <dgm:spPr/>
    </dgm:pt>
    <dgm:pt modelId="{4DD0AA31-5ACB-4B7C-BCF1-16DCA4F587DA}" type="pres">
      <dgm:prSet presAssocID="{4C4A7CA7-DBF8-4ACD-9D3B-4DEBDA089C9A}" presName="connectorText" presStyleLbl="sibTrans1D1" presStyleIdx="6" presStyleCnt="8"/>
      <dgm:spPr/>
    </dgm:pt>
    <dgm:pt modelId="{BBC3333E-1D28-4CF9-8140-0A4390C45036}" type="pres">
      <dgm:prSet presAssocID="{E2039877-3A66-4B4F-920C-3239F725AB9D}" presName="node" presStyleLbl="node1" presStyleIdx="7" presStyleCnt="9">
        <dgm:presLayoutVars>
          <dgm:bulletEnabled val="1"/>
        </dgm:presLayoutVars>
      </dgm:prSet>
      <dgm:spPr/>
    </dgm:pt>
    <dgm:pt modelId="{77C771B3-300F-42AF-8413-D8ACB567D590}" type="pres">
      <dgm:prSet presAssocID="{9324C89E-23E0-4B5E-8FDF-F94CD0B2F395}" presName="sibTrans" presStyleLbl="sibTrans1D1" presStyleIdx="7" presStyleCnt="8"/>
      <dgm:spPr/>
    </dgm:pt>
    <dgm:pt modelId="{57A3FD40-EE5E-4D4C-BC86-C1C42A831ACF}" type="pres">
      <dgm:prSet presAssocID="{9324C89E-23E0-4B5E-8FDF-F94CD0B2F395}" presName="connectorText" presStyleLbl="sibTrans1D1" presStyleIdx="7" presStyleCnt="8"/>
      <dgm:spPr/>
    </dgm:pt>
    <dgm:pt modelId="{D7B362EA-E065-4C6A-9F0D-80198E9858DF}" type="pres">
      <dgm:prSet presAssocID="{24585AE2-A8C5-4D27-906D-1037D583E7A3}" presName="node" presStyleLbl="node1" presStyleIdx="8" presStyleCnt="9">
        <dgm:presLayoutVars>
          <dgm:bulletEnabled val="1"/>
        </dgm:presLayoutVars>
      </dgm:prSet>
      <dgm:spPr/>
    </dgm:pt>
  </dgm:ptLst>
  <dgm:cxnLst>
    <dgm:cxn modelId="{1D9CE802-101F-4E2F-BD24-1D2615BBA56A}" type="presOf" srcId="{E102DAE4-AABE-4B72-9F00-2C17AB88C57F}" destId="{7691943D-B6E8-43F1-B814-A7F81754383E}" srcOrd="0" destOrd="0" presId="urn:microsoft.com/office/officeart/2005/8/layout/bProcess3"/>
    <dgm:cxn modelId="{8D6B8204-2990-4A51-A7C3-1A591407BB74}" type="presOf" srcId="{91F2FE5E-8B7D-4F6B-B8FA-84C591A1E330}" destId="{29BFBAC4-D5BD-4BB3-829D-EB3E2A73427E}" srcOrd="1" destOrd="0" presId="urn:microsoft.com/office/officeart/2005/8/layout/bProcess3"/>
    <dgm:cxn modelId="{9B859008-5B38-4F29-AD08-C4FD621D92B0}" type="presOf" srcId="{4473B4CA-4CB2-49F3-8108-2038E08458B9}" destId="{D0E71516-31D0-4284-B283-04CA3F7E7E71}" srcOrd="0" destOrd="0" presId="urn:microsoft.com/office/officeart/2005/8/layout/bProcess3"/>
    <dgm:cxn modelId="{C5F42D0A-4394-4BFA-B4DE-8D563661ADE1}" type="presOf" srcId="{413C70FE-ADDE-4ED9-813E-0E11A16F8464}" destId="{988F953F-3563-4947-BC93-F2FD546E4A1D}" srcOrd="1" destOrd="0" presId="urn:microsoft.com/office/officeart/2005/8/layout/bProcess3"/>
    <dgm:cxn modelId="{89489A11-4E92-4392-911C-E9708A395F2C}" srcId="{06F5A66C-37A7-4C94-B993-3FA06B96290A}" destId="{3B4F8C6A-0469-47A7-AF70-0F09350809AE}" srcOrd="3" destOrd="0" parTransId="{148FE762-AB60-4A1D-B971-07B67C27085B}" sibTransId="{FA08D2A4-B899-45BC-916E-DF2856228ED5}"/>
    <dgm:cxn modelId="{4A791E1D-3F20-4698-8240-98EA5F0746B1}" srcId="{944A00A7-1988-4EA3-9E8D-67156CA94DB1}" destId="{A612DD42-505A-4A16-BCA5-BD167DF31FEA}" srcOrd="0" destOrd="0" parTransId="{68C3FA67-57E8-4CA8-A119-9C4CB2D57B90}" sibTransId="{4421EA6F-1533-4F02-B50B-61CCD00EEF28}"/>
    <dgm:cxn modelId="{C89DFB1E-C866-4383-AAC4-21C34685088A}" type="presOf" srcId="{9324C89E-23E0-4B5E-8FDF-F94CD0B2F395}" destId="{57A3FD40-EE5E-4D4C-BC86-C1C42A831ACF}" srcOrd="1" destOrd="0" presId="urn:microsoft.com/office/officeart/2005/8/layout/bProcess3"/>
    <dgm:cxn modelId="{B130FC25-B8B6-4FC7-8665-FFFBB36C703F}" type="presOf" srcId="{A612DD42-505A-4A16-BCA5-BD167DF31FEA}" destId="{EE15311C-570E-4AC4-BAFF-1A1B2DFBCFC9}" srcOrd="0" destOrd="1" presId="urn:microsoft.com/office/officeart/2005/8/layout/bProcess3"/>
    <dgm:cxn modelId="{69C38235-CA50-4B3C-885A-7E782062F674}" type="presOf" srcId="{D94357AC-7027-4562-9FA0-DFE216B0566E}" destId="{E63A704D-72C8-4E89-AD77-55F69E71D190}" srcOrd="0" destOrd="0" presId="urn:microsoft.com/office/officeart/2005/8/layout/bProcess3"/>
    <dgm:cxn modelId="{792BBB36-0B6A-4AF6-B634-D2A9418CA139}" type="presOf" srcId="{4D154116-451A-4798-AD0D-3B86BC6C6B74}" destId="{F897E9FA-7AAF-4A47-BE09-1C1116D547C4}" srcOrd="1" destOrd="0" presId="urn:microsoft.com/office/officeart/2005/8/layout/bProcess3"/>
    <dgm:cxn modelId="{950F335E-2960-47E6-B5DC-DC10D4522513}" type="presOf" srcId="{9324C89E-23E0-4B5E-8FDF-F94CD0B2F395}" destId="{77C771B3-300F-42AF-8413-D8ACB567D590}" srcOrd="0" destOrd="0" presId="urn:microsoft.com/office/officeart/2005/8/layout/bProcess3"/>
    <dgm:cxn modelId="{4CDA515E-FD1E-4F3C-A5C4-DA081FF23473}" type="presOf" srcId="{FA08D2A4-B899-45BC-916E-DF2856228ED5}" destId="{D302291B-DF1D-4979-BB45-3704DCF5DFE5}" srcOrd="0" destOrd="0" presId="urn:microsoft.com/office/officeart/2005/8/layout/bProcess3"/>
    <dgm:cxn modelId="{3BBD5B41-2714-40ED-B3AF-38C185F25776}" srcId="{A612DD42-505A-4A16-BCA5-BD167DF31FEA}" destId="{BD950828-C0AA-4AD6-96EB-94990A32C770}" srcOrd="1" destOrd="0" parTransId="{AE406521-3F78-4F38-817E-BC71CB281E78}" sibTransId="{12AC636D-448D-4120-A577-255240EAA239}"/>
    <dgm:cxn modelId="{46FBA848-FF1F-4499-9570-515F7C96D68E}" srcId="{06F5A66C-37A7-4C94-B993-3FA06B96290A}" destId="{944A00A7-1988-4EA3-9E8D-67156CA94DB1}" srcOrd="0" destOrd="0" parTransId="{32E45CA0-19D0-422F-BC58-A43D8197FDF3}" sibTransId="{E102DAE4-AABE-4B72-9F00-2C17AB88C57F}"/>
    <dgm:cxn modelId="{3A4EA169-DBE8-4271-9CBE-C5CC4EAE8773}" type="presOf" srcId="{E2039877-3A66-4B4F-920C-3239F725AB9D}" destId="{BBC3333E-1D28-4CF9-8140-0A4390C45036}" srcOrd="0" destOrd="0" presId="urn:microsoft.com/office/officeart/2005/8/layout/bProcess3"/>
    <dgm:cxn modelId="{0D74794A-692D-440E-B347-9672379FF046}" type="presOf" srcId="{3B4F8C6A-0469-47A7-AF70-0F09350809AE}" destId="{3ADE44FC-B030-4074-9EC4-5226FC4CA0B4}" srcOrd="0" destOrd="0" presId="urn:microsoft.com/office/officeart/2005/8/layout/bProcess3"/>
    <dgm:cxn modelId="{8FD79051-BC62-4ED1-800E-6D22E625DC10}" type="presOf" srcId="{5E5DDAD2-8639-4DC6-BB47-F4620587119D}" destId="{5176C78E-78B3-45AB-8DC9-69332D222CC3}" srcOrd="1" destOrd="0" presId="urn:microsoft.com/office/officeart/2005/8/layout/bProcess3"/>
    <dgm:cxn modelId="{0411FF74-20D4-4BC3-B9A0-E998C974D799}" type="presOf" srcId="{4C4A7CA7-DBF8-4ACD-9D3B-4DEBDA089C9A}" destId="{170FC794-E69A-4374-A988-150747AE4A5F}" srcOrd="0" destOrd="0" presId="urn:microsoft.com/office/officeart/2005/8/layout/bProcess3"/>
    <dgm:cxn modelId="{F4431776-2A94-4209-A3DB-26F945A15E50}" type="presOf" srcId="{ED0F52F1-8B75-4205-98C4-AA452D100439}" destId="{8B837952-DA86-4151-A593-1DF32B89E800}" srcOrd="0" destOrd="0" presId="urn:microsoft.com/office/officeart/2005/8/layout/bProcess3"/>
    <dgm:cxn modelId="{29E38C57-32D1-4A62-804C-6458A58E7B8E}" srcId="{06F5A66C-37A7-4C94-B993-3FA06B96290A}" destId="{ED0F52F1-8B75-4205-98C4-AA452D100439}" srcOrd="6" destOrd="0" parTransId="{67A28491-7780-4387-AC07-83A93BEF44FE}" sibTransId="{4C4A7CA7-DBF8-4ACD-9D3B-4DEBDA089C9A}"/>
    <dgm:cxn modelId="{A78FE85A-E1EE-4CDF-BBC6-9E9D261261C7}" type="presOf" srcId="{FA08D2A4-B899-45BC-916E-DF2856228ED5}" destId="{56E8BAB6-27EA-404B-944C-F0A83933D9B8}" srcOrd="1" destOrd="0" presId="urn:microsoft.com/office/officeart/2005/8/layout/bProcess3"/>
    <dgm:cxn modelId="{0364D489-994C-480B-AD66-BDFF4678556C}" srcId="{06F5A66C-37A7-4C94-B993-3FA06B96290A}" destId="{4473B4CA-4CB2-49F3-8108-2038E08458B9}" srcOrd="5" destOrd="0" parTransId="{04AAC0A7-BD34-421E-BF98-4D0922F7572B}" sibTransId="{91F2FE5E-8B7D-4F6B-B8FA-84C591A1E330}"/>
    <dgm:cxn modelId="{9479E191-381D-4876-9065-0CA085DA8FB6}" type="presOf" srcId="{37131C3C-9655-4F1A-AC8C-BD81295DC542}" destId="{431A3F3D-D6D6-4878-AFE8-A1204B1EC018}" srcOrd="0" destOrd="0" presId="urn:microsoft.com/office/officeart/2005/8/layout/bProcess3"/>
    <dgm:cxn modelId="{B6416CA0-60B8-4F89-897D-BECE2C2D97E8}" type="presOf" srcId="{BD950828-C0AA-4AD6-96EB-94990A32C770}" destId="{EE15311C-570E-4AC4-BAFF-1A1B2DFBCFC9}" srcOrd="0" destOrd="3" presId="urn:microsoft.com/office/officeart/2005/8/layout/bProcess3"/>
    <dgm:cxn modelId="{86ADD3A7-438E-49DF-B1F3-6AAFA73C5BBC}" type="presOf" srcId="{06F5A66C-37A7-4C94-B993-3FA06B96290A}" destId="{4EB7E593-D59A-4CDC-A661-A703B73F6E48}" srcOrd="0" destOrd="0" presId="urn:microsoft.com/office/officeart/2005/8/layout/bProcess3"/>
    <dgm:cxn modelId="{179AB5B3-807A-4910-8BCC-A82FA1D465CB}" type="presOf" srcId="{D555A6D5-A438-44A9-A89A-3C22FC5CE73F}" destId="{1F3AA63B-9C46-4386-82D5-81D033743317}" srcOrd="0" destOrd="0" presId="urn:microsoft.com/office/officeart/2005/8/layout/bProcess3"/>
    <dgm:cxn modelId="{55FE05B6-CCA1-4CAB-BE50-86DBE5EA0A84}" srcId="{A612DD42-505A-4A16-BCA5-BD167DF31FEA}" destId="{9FE680A0-F7E2-4451-AABF-995CE0CD2F73}" srcOrd="2" destOrd="0" parTransId="{DBE76E3C-413F-4EF0-8138-1333ACFB159D}" sibTransId="{CFA7F31B-5150-47E0-B968-2E5AAA048037}"/>
    <dgm:cxn modelId="{FD5D2ABC-EBCC-4131-82C6-FB905DA36D13}" type="presOf" srcId="{E102DAE4-AABE-4B72-9F00-2C17AB88C57F}" destId="{698161AA-9967-4FEA-ADF9-F3C1E7FD2587}" srcOrd="1" destOrd="0" presId="urn:microsoft.com/office/officeart/2005/8/layout/bProcess3"/>
    <dgm:cxn modelId="{132462BC-F4C4-472F-91C1-73EC4BE7E709}" type="presOf" srcId="{5E5DDAD2-8639-4DC6-BB47-F4620587119D}" destId="{514A78D8-AC95-47F2-839B-4D94EB47374A}" srcOrd="0" destOrd="0" presId="urn:microsoft.com/office/officeart/2005/8/layout/bProcess3"/>
    <dgm:cxn modelId="{E8AFE7C2-0133-4906-990B-430F7605C425}" type="presOf" srcId="{944A00A7-1988-4EA3-9E8D-67156CA94DB1}" destId="{EE15311C-570E-4AC4-BAFF-1A1B2DFBCFC9}" srcOrd="0" destOrd="0" presId="urn:microsoft.com/office/officeart/2005/8/layout/bProcess3"/>
    <dgm:cxn modelId="{B3E438C5-BCB5-4C85-841E-44946DE5A57E}" type="presOf" srcId="{9FE680A0-F7E2-4451-AABF-995CE0CD2F73}" destId="{EE15311C-570E-4AC4-BAFF-1A1B2DFBCFC9}" srcOrd="0" destOrd="4" presId="urn:microsoft.com/office/officeart/2005/8/layout/bProcess3"/>
    <dgm:cxn modelId="{8E884DC7-3F52-488F-BA04-913B8E1FBFE9}" type="presOf" srcId="{4FFA7B8D-4048-4066-96D0-4A2B20CC2EAE}" destId="{EE15311C-570E-4AC4-BAFF-1A1B2DFBCFC9}" srcOrd="0" destOrd="5" presId="urn:microsoft.com/office/officeart/2005/8/layout/bProcess3"/>
    <dgm:cxn modelId="{E6BD92C8-4DEB-48EE-BF48-F965D3757C12}" type="presOf" srcId="{4D154116-451A-4798-AD0D-3B86BC6C6B74}" destId="{5B872B2B-7461-4EA4-AEC1-CAE7B2033021}" srcOrd="0" destOrd="0" presId="urn:microsoft.com/office/officeart/2005/8/layout/bProcess3"/>
    <dgm:cxn modelId="{A4AA41CF-BAEB-4AC6-95F0-EC173AFAC783}" type="presOf" srcId="{4C4A7CA7-DBF8-4ACD-9D3B-4DEBDA089C9A}" destId="{4DD0AA31-5ACB-4B7C-BCF1-16DCA4F587DA}" srcOrd="1" destOrd="0" presId="urn:microsoft.com/office/officeart/2005/8/layout/bProcess3"/>
    <dgm:cxn modelId="{1BBCABD4-EEFE-457C-9C33-FB54BE66F1B7}" srcId="{06F5A66C-37A7-4C94-B993-3FA06B96290A}" destId="{D94357AC-7027-4562-9FA0-DFE216B0566E}" srcOrd="1" destOrd="0" parTransId="{5BFFA588-3407-4BDA-9DFA-F1E41046B419}" sibTransId="{4D154116-451A-4798-AD0D-3B86BC6C6B74}"/>
    <dgm:cxn modelId="{F141A7D9-A8BA-478F-9476-ADFA4756DFD5}" type="presOf" srcId="{413C70FE-ADDE-4ED9-813E-0E11A16F8464}" destId="{9CF27D24-5619-46A2-82DF-B6DB7C26F05A}" srcOrd="0" destOrd="0" presId="urn:microsoft.com/office/officeart/2005/8/layout/bProcess3"/>
    <dgm:cxn modelId="{A3D566DB-CA01-4FCB-8A92-884D16351059}" srcId="{06F5A66C-37A7-4C94-B993-3FA06B96290A}" destId="{E2039877-3A66-4B4F-920C-3239F725AB9D}" srcOrd="7" destOrd="0" parTransId="{33363E8D-FFA6-40CB-84FC-5C98444AA1EC}" sibTransId="{9324C89E-23E0-4B5E-8FDF-F94CD0B2F395}"/>
    <dgm:cxn modelId="{6729CADE-CADC-4410-A56A-5CCA06921413}" srcId="{06F5A66C-37A7-4C94-B993-3FA06B96290A}" destId="{24585AE2-A8C5-4D27-906D-1037D583E7A3}" srcOrd="8" destOrd="0" parTransId="{15C9246A-5843-47DB-88E8-B69DE1F61ADD}" sibTransId="{AB34FBA2-C182-41B0-BC25-5B5355DCC148}"/>
    <dgm:cxn modelId="{D24B4FE1-28D1-4186-ABD3-1E0BC8EC1929}" srcId="{06F5A66C-37A7-4C94-B993-3FA06B96290A}" destId="{37131C3C-9655-4F1A-AC8C-BD81295DC542}" srcOrd="2" destOrd="0" parTransId="{978BBCD9-52BC-4C67-A4E5-764B5516F0C1}" sibTransId="{413C70FE-ADDE-4ED9-813E-0E11A16F8464}"/>
    <dgm:cxn modelId="{625B4BE5-CB1C-4DE2-8175-1778F7749E17}" type="presOf" srcId="{95049E9F-B5AC-456B-95AF-14388C7F617A}" destId="{EE15311C-570E-4AC4-BAFF-1A1B2DFBCFC9}" srcOrd="0" destOrd="2" presId="urn:microsoft.com/office/officeart/2005/8/layout/bProcess3"/>
    <dgm:cxn modelId="{EB70B8E9-C518-4C92-90AB-D2DC9DB7EA9F}" srcId="{A612DD42-505A-4A16-BCA5-BD167DF31FEA}" destId="{95049E9F-B5AC-456B-95AF-14388C7F617A}" srcOrd="0" destOrd="0" parTransId="{77764EAE-07ED-4FA9-891A-677DA8AEA528}" sibTransId="{843BCB0B-2499-4AEF-8E89-543CFBE720AD}"/>
    <dgm:cxn modelId="{A3B9CEEC-D2D7-49DE-973F-A7D887CCBF0E}" srcId="{A612DD42-505A-4A16-BCA5-BD167DF31FEA}" destId="{4FFA7B8D-4048-4066-96D0-4A2B20CC2EAE}" srcOrd="3" destOrd="0" parTransId="{7F59FFEB-B2A4-4767-A23D-2A35176EBE8B}" sibTransId="{C070FAB1-08AB-4274-BDF4-1437A2F4A784}"/>
    <dgm:cxn modelId="{6451D0F3-BA35-4199-ABE6-BBDEC897A14D}" type="presOf" srcId="{24585AE2-A8C5-4D27-906D-1037D583E7A3}" destId="{D7B362EA-E065-4C6A-9F0D-80198E9858DF}" srcOrd="0" destOrd="0" presId="urn:microsoft.com/office/officeart/2005/8/layout/bProcess3"/>
    <dgm:cxn modelId="{4A6147F8-5512-48CC-94E3-AD52024B65D0}" type="presOf" srcId="{91F2FE5E-8B7D-4F6B-B8FA-84C591A1E330}" destId="{20F75537-69F1-4565-9EA7-16A98423C52D}" srcOrd="0" destOrd="0" presId="urn:microsoft.com/office/officeart/2005/8/layout/bProcess3"/>
    <dgm:cxn modelId="{745D6CFF-684D-4D97-988D-88379DEE94D7}" srcId="{06F5A66C-37A7-4C94-B993-3FA06B96290A}" destId="{D555A6D5-A438-44A9-A89A-3C22FC5CE73F}" srcOrd="4" destOrd="0" parTransId="{254D7D17-D92E-4C7F-A521-087D726E39B5}" sibTransId="{5E5DDAD2-8639-4DC6-BB47-F4620587119D}"/>
    <dgm:cxn modelId="{2C0B5B11-703E-4207-BA33-F3A0DD3FBB63}" type="presParOf" srcId="{4EB7E593-D59A-4CDC-A661-A703B73F6E48}" destId="{EE15311C-570E-4AC4-BAFF-1A1B2DFBCFC9}" srcOrd="0" destOrd="0" presId="urn:microsoft.com/office/officeart/2005/8/layout/bProcess3"/>
    <dgm:cxn modelId="{7707D7D5-FD5D-432F-AEA2-3D2497167838}" type="presParOf" srcId="{4EB7E593-D59A-4CDC-A661-A703B73F6E48}" destId="{7691943D-B6E8-43F1-B814-A7F81754383E}" srcOrd="1" destOrd="0" presId="urn:microsoft.com/office/officeart/2005/8/layout/bProcess3"/>
    <dgm:cxn modelId="{0136B5C7-3D3F-4DE6-9480-C19017A725E0}" type="presParOf" srcId="{7691943D-B6E8-43F1-B814-A7F81754383E}" destId="{698161AA-9967-4FEA-ADF9-F3C1E7FD2587}" srcOrd="0" destOrd="0" presId="urn:microsoft.com/office/officeart/2005/8/layout/bProcess3"/>
    <dgm:cxn modelId="{C8BD52BD-2804-48D5-A471-6AEEE24CEB86}" type="presParOf" srcId="{4EB7E593-D59A-4CDC-A661-A703B73F6E48}" destId="{E63A704D-72C8-4E89-AD77-55F69E71D190}" srcOrd="2" destOrd="0" presId="urn:microsoft.com/office/officeart/2005/8/layout/bProcess3"/>
    <dgm:cxn modelId="{C1A6860B-F216-4F43-BAAF-118E16B8BE8A}" type="presParOf" srcId="{4EB7E593-D59A-4CDC-A661-A703B73F6E48}" destId="{5B872B2B-7461-4EA4-AEC1-CAE7B2033021}" srcOrd="3" destOrd="0" presId="urn:microsoft.com/office/officeart/2005/8/layout/bProcess3"/>
    <dgm:cxn modelId="{5380CD54-1016-49FC-810B-1BB08E03AD1E}" type="presParOf" srcId="{5B872B2B-7461-4EA4-AEC1-CAE7B2033021}" destId="{F897E9FA-7AAF-4A47-BE09-1C1116D547C4}" srcOrd="0" destOrd="0" presId="urn:microsoft.com/office/officeart/2005/8/layout/bProcess3"/>
    <dgm:cxn modelId="{B6A42C0D-F33B-4968-B241-A54D93A814F7}" type="presParOf" srcId="{4EB7E593-D59A-4CDC-A661-A703B73F6E48}" destId="{431A3F3D-D6D6-4878-AFE8-A1204B1EC018}" srcOrd="4" destOrd="0" presId="urn:microsoft.com/office/officeart/2005/8/layout/bProcess3"/>
    <dgm:cxn modelId="{044B1916-6805-4DC2-A3AE-BCC6AA91ADF6}" type="presParOf" srcId="{4EB7E593-D59A-4CDC-A661-A703B73F6E48}" destId="{9CF27D24-5619-46A2-82DF-B6DB7C26F05A}" srcOrd="5" destOrd="0" presId="urn:microsoft.com/office/officeart/2005/8/layout/bProcess3"/>
    <dgm:cxn modelId="{75F74100-1C12-4C05-AB6E-F62E4D620EB4}" type="presParOf" srcId="{9CF27D24-5619-46A2-82DF-B6DB7C26F05A}" destId="{988F953F-3563-4947-BC93-F2FD546E4A1D}" srcOrd="0" destOrd="0" presId="urn:microsoft.com/office/officeart/2005/8/layout/bProcess3"/>
    <dgm:cxn modelId="{D2C3E304-A77E-4EF4-9A0D-267EE497042C}" type="presParOf" srcId="{4EB7E593-D59A-4CDC-A661-A703B73F6E48}" destId="{3ADE44FC-B030-4074-9EC4-5226FC4CA0B4}" srcOrd="6" destOrd="0" presId="urn:microsoft.com/office/officeart/2005/8/layout/bProcess3"/>
    <dgm:cxn modelId="{B0AC2FAC-420E-4C9C-8A62-B6459DF24E3F}" type="presParOf" srcId="{4EB7E593-D59A-4CDC-A661-A703B73F6E48}" destId="{D302291B-DF1D-4979-BB45-3704DCF5DFE5}" srcOrd="7" destOrd="0" presId="urn:microsoft.com/office/officeart/2005/8/layout/bProcess3"/>
    <dgm:cxn modelId="{E0D7300B-D401-483B-894B-6694E31A77E5}" type="presParOf" srcId="{D302291B-DF1D-4979-BB45-3704DCF5DFE5}" destId="{56E8BAB6-27EA-404B-944C-F0A83933D9B8}" srcOrd="0" destOrd="0" presId="urn:microsoft.com/office/officeart/2005/8/layout/bProcess3"/>
    <dgm:cxn modelId="{8205EFA8-8320-4E2E-B20C-EADE9C80C1FE}" type="presParOf" srcId="{4EB7E593-D59A-4CDC-A661-A703B73F6E48}" destId="{1F3AA63B-9C46-4386-82D5-81D033743317}" srcOrd="8" destOrd="0" presId="urn:microsoft.com/office/officeart/2005/8/layout/bProcess3"/>
    <dgm:cxn modelId="{8B70801F-5A7B-4A7E-B51E-8FDE9DCECF51}" type="presParOf" srcId="{4EB7E593-D59A-4CDC-A661-A703B73F6E48}" destId="{514A78D8-AC95-47F2-839B-4D94EB47374A}" srcOrd="9" destOrd="0" presId="urn:microsoft.com/office/officeart/2005/8/layout/bProcess3"/>
    <dgm:cxn modelId="{9EDDEDAC-C909-4348-95FB-ED934C9E8EEB}" type="presParOf" srcId="{514A78D8-AC95-47F2-839B-4D94EB47374A}" destId="{5176C78E-78B3-45AB-8DC9-69332D222CC3}" srcOrd="0" destOrd="0" presId="urn:microsoft.com/office/officeart/2005/8/layout/bProcess3"/>
    <dgm:cxn modelId="{7370E117-CDA4-4CEE-B677-02302DDD756E}" type="presParOf" srcId="{4EB7E593-D59A-4CDC-A661-A703B73F6E48}" destId="{D0E71516-31D0-4284-B283-04CA3F7E7E71}" srcOrd="10" destOrd="0" presId="urn:microsoft.com/office/officeart/2005/8/layout/bProcess3"/>
    <dgm:cxn modelId="{F98D8C7F-876C-4044-BB64-F839A51B142B}" type="presParOf" srcId="{4EB7E593-D59A-4CDC-A661-A703B73F6E48}" destId="{20F75537-69F1-4565-9EA7-16A98423C52D}" srcOrd="11" destOrd="0" presId="urn:microsoft.com/office/officeart/2005/8/layout/bProcess3"/>
    <dgm:cxn modelId="{75601201-33E5-41A2-8BA3-2038A300A032}" type="presParOf" srcId="{20F75537-69F1-4565-9EA7-16A98423C52D}" destId="{29BFBAC4-D5BD-4BB3-829D-EB3E2A73427E}" srcOrd="0" destOrd="0" presId="urn:microsoft.com/office/officeart/2005/8/layout/bProcess3"/>
    <dgm:cxn modelId="{724BF61B-510C-4933-B688-790574D992BB}" type="presParOf" srcId="{4EB7E593-D59A-4CDC-A661-A703B73F6E48}" destId="{8B837952-DA86-4151-A593-1DF32B89E800}" srcOrd="12" destOrd="0" presId="urn:microsoft.com/office/officeart/2005/8/layout/bProcess3"/>
    <dgm:cxn modelId="{E5BC2285-099C-4736-9CAB-091B948F6DFB}" type="presParOf" srcId="{4EB7E593-D59A-4CDC-A661-A703B73F6E48}" destId="{170FC794-E69A-4374-A988-150747AE4A5F}" srcOrd="13" destOrd="0" presId="urn:microsoft.com/office/officeart/2005/8/layout/bProcess3"/>
    <dgm:cxn modelId="{ABA3C000-6081-41F9-BC9F-B50927F94A61}" type="presParOf" srcId="{170FC794-E69A-4374-A988-150747AE4A5F}" destId="{4DD0AA31-5ACB-4B7C-BCF1-16DCA4F587DA}" srcOrd="0" destOrd="0" presId="urn:microsoft.com/office/officeart/2005/8/layout/bProcess3"/>
    <dgm:cxn modelId="{0CB0F2E0-2D43-4961-90E3-1AAD6A4B02B4}" type="presParOf" srcId="{4EB7E593-D59A-4CDC-A661-A703B73F6E48}" destId="{BBC3333E-1D28-4CF9-8140-0A4390C45036}" srcOrd="14" destOrd="0" presId="urn:microsoft.com/office/officeart/2005/8/layout/bProcess3"/>
    <dgm:cxn modelId="{A1FC4CB5-704D-4F8C-A3DD-1614F35497D7}" type="presParOf" srcId="{4EB7E593-D59A-4CDC-A661-A703B73F6E48}" destId="{77C771B3-300F-42AF-8413-D8ACB567D590}" srcOrd="15" destOrd="0" presId="urn:microsoft.com/office/officeart/2005/8/layout/bProcess3"/>
    <dgm:cxn modelId="{DDF9E987-0E1A-4935-9961-9145E88DEB37}" type="presParOf" srcId="{77C771B3-300F-42AF-8413-D8ACB567D590}" destId="{57A3FD40-EE5E-4D4C-BC86-C1C42A831ACF}" srcOrd="0" destOrd="0" presId="urn:microsoft.com/office/officeart/2005/8/layout/bProcess3"/>
    <dgm:cxn modelId="{5DCC81AD-570D-46B7-94F3-3E38F4CC140C}" type="presParOf" srcId="{4EB7E593-D59A-4CDC-A661-A703B73F6E48}" destId="{D7B362EA-E065-4C6A-9F0D-80198E9858DF}" srcOrd="1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8C97E0-C81A-4EA4-B662-E9ACAFDBA17A}" type="doc">
      <dgm:prSet loTypeId="urn:microsoft.com/office/officeart/2005/8/layout/vList2" loCatId="list" qsTypeId="urn:microsoft.com/office/officeart/2005/8/quickstyle/simple2" qsCatId="simple" csTypeId="urn:microsoft.com/office/officeart/2005/8/colors/accent0_3" csCatId="mainScheme"/>
      <dgm:spPr/>
      <dgm:t>
        <a:bodyPr/>
        <a:lstStyle/>
        <a:p>
          <a:endParaRPr lang="en-US"/>
        </a:p>
      </dgm:t>
    </dgm:pt>
    <dgm:pt modelId="{E51DB184-6268-4375-B607-8A386DB269EB}">
      <dgm:prSet/>
      <dgm:spPr/>
      <dgm:t>
        <a:bodyPr/>
        <a:lstStyle/>
        <a:p>
          <a:pPr rtl="0"/>
          <a:r>
            <a:rPr lang="en-US" dirty="0">
              <a:latin typeface="Calibri Light"/>
            </a:rPr>
            <a:t>Corporate Parking</a:t>
          </a:r>
          <a:endParaRPr lang="en-US" dirty="0"/>
        </a:p>
      </dgm:t>
    </dgm:pt>
    <dgm:pt modelId="{15F76882-1202-45C0-87B2-E4C8CEC43CEC}" type="parTrans" cxnId="{B63CE46B-1CCA-4689-98FA-0FDE04E388FF}">
      <dgm:prSet/>
      <dgm:spPr/>
      <dgm:t>
        <a:bodyPr/>
        <a:lstStyle/>
        <a:p>
          <a:endParaRPr lang="en-US"/>
        </a:p>
      </dgm:t>
    </dgm:pt>
    <dgm:pt modelId="{91A28B28-9B57-4FF4-A7C8-E0746682C311}" type="sibTrans" cxnId="{B63CE46B-1CCA-4689-98FA-0FDE04E388FF}">
      <dgm:prSet/>
      <dgm:spPr/>
      <dgm:t>
        <a:bodyPr/>
        <a:lstStyle/>
        <a:p>
          <a:endParaRPr lang="en-US"/>
        </a:p>
      </dgm:t>
    </dgm:pt>
    <dgm:pt modelId="{7A7E7E8A-A813-4A55-B8FE-C0D7A9F5B37D}">
      <dgm:prSet/>
      <dgm:spPr/>
      <dgm:t>
        <a:bodyPr/>
        <a:lstStyle/>
        <a:p>
          <a:pPr>
            <a:lnSpc>
              <a:spcPct val="100000"/>
            </a:lnSpc>
          </a:pPr>
          <a:r>
            <a:rPr lang="en-US" dirty="0"/>
            <a:t>Malls/Hotels</a:t>
          </a:r>
        </a:p>
      </dgm:t>
    </dgm:pt>
    <dgm:pt modelId="{FEE0DF16-BC63-466C-81F9-78D418FF7D29}" type="parTrans" cxnId="{0C5BF0AE-7CA1-459B-AC0D-97388F82E6E9}">
      <dgm:prSet/>
      <dgm:spPr/>
      <dgm:t>
        <a:bodyPr/>
        <a:lstStyle/>
        <a:p>
          <a:endParaRPr lang="en-US"/>
        </a:p>
      </dgm:t>
    </dgm:pt>
    <dgm:pt modelId="{8E6956A1-7353-4EF0-932C-D2FED4EF9CD2}" type="sibTrans" cxnId="{0C5BF0AE-7CA1-459B-AC0D-97388F82E6E9}">
      <dgm:prSet/>
      <dgm:spPr/>
      <dgm:t>
        <a:bodyPr/>
        <a:lstStyle/>
        <a:p>
          <a:endParaRPr lang="en-US"/>
        </a:p>
      </dgm:t>
    </dgm:pt>
    <dgm:pt modelId="{B935A285-4149-4E2C-BE84-E08BCA146C78}">
      <dgm:prSet/>
      <dgm:spPr/>
      <dgm:t>
        <a:bodyPr/>
        <a:lstStyle/>
        <a:p>
          <a:pPr rtl="0"/>
          <a:r>
            <a:rPr lang="en-US" dirty="0"/>
            <a:t>Societies</a:t>
          </a:r>
          <a:r>
            <a:rPr lang="en-US" dirty="0">
              <a:latin typeface="Calibri Light"/>
            </a:rPr>
            <a:t>/ Colonies</a:t>
          </a:r>
          <a:endParaRPr lang="en-US" dirty="0"/>
        </a:p>
      </dgm:t>
    </dgm:pt>
    <dgm:pt modelId="{41F6F6DE-4DD1-42E5-B010-57AFB2CD848A}" type="parTrans" cxnId="{2977DB03-DAD0-4F24-985C-BBBB0A723F79}">
      <dgm:prSet/>
      <dgm:spPr/>
      <dgm:t>
        <a:bodyPr/>
        <a:lstStyle/>
        <a:p>
          <a:endParaRPr lang="en-US"/>
        </a:p>
      </dgm:t>
    </dgm:pt>
    <dgm:pt modelId="{C0CF3D3C-6EBE-43BA-AAA3-5565845820B5}" type="sibTrans" cxnId="{2977DB03-DAD0-4F24-985C-BBBB0A723F79}">
      <dgm:prSet/>
      <dgm:spPr/>
      <dgm:t>
        <a:bodyPr/>
        <a:lstStyle/>
        <a:p>
          <a:endParaRPr lang="en-US"/>
        </a:p>
      </dgm:t>
    </dgm:pt>
    <dgm:pt modelId="{313AE63A-94A5-4A82-A10C-68FFA69B47D8}">
      <dgm:prSet phldr="0"/>
      <dgm:spPr/>
      <dgm:t>
        <a:bodyPr/>
        <a:lstStyle/>
        <a:p>
          <a:pPr rtl="0"/>
          <a:r>
            <a:rPr lang="en-US" dirty="0">
              <a:latin typeface="Calibri Light"/>
            </a:rPr>
            <a:t>Spiritual Destinations</a:t>
          </a:r>
          <a:endParaRPr lang="en-US" dirty="0"/>
        </a:p>
      </dgm:t>
    </dgm:pt>
    <dgm:pt modelId="{EFCEF347-1147-40D9-9046-FF35CDCB5612}" type="parTrans" cxnId="{20F71DDA-77EA-47BC-A46B-4E76FFFCAF72}">
      <dgm:prSet/>
      <dgm:spPr/>
      <dgm:t>
        <a:bodyPr/>
        <a:lstStyle/>
        <a:p>
          <a:endParaRPr lang="en-US"/>
        </a:p>
      </dgm:t>
    </dgm:pt>
    <dgm:pt modelId="{E241BCF6-1564-4228-A67D-DC9CDA8DDAC5}" type="sibTrans" cxnId="{20F71DDA-77EA-47BC-A46B-4E76FFFCAF72}">
      <dgm:prSet/>
      <dgm:spPr/>
      <dgm:t>
        <a:bodyPr/>
        <a:lstStyle/>
        <a:p>
          <a:endParaRPr lang="en-US"/>
        </a:p>
      </dgm:t>
    </dgm:pt>
    <dgm:pt modelId="{AE994EB0-81AE-4E38-BA9E-B9E9905788C0}" type="pres">
      <dgm:prSet presAssocID="{A88C97E0-C81A-4EA4-B662-E9ACAFDBA17A}" presName="linear" presStyleCnt="0">
        <dgm:presLayoutVars>
          <dgm:animLvl val="lvl"/>
          <dgm:resizeHandles val="exact"/>
        </dgm:presLayoutVars>
      </dgm:prSet>
      <dgm:spPr/>
    </dgm:pt>
    <dgm:pt modelId="{21DE3F3E-2428-4B39-8154-1B0C6531EF18}" type="pres">
      <dgm:prSet presAssocID="{E51DB184-6268-4375-B607-8A386DB269EB}" presName="parentText" presStyleLbl="node1" presStyleIdx="0" presStyleCnt="4">
        <dgm:presLayoutVars>
          <dgm:chMax val="0"/>
          <dgm:bulletEnabled val="1"/>
        </dgm:presLayoutVars>
      </dgm:prSet>
      <dgm:spPr/>
    </dgm:pt>
    <dgm:pt modelId="{FEB89430-1CB6-4A59-A7F3-2A672F856114}" type="pres">
      <dgm:prSet presAssocID="{91A28B28-9B57-4FF4-A7C8-E0746682C311}" presName="spacer" presStyleCnt="0"/>
      <dgm:spPr/>
    </dgm:pt>
    <dgm:pt modelId="{476DF5B5-47C4-4426-AA82-ECC00020DE8C}" type="pres">
      <dgm:prSet presAssocID="{7A7E7E8A-A813-4A55-B8FE-C0D7A9F5B37D}" presName="parentText" presStyleLbl="node1" presStyleIdx="1" presStyleCnt="4">
        <dgm:presLayoutVars>
          <dgm:chMax val="0"/>
          <dgm:bulletEnabled val="1"/>
        </dgm:presLayoutVars>
      </dgm:prSet>
      <dgm:spPr/>
    </dgm:pt>
    <dgm:pt modelId="{0875BBA1-9F69-4F4C-A7CB-E6903F2E22A2}" type="pres">
      <dgm:prSet presAssocID="{8E6956A1-7353-4EF0-932C-D2FED4EF9CD2}" presName="spacer" presStyleCnt="0"/>
      <dgm:spPr/>
    </dgm:pt>
    <dgm:pt modelId="{D7D1330E-E181-45C5-AD3D-41A54DC796EC}" type="pres">
      <dgm:prSet presAssocID="{B935A285-4149-4E2C-BE84-E08BCA146C78}" presName="parentText" presStyleLbl="node1" presStyleIdx="2" presStyleCnt="4">
        <dgm:presLayoutVars>
          <dgm:chMax val="0"/>
          <dgm:bulletEnabled val="1"/>
        </dgm:presLayoutVars>
      </dgm:prSet>
      <dgm:spPr/>
    </dgm:pt>
    <dgm:pt modelId="{8F42A1D1-9A99-4B31-8B53-18BA7D5F486E}" type="pres">
      <dgm:prSet presAssocID="{C0CF3D3C-6EBE-43BA-AAA3-5565845820B5}" presName="spacer" presStyleCnt="0"/>
      <dgm:spPr/>
    </dgm:pt>
    <dgm:pt modelId="{3A212C34-AED4-4381-B6F8-9C271154312A}" type="pres">
      <dgm:prSet presAssocID="{313AE63A-94A5-4A82-A10C-68FFA69B47D8}" presName="parentText" presStyleLbl="node1" presStyleIdx="3" presStyleCnt="4">
        <dgm:presLayoutVars>
          <dgm:chMax val="0"/>
          <dgm:bulletEnabled val="1"/>
        </dgm:presLayoutVars>
      </dgm:prSet>
      <dgm:spPr/>
    </dgm:pt>
  </dgm:ptLst>
  <dgm:cxnLst>
    <dgm:cxn modelId="{2977DB03-DAD0-4F24-985C-BBBB0A723F79}" srcId="{A88C97E0-C81A-4EA4-B662-E9ACAFDBA17A}" destId="{B935A285-4149-4E2C-BE84-E08BCA146C78}" srcOrd="2" destOrd="0" parTransId="{41F6F6DE-4DD1-42E5-B010-57AFB2CD848A}" sibTransId="{C0CF3D3C-6EBE-43BA-AAA3-5565845820B5}"/>
    <dgm:cxn modelId="{F1FE7562-E88D-4A50-9554-5F76D5F28778}" type="presOf" srcId="{B935A285-4149-4E2C-BE84-E08BCA146C78}" destId="{D7D1330E-E181-45C5-AD3D-41A54DC796EC}" srcOrd="0" destOrd="0" presId="urn:microsoft.com/office/officeart/2005/8/layout/vList2"/>
    <dgm:cxn modelId="{B63CE46B-1CCA-4689-98FA-0FDE04E388FF}" srcId="{A88C97E0-C81A-4EA4-B662-E9ACAFDBA17A}" destId="{E51DB184-6268-4375-B607-8A386DB269EB}" srcOrd="0" destOrd="0" parTransId="{15F76882-1202-45C0-87B2-E4C8CEC43CEC}" sibTransId="{91A28B28-9B57-4FF4-A7C8-E0746682C311}"/>
    <dgm:cxn modelId="{7968D2A6-ECA6-4293-A45E-8D36BEE5149F}" type="presOf" srcId="{313AE63A-94A5-4A82-A10C-68FFA69B47D8}" destId="{3A212C34-AED4-4381-B6F8-9C271154312A}" srcOrd="0" destOrd="0" presId="urn:microsoft.com/office/officeart/2005/8/layout/vList2"/>
    <dgm:cxn modelId="{F945A5AE-455C-43B2-B378-ECC62DC6A13C}" type="presOf" srcId="{7A7E7E8A-A813-4A55-B8FE-C0D7A9F5B37D}" destId="{476DF5B5-47C4-4426-AA82-ECC00020DE8C}" srcOrd="0" destOrd="0" presId="urn:microsoft.com/office/officeart/2005/8/layout/vList2"/>
    <dgm:cxn modelId="{0C5BF0AE-7CA1-459B-AC0D-97388F82E6E9}" srcId="{A88C97E0-C81A-4EA4-B662-E9ACAFDBA17A}" destId="{7A7E7E8A-A813-4A55-B8FE-C0D7A9F5B37D}" srcOrd="1" destOrd="0" parTransId="{FEE0DF16-BC63-466C-81F9-78D418FF7D29}" sibTransId="{8E6956A1-7353-4EF0-932C-D2FED4EF9CD2}"/>
    <dgm:cxn modelId="{20F71DDA-77EA-47BC-A46B-4E76FFFCAF72}" srcId="{A88C97E0-C81A-4EA4-B662-E9ACAFDBA17A}" destId="{313AE63A-94A5-4A82-A10C-68FFA69B47D8}" srcOrd="3" destOrd="0" parTransId="{EFCEF347-1147-40D9-9046-FF35CDCB5612}" sibTransId="{E241BCF6-1564-4228-A67D-DC9CDA8DDAC5}"/>
    <dgm:cxn modelId="{88F7E5E7-D05B-4EBF-ACFF-E1DA429BFE45}" type="presOf" srcId="{E51DB184-6268-4375-B607-8A386DB269EB}" destId="{21DE3F3E-2428-4B39-8154-1B0C6531EF18}" srcOrd="0" destOrd="0" presId="urn:microsoft.com/office/officeart/2005/8/layout/vList2"/>
    <dgm:cxn modelId="{9CC603FC-C2A2-4BA6-88D6-1FA2B051E469}" type="presOf" srcId="{A88C97E0-C81A-4EA4-B662-E9ACAFDBA17A}" destId="{AE994EB0-81AE-4E38-BA9E-B9E9905788C0}" srcOrd="0" destOrd="0" presId="urn:microsoft.com/office/officeart/2005/8/layout/vList2"/>
    <dgm:cxn modelId="{04ADFE29-EABF-4CC4-92EB-10188D796067}" type="presParOf" srcId="{AE994EB0-81AE-4E38-BA9E-B9E9905788C0}" destId="{21DE3F3E-2428-4B39-8154-1B0C6531EF18}" srcOrd="0" destOrd="0" presId="urn:microsoft.com/office/officeart/2005/8/layout/vList2"/>
    <dgm:cxn modelId="{74EE0076-8A8C-42CF-BB8F-C1272A2CC354}" type="presParOf" srcId="{AE994EB0-81AE-4E38-BA9E-B9E9905788C0}" destId="{FEB89430-1CB6-4A59-A7F3-2A672F856114}" srcOrd="1" destOrd="0" presId="urn:microsoft.com/office/officeart/2005/8/layout/vList2"/>
    <dgm:cxn modelId="{061C2BC1-7A79-4574-B998-61864CE6584D}" type="presParOf" srcId="{AE994EB0-81AE-4E38-BA9E-B9E9905788C0}" destId="{476DF5B5-47C4-4426-AA82-ECC00020DE8C}" srcOrd="2" destOrd="0" presId="urn:microsoft.com/office/officeart/2005/8/layout/vList2"/>
    <dgm:cxn modelId="{33DFB976-4083-4747-9EFC-CAEC5AB71460}" type="presParOf" srcId="{AE994EB0-81AE-4E38-BA9E-B9E9905788C0}" destId="{0875BBA1-9F69-4F4C-A7CB-E6903F2E22A2}" srcOrd="3" destOrd="0" presId="urn:microsoft.com/office/officeart/2005/8/layout/vList2"/>
    <dgm:cxn modelId="{02E45A75-17AF-4C86-9A29-612A03B8C163}" type="presParOf" srcId="{AE994EB0-81AE-4E38-BA9E-B9E9905788C0}" destId="{D7D1330E-E181-45C5-AD3D-41A54DC796EC}" srcOrd="4" destOrd="0" presId="urn:microsoft.com/office/officeart/2005/8/layout/vList2"/>
    <dgm:cxn modelId="{0C30DFF0-86B7-4C69-9C29-9961490DDD45}" type="presParOf" srcId="{AE994EB0-81AE-4E38-BA9E-B9E9905788C0}" destId="{8F42A1D1-9A99-4B31-8B53-18BA7D5F486E}" srcOrd="5" destOrd="0" presId="urn:microsoft.com/office/officeart/2005/8/layout/vList2"/>
    <dgm:cxn modelId="{81BEA61B-5682-4D2C-BC8B-587FC50A9A11}" type="presParOf" srcId="{AE994EB0-81AE-4E38-BA9E-B9E9905788C0}" destId="{3A212C34-AED4-4381-B6F8-9C271154312A}"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FF87DD-D21B-494A-85BD-90AB29DA8387}"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EED01B82-A1C8-430B-989C-BFDEF4370474}">
      <dgm:prSet/>
      <dgm:spPr/>
      <dgm:t>
        <a:bodyPr/>
        <a:lstStyle/>
        <a:p>
          <a:r>
            <a:rPr lang="en-US" b="1" dirty="0"/>
            <a:t>LoRa gateways:</a:t>
          </a:r>
          <a:r>
            <a:rPr lang="en-US" dirty="0"/>
            <a:t> LoRa gateways are the backbone of the system and are used to receive and transmit data between the sensors and the cloud server.</a:t>
          </a:r>
        </a:p>
      </dgm:t>
    </dgm:pt>
    <dgm:pt modelId="{45962EA7-FCF7-4436-A35F-301A79E40384}" type="parTrans" cxnId="{66972BB4-D843-4331-955A-06892CC20442}">
      <dgm:prSet/>
      <dgm:spPr/>
      <dgm:t>
        <a:bodyPr/>
        <a:lstStyle/>
        <a:p>
          <a:endParaRPr lang="en-US"/>
        </a:p>
      </dgm:t>
    </dgm:pt>
    <dgm:pt modelId="{70B5C7B1-E38F-41FE-8963-2861F4DB9799}" type="sibTrans" cxnId="{66972BB4-D843-4331-955A-06892CC20442}">
      <dgm:prSet/>
      <dgm:spPr/>
      <dgm:t>
        <a:bodyPr/>
        <a:lstStyle/>
        <a:p>
          <a:endParaRPr lang="en-US"/>
        </a:p>
      </dgm:t>
    </dgm:pt>
    <dgm:pt modelId="{35BF8113-CEFF-405D-AD67-893342F045F7}">
      <dgm:prSet/>
      <dgm:spPr/>
      <dgm:t>
        <a:bodyPr/>
        <a:lstStyle/>
        <a:p>
          <a:r>
            <a:rPr lang="en-US" b="1" dirty="0"/>
            <a:t>LoRa </a:t>
          </a:r>
          <a:r>
            <a:rPr lang="en-US" b="1" dirty="0">
              <a:latin typeface="Calibri Light"/>
            </a:rPr>
            <a:t>Technology</a:t>
          </a:r>
          <a:r>
            <a:rPr lang="en-US" b="1" dirty="0"/>
            <a:t>: </a:t>
          </a:r>
          <a:r>
            <a:rPr lang="en-US" dirty="0"/>
            <a:t>LoRa</a:t>
          </a:r>
          <a:r>
            <a:rPr lang="en-US" dirty="0">
              <a:latin typeface="Calibri Light"/>
            </a:rPr>
            <a:t> Technology(EMI sensor, </a:t>
          </a:r>
          <a:r>
            <a:rPr lang="en-US" dirty="0" err="1">
              <a:latin typeface="Calibri Light"/>
            </a:rPr>
            <a:t>ParkMOD</a:t>
          </a:r>
          <a:r>
            <a:rPr lang="en-US" dirty="0">
              <a:latin typeface="Calibri Light"/>
            </a:rPr>
            <a:t> sensor)</a:t>
          </a:r>
          <a:r>
            <a:rPr lang="en-US" dirty="0"/>
            <a:t> are small devices that are placed in parking spaces to detect whether the space is occupied or vacant.</a:t>
          </a:r>
        </a:p>
      </dgm:t>
    </dgm:pt>
    <dgm:pt modelId="{FF8446C8-FC73-473F-900F-1D69AF9DA557}" type="parTrans" cxnId="{C7DFAA03-065E-4DB6-83B0-0F40D8FB001B}">
      <dgm:prSet/>
      <dgm:spPr/>
      <dgm:t>
        <a:bodyPr/>
        <a:lstStyle/>
        <a:p>
          <a:endParaRPr lang="en-US"/>
        </a:p>
      </dgm:t>
    </dgm:pt>
    <dgm:pt modelId="{24E04A5C-1545-4F37-ABE7-263A7A6935F0}" type="sibTrans" cxnId="{C7DFAA03-065E-4DB6-83B0-0F40D8FB001B}">
      <dgm:prSet/>
      <dgm:spPr/>
      <dgm:t>
        <a:bodyPr/>
        <a:lstStyle/>
        <a:p>
          <a:endParaRPr lang="en-US"/>
        </a:p>
      </dgm:t>
    </dgm:pt>
    <dgm:pt modelId="{793CE49E-14C7-445C-9572-861D7D8294B4}">
      <dgm:prSet/>
      <dgm:spPr/>
      <dgm:t>
        <a:bodyPr/>
        <a:lstStyle/>
        <a:p>
          <a:r>
            <a:rPr lang="en-US" b="1" dirty="0"/>
            <a:t>Cloud server: </a:t>
          </a:r>
          <a:r>
            <a:rPr lang="en-US" dirty="0"/>
            <a:t>The cloud server is the central hub that processes and analyzes the data received from the gateways and sensors.</a:t>
          </a:r>
        </a:p>
      </dgm:t>
    </dgm:pt>
    <dgm:pt modelId="{EC12EEA2-4EA8-44E8-900D-FCEDB333E6DE}" type="parTrans" cxnId="{2F18DCC1-902A-4702-B92B-0070FC7CBB2E}">
      <dgm:prSet/>
      <dgm:spPr/>
      <dgm:t>
        <a:bodyPr/>
        <a:lstStyle/>
        <a:p>
          <a:endParaRPr lang="en-US"/>
        </a:p>
      </dgm:t>
    </dgm:pt>
    <dgm:pt modelId="{CC852DC6-EFEB-4D83-9C23-159A3DDA3443}" type="sibTrans" cxnId="{2F18DCC1-902A-4702-B92B-0070FC7CBB2E}">
      <dgm:prSet/>
      <dgm:spPr/>
      <dgm:t>
        <a:bodyPr/>
        <a:lstStyle/>
        <a:p>
          <a:endParaRPr lang="en-US"/>
        </a:p>
      </dgm:t>
    </dgm:pt>
    <dgm:pt modelId="{4C79040D-D841-4A28-A468-E7DAED624348}" type="pres">
      <dgm:prSet presAssocID="{A2FF87DD-D21B-494A-85BD-90AB29DA8387}" presName="root" presStyleCnt="0">
        <dgm:presLayoutVars>
          <dgm:dir/>
          <dgm:resizeHandles val="exact"/>
        </dgm:presLayoutVars>
      </dgm:prSet>
      <dgm:spPr/>
    </dgm:pt>
    <dgm:pt modelId="{FCC9BBF5-5403-4DDC-94EA-E06E5D267B9D}" type="pres">
      <dgm:prSet presAssocID="{EED01B82-A1C8-430B-989C-BFDEF4370474}" presName="compNode" presStyleCnt="0"/>
      <dgm:spPr/>
    </dgm:pt>
    <dgm:pt modelId="{56635F30-CE70-46A4-BD1A-5AC2A9E9647A}" type="pres">
      <dgm:prSet presAssocID="{EED01B82-A1C8-430B-989C-BFDEF4370474}" presName="bgRect" presStyleLbl="bgShp" presStyleIdx="0" presStyleCnt="3"/>
      <dgm:spPr/>
    </dgm:pt>
    <dgm:pt modelId="{D456AA0C-AF50-4598-B680-37B0B4FE75AF}" type="pres">
      <dgm:prSet presAssocID="{EED01B82-A1C8-430B-989C-BFDEF437047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10F6A8F-8BF2-4300-A75C-19887C57DA2A}" type="pres">
      <dgm:prSet presAssocID="{EED01B82-A1C8-430B-989C-BFDEF4370474}" presName="spaceRect" presStyleCnt="0"/>
      <dgm:spPr/>
    </dgm:pt>
    <dgm:pt modelId="{3E50290E-1A2C-4AE8-A4F1-AEC1634862DE}" type="pres">
      <dgm:prSet presAssocID="{EED01B82-A1C8-430B-989C-BFDEF4370474}" presName="parTx" presStyleLbl="revTx" presStyleIdx="0" presStyleCnt="3">
        <dgm:presLayoutVars>
          <dgm:chMax val="0"/>
          <dgm:chPref val="0"/>
        </dgm:presLayoutVars>
      </dgm:prSet>
      <dgm:spPr/>
    </dgm:pt>
    <dgm:pt modelId="{3CAA23E8-46FE-4754-B33B-C0112DF522D4}" type="pres">
      <dgm:prSet presAssocID="{70B5C7B1-E38F-41FE-8963-2861F4DB9799}" presName="sibTrans" presStyleCnt="0"/>
      <dgm:spPr/>
    </dgm:pt>
    <dgm:pt modelId="{DD5F2D01-A7E1-481A-8D8E-11C62E7B7D48}" type="pres">
      <dgm:prSet presAssocID="{35BF8113-CEFF-405D-AD67-893342F045F7}" presName="compNode" presStyleCnt="0"/>
      <dgm:spPr/>
    </dgm:pt>
    <dgm:pt modelId="{6AE27A33-9902-4D1F-8A4E-6C8617F87195}" type="pres">
      <dgm:prSet presAssocID="{35BF8113-CEFF-405D-AD67-893342F045F7}" presName="bgRect" presStyleLbl="bgShp" presStyleIdx="1" presStyleCnt="3"/>
      <dgm:spPr/>
    </dgm:pt>
    <dgm:pt modelId="{5E2295F1-6248-4B01-9B7E-8E00E486E3AC}" type="pres">
      <dgm:prSet presAssocID="{35BF8113-CEFF-405D-AD67-893342F045F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Fi"/>
        </a:ext>
      </dgm:extLst>
    </dgm:pt>
    <dgm:pt modelId="{8A0BFBB1-47B6-4F7D-8840-E5C4DC06CF70}" type="pres">
      <dgm:prSet presAssocID="{35BF8113-CEFF-405D-AD67-893342F045F7}" presName="spaceRect" presStyleCnt="0"/>
      <dgm:spPr/>
    </dgm:pt>
    <dgm:pt modelId="{F728C960-97B6-4E2B-ADB7-3F456E375858}" type="pres">
      <dgm:prSet presAssocID="{35BF8113-CEFF-405D-AD67-893342F045F7}" presName="parTx" presStyleLbl="revTx" presStyleIdx="1" presStyleCnt="3">
        <dgm:presLayoutVars>
          <dgm:chMax val="0"/>
          <dgm:chPref val="0"/>
        </dgm:presLayoutVars>
      </dgm:prSet>
      <dgm:spPr/>
    </dgm:pt>
    <dgm:pt modelId="{BCB695AC-6069-4F51-BCDA-520EB5DE98AD}" type="pres">
      <dgm:prSet presAssocID="{24E04A5C-1545-4F37-ABE7-263A7A6935F0}" presName="sibTrans" presStyleCnt="0"/>
      <dgm:spPr/>
    </dgm:pt>
    <dgm:pt modelId="{456BD79B-99E4-42D3-950E-B7C590051BA2}" type="pres">
      <dgm:prSet presAssocID="{793CE49E-14C7-445C-9572-861D7D8294B4}" presName="compNode" presStyleCnt="0"/>
      <dgm:spPr/>
    </dgm:pt>
    <dgm:pt modelId="{12223F2A-69FC-4D18-ACA8-42252DF879D8}" type="pres">
      <dgm:prSet presAssocID="{793CE49E-14C7-445C-9572-861D7D8294B4}" presName="bgRect" presStyleLbl="bgShp" presStyleIdx="2" presStyleCnt="3"/>
      <dgm:spPr/>
    </dgm:pt>
    <dgm:pt modelId="{0F12BEFF-ADD6-4CCA-981F-24F3A01455BC}" type="pres">
      <dgm:prSet presAssocID="{793CE49E-14C7-445C-9572-861D7D8294B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2BE11FCF-3C17-41B9-9530-0AECAF6A1979}" type="pres">
      <dgm:prSet presAssocID="{793CE49E-14C7-445C-9572-861D7D8294B4}" presName="spaceRect" presStyleCnt="0"/>
      <dgm:spPr/>
    </dgm:pt>
    <dgm:pt modelId="{16FFBAB2-8AA3-4694-9AEB-A86B3DCD6705}" type="pres">
      <dgm:prSet presAssocID="{793CE49E-14C7-445C-9572-861D7D8294B4}" presName="parTx" presStyleLbl="revTx" presStyleIdx="2" presStyleCnt="3">
        <dgm:presLayoutVars>
          <dgm:chMax val="0"/>
          <dgm:chPref val="0"/>
        </dgm:presLayoutVars>
      </dgm:prSet>
      <dgm:spPr/>
    </dgm:pt>
  </dgm:ptLst>
  <dgm:cxnLst>
    <dgm:cxn modelId="{C7DFAA03-065E-4DB6-83B0-0F40D8FB001B}" srcId="{A2FF87DD-D21B-494A-85BD-90AB29DA8387}" destId="{35BF8113-CEFF-405D-AD67-893342F045F7}" srcOrd="1" destOrd="0" parTransId="{FF8446C8-FC73-473F-900F-1D69AF9DA557}" sibTransId="{24E04A5C-1545-4F37-ABE7-263A7A6935F0}"/>
    <dgm:cxn modelId="{D7B26D34-C846-4122-9E8E-E5784FE0F6C2}" type="presOf" srcId="{A2FF87DD-D21B-494A-85BD-90AB29DA8387}" destId="{4C79040D-D841-4A28-A468-E7DAED624348}" srcOrd="0" destOrd="0" presId="urn:microsoft.com/office/officeart/2018/2/layout/IconVerticalSolidList"/>
    <dgm:cxn modelId="{5E28BB98-30E4-4B46-9E34-637FFFF61818}" type="presOf" srcId="{793CE49E-14C7-445C-9572-861D7D8294B4}" destId="{16FFBAB2-8AA3-4694-9AEB-A86B3DCD6705}" srcOrd="0" destOrd="0" presId="urn:microsoft.com/office/officeart/2018/2/layout/IconVerticalSolidList"/>
    <dgm:cxn modelId="{66972BB4-D843-4331-955A-06892CC20442}" srcId="{A2FF87DD-D21B-494A-85BD-90AB29DA8387}" destId="{EED01B82-A1C8-430B-989C-BFDEF4370474}" srcOrd="0" destOrd="0" parTransId="{45962EA7-FCF7-4436-A35F-301A79E40384}" sibTransId="{70B5C7B1-E38F-41FE-8963-2861F4DB9799}"/>
    <dgm:cxn modelId="{2F18DCC1-902A-4702-B92B-0070FC7CBB2E}" srcId="{A2FF87DD-D21B-494A-85BD-90AB29DA8387}" destId="{793CE49E-14C7-445C-9572-861D7D8294B4}" srcOrd="2" destOrd="0" parTransId="{EC12EEA2-4EA8-44E8-900D-FCEDB333E6DE}" sibTransId="{CC852DC6-EFEB-4D83-9C23-159A3DDA3443}"/>
    <dgm:cxn modelId="{0D27EFF3-682A-41C1-BD1F-E6709B165405}" type="presOf" srcId="{EED01B82-A1C8-430B-989C-BFDEF4370474}" destId="{3E50290E-1A2C-4AE8-A4F1-AEC1634862DE}" srcOrd="0" destOrd="0" presId="urn:microsoft.com/office/officeart/2018/2/layout/IconVerticalSolidList"/>
    <dgm:cxn modelId="{07A68CF4-FBC1-4D57-8F79-CDBA53D34FEF}" type="presOf" srcId="{35BF8113-CEFF-405D-AD67-893342F045F7}" destId="{F728C960-97B6-4E2B-ADB7-3F456E375858}" srcOrd="0" destOrd="0" presId="urn:microsoft.com/office/officeart/2018/2/layout/IconVerticalSolidList"/>
    <dgm:cxn modelId="{6992232B-ABB5-4F6F-BFBB-536E95FA78E6}" type="presParOf" srcId="{4C79040D-D841-4A28-A468-E7DAED624348}" destId="{FCC9BBF5-5403-4DDC-94EA-E06E5D267B9D}" srcOrd="0" destOrd="0" presId="urn:microsoft.com/office/officeart/2018/2/layout/IconVerticalSolidList"/>
    <dgm:cxn modelId="{1785DCE1-C495-49C7-BD6D-B288802FE834}" type="presParOf" srcId="{FCC9BBF5-5403-4DDC-94EA-E06E5D267B9D}" destId="{56635F30-CE70-46A4-BD1A-5AC2A9E9647A}" srcOrd="0" destOrd="0" presId="urn:microsoft.com/office/officeart/2018/2/layout/IconVerticalSolidList"/>
    <dgm:cxn modelId="{DC5B7856-86F5-4F15-AAB8-F48757215BD4}" type="presParOf" srcId="{FCC9BBF5-5403-4DDC-94EA-E06E5D267B9D}" destId="{D456AA0C-AF50-4598-B680-37B0B4FE75AF}" srcOrd="1" destOrd="0" presId="urn:microsoft.com/office/officeart/2018/2/layout/IconVerticalSolidList"/>
    <dgm:cxn modelId="{30BAAF3B-29D4-42C8-85CE-AA1B3942DE22}" type="presParOf" srcId="{FCC9BBF5-5403-4DDC-94EA-E06E5D267B9D}" destId="{610F6A8F-8BF2-4300-A75C-19887C57DA2A}" srcOrd="2" destOrd="0" presId="urn:microsoft.com/office/officeart/2018/2/layout/IconVerticalSolidList"/>
    <dgm:cxn modelId="{CED6F300-BE56-482B-908F-864817BE445D}" type="presParOf" srcId="{FCC9BBF5-5403-4DDC-94EA-E06E5D267B9D}" destId="{3E50290E-1A2C-4AE8-A4F1-AEC1634862DE}" srcOrd="3" destOrd="0" presId="urn:microsoft.com/office/officeart/2018/2/layout/IconVerticalSolidList"/>
    <dgm:cxn modelId="{3216F6AE-B03E-4CC0-AAB2-5C5A93879B69}" type="presParOf" srcId="{4C79040D-D841-4A28-A468-E7DAED624348}" destId="{3CAA23E8-46FE-4754-B33B-C0112DF522D4}" srcOrd="1" destOrd="0" presId="urn:microsoft.com/office/officeart/2018/2/layout/IconVerticalSolidList"/>
    <dgm:cxn modelId="{5865DA8B-6B2B-4491-A29C-02484495BC07}" type="presParOf" srcId="{4C79040D-D841-4A28-A468-E7DAED624348}" destId="{DD5F2D01-A7E1-481A-8D8E-11C62E7B7D48}" srcOrd="2" destOrd="0" presId="urn:microsoft.com/office/officeart/2018/2/layout/IconVerticalSolidList"/>
    <dgm:cxn modelId="{6E87E3FD-CA37-4043-A33F-8784217EBFD0}" type="presParOf" srcId="{DD5F2D01-A7E1-481A-8D8E-11C62E7B7D48}" destId="{6AE27A33-9902-4D1F-8A4E-6C8617F87195}" srcOrd="0" destOrd="0" presId="urn:microsoft.com/office/officeart/2018/2/layout/IconVerticalSolidList"/>
    <dgm:cxn modelId="{54EA2702-244F-45A1-BE45-853F709F9CC5}" type="presParOf" srcId="{DD5F2D01-A7E1-481A-8D8E-11C62E7B7D48}" destId="{5E2295F1-6248-4B01-9B7E-8E00E486E3AC}" srcOrd="1" destOrd="0" presId="urn:microsoft.com/office/officeart/2018/2/layout/IconVerticalSolidList"/>
    <dgm:cxn modelId="{10305471-CD39-4354-BE6A-44A426A344A5}" type="presParOf" srcId="{DD5F2D01-A7E1-481A-8D8E-11C62E7B7D48}" destId="{8A0BFBB1-47B6-4F7D-8840-E5C4DC06CF70}" srcOrd="2" destOrd="0" presId="urn:microsoft.com/office/officeart/2018/2/layout/IconVerticalSolidList"/>
    <dgm:cxn modelId="{1CF5ECBD-D8D4-42CB-906E-F95F7A063045}" type="presParOf" srcId="{DD5F2D01-A7E1-481A-8D8E-11C62E7B7D48}" destId="{F728C960-97B6-4E2B-ADB7-3F456E375858}" srcOrd="3" destOrd="0" presId="urn:microsoft.com/office/officeart/2018/2/layout/IconVerticalSolidList"/>
    <dgm:cxn modelId="{D902D62C-72C5-4294-AC1E-7B67470AE6FC}" type="presParOf" srcId="{4C79040D-D841-4A28-A468-E7DAED624348}" destId="{BCB695AC-6069-4F51-BCDA-520EB5DE98AD}" srcOrd="3" destOrd="0" presId="urn:microsoft.com/office/officeart/2018/2/layout/IconVerticalSolidList"/>
    <dgm:cxn modelId="{0037D519-F2C6-4830-9B41-0D5B5E865770}" type="presParOf" srcId="{4C79040D-D841-4A28-A468-E7DAED624348}" destId="{456BD79B-99E4-42D3-950E-B7C590051BA2}" srcOrd="4" destOrd="0" presId="urn:microsoft.com/office/officeart/2018/2/layout/IconVerticalSolidList"/>
    <dgm:cxn modelId="{204E7A99-7897-4CD5-AE13-AA43F54247FC}" type="presParOf" srcId="{456BD79B-99E4-42D3-950E-B7C590051BA2}" destId="{12223F2A-69FC-4D18-ACA8-42252DF879D8}" srcOrd="0" destOrd="0" presId="urn:microsoft.com/office/officeart/2018/2/layout/IconVerticalSolidList"/>
    <dgm:cxn modelId="{D107B0C1-D453-49CF-9958-EB51DDD7EF1D}" type="presParOf" srcId="{456BD79B-99E4-42D3-950E-B7C590051BA2}" destId="{0F12BEFF-ADD6-4CCA-981F-24F3A01455BC}" srcOrd="1" destOrd="0" presId="urn:microsoft.com/office/officeart/2018/2/layout/IconVerticalSolidList"/>
    <dgm:cxn modelId="{C806C851-9629-4F87-8D58-DA2230FD3DA8}" type="presParOf" srcId="{456BD79B-99E4-42D3-950E-B7C590051BA2}" destId="{2BE11FCF-3C17-41B9-9530-0AECAF6A1979}" srcOrd="2" destOrd="0" presId="urn:microsoft.com/office/officeart/2018/2/layout/IconVerticalSolidList"/>
    <dgm:cxn modelId="{615F5BAD-B414-4620-ACE0-38655D787892}" type="presParOf" srcId="{456BD79B-99E4-42D3-950E-B7C590051BA2}" destId="{16FFBAB2-8AA3-4694-9AEB-A86B3DCD670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C5C52EF-E4A2-471F-BE41-85745911CAE4}"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72110BD-BD55-4FE6-98E8-9C0C2E140FC6}">
      <dgm:prSet/>
      <dgm:spPr/>
      <dgm:t>
        <a:bodyPr/>
        <a:lstStyle/>
        <a:p>
          <a:r>
            <a:rPr lang="en-US" b="1" dirty="0"/>
            <a:t>Mobile application:</a:t>
          </a:r>
          <a:r>
            <a:rPr lang="en-US" dirty="0"/>
            <a:t> </a:t>
          </a:r>
          <a:r>
            <a:rPr lang="en-US" b="0" dirty="0"/>
            <a:t>The mobile application is used by drivers to find and reserve parking spaces</a:t>
          </a:r>
        </a:p>
      </dgm:t>
    </dgm:pt>
    <dgm:pt modelId="{6853C29D-3115-48CB-A79A-119B2BFD4EA4}" type="parTrans" cxnId="{B90E0BE3-E12B-4F19-8DF8-0DF43BD36F66}">
      <dgm:prSet/>
      <dgm:spPr/>
      <dgm:t>
        <a:bodyPr/>
        <a:lstStyle/>
        <a:p>
          <a:endParaRPr lang="en-US"/>
        </a:p>
      </dgm:t>
    </dgm:pt>
    <dgm:pt modelId="{8A14247D-61DC-436F-9470-6821C2BAB015}" type="sibTrans" cxnId="{B90E0BE3-E12B-4F19-8DF8-0DF43BD36F66}">
      <dgm:prSet/>
      <dgm:spPr/>
      <dgm:t>
        <a:bodyPr/>
        <a:lstStyle/>
        <a:p>
          <a:endParaRPr lang="en-US"/>
        </a:p>
      </dgm:t>
    </dgm:pt>
    <dgm:pt modelId="{A2FD79F5-7356-4CC4-9D26-51465CC91FDB}">
      <dgm:prSet/>
      <dgm:spPr/>
      <dgm:t>
        <a:bodyPr/>
        <a:lstStyle/>
        <a:p>
          <a:r>
            <a:rPr lang="en-US" b="1" dirty="0"/>
            <a:t>Backend software:</a:t>
          </a:r>
          <a:r>
            <a:rPr lang="en-US" dirty="0"/>
            <a:t> The backend software is used to manage and monitor the system, including the gateways, sensors, cloud server, and mobile application. </a:t>
          </a:r>
        </a:p>
      </dgm:t>
    </dgm:pt>
    <dgm:pt modelId="{21D96237-A0A1-464E-B5EF-E943340455FA}" type="parTrans" cxnId="{EE08BD4F-24E2-4ED8-BBEC-A62F9BC79EB0}">
      <dgm:prSet/>
      <dgm:spPr/>
      <dgm:t>
        <a:bodyPr/>
        <a:lstStyle/>
        <a:p>
          <a:endParaRPr lang="en-US"/>
        </a:p>
      </dgm:t>
    </dgm:pt>
    <dgm:pt modelId="{28AC4641-BCE6-4DEE-BD42-308EAF770278}" type="sibTrans" cxnId="{EE08BD4F-24E2-4ED8-BBEC-A62F9BC79EB0}">
      <dgm:prSet/>
      <dgm:spPr/>
      <dgm:t>
        <a:bodyPr/>
        <a:lstStyle/>
        <a:p>
          <a:endParaRPr lang="en-US"/>
        </a:p>
      </dgm:t>
    </dgm:pt>
    <dgm:pt modelId="{C15AFE0E-2664-4683-8FBD-291BFC3FFCE9}" type="pres">
      <dgm:prSet presAssocID="{FC5C52EF-E4A2-471F-BE41-85745911CAE4}" presName="root" presStyleCnt="0">
        <dgm:presLayoutVars>
          <dgm:dir/>
          <dgm:resizeHandles val="exact"/>
        </dgm:presLayoutVars>
      </dgm:prSet>
      <dgm:spPr/>
    </dgm:pt>
    <dgm:pt modelId="{874336FB-C00D-4E2B-85F6-D86BD669BB30}" type="pres">
      <dgm:prSet presAssocID="{C72110BD-BD55-4FE6-98E8-9C0C2E140FC6}" presName="compNode" presStyleCnt="0"/>
      <dgm:spPr/>
    </dgm:pt>
    <dgm:pt modelId="{9CF3BF72-D059-4208-87CF-DF37C6DA7A22}" type="pres">
      <dgm:prSet presAssocID="{C72110BD-BD55-4FE6-98E8-9C0C2E140FC6}" presName="bgRect" presStyleLbl="bgShp" presStyleIdx="0" presStyleCnt="2"/>
      <dgm:spPr/>
    </dgm:pt>
    <dgm:pt modelId="{6FDEE163-12B2-46BA-87D9-F5A5C268F577}" type="pres">
      <dgm:prSet presAssocID="{C72110BD-BD55-4FE6-98E8-9C0C2E140FC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ooter"/>
        </a:ext>
      </dgm:extLst>
    </dgm:pt>
    <dgm:pt modelId="{8104D662-2647-4226-A278-57930E8285C0}" type="pres">
      <dgm:prSet presAssocID="{C72110BD-BD55-4FE6-98E8-9C0C2E140FC6}" presName="spaceRect" presStyleCnt="0"/>
      <dgm:spPr/>
    </dgm:pt>
    <dgm:pt modelId="{7888CD62-245B-40E5-974E-6C800E16B771}" type="pres">
      <dgm:prSet presAssocID="{C72110BD-BD55-4FE6-98E8-9C0C2E140FC6}" presName="parTx" presStyleLbl="revTx" presStyleIdx="0" presStyleCnt="2">
        <dgm:presLayoutVars>
          <dgm:chMax val="0"/>
          <dgm:chPref val="0"/>
        </dgm:presLayoutVars>
      </dgm:prSet>
      <dgm:spPr/>
    </dgm:pt>
    <dgm:pt modelId="{B21F5A25-2706-43D7-9A43-C304637B0BDC}" type="pres">
      <dgm:prSet presAssocID="{8A14247D-61DC-436F-9470-6821C2BAB015}" presName="sibTrans" presStyleCnt="0"/>
      <dgm:spPr/>
    </dgm:pt>
    <dgm:pt modelId="{31867A65-D822-48C2-8DC9-1FDF491D581B}" type="pres">
      <dgm:prSet presAssocID="{A2FD79F5-7356-4CC4-9D26-51465CC91FDB}" presName="compNode" presStyleCnt="0"/>
      <dgm:spPr/>
    </dgm:pt>
    <dgm:pt modelId="{2D0BFE1D-AE6D-4860-90DF-A883048F0B95}" type="pres">
      <dgm:prSet presAssocID="{A2FD79F5-7356-4CC4-9D26-51465CC91FDB}" presName="bgRect" presStyleLbl="bgShp" presStyleIdx="1" presStyleCnt="2"/>
      <dgm:spPr/>
    </dgm:pt>
    <dgm:pt modelId="{D031BD3C-ECB3-4263-A16A-A174A5E86648}" type="pres">
      <dgm:prSet presAssocID="{A2FD79F5-7356-4CC4-9D26-51465CC91FD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C9FC5FD0-7F18-4F5E-BED5-C3DF61AEC84A}" type="pres">
      <dgm:prSet presAssocID="{A2FD79F5-7356-4CC4-9D26-51465CC91FDB}" presName="spaceRect" presStyleCnt="0"/>
      <dgm:spPr/>
    </dgm:pt>
    <dgm:pt modelId="{E30D481A-6863-4B29-91EF-06C7F689D56F}" type="pres">
      <dgm:prSet presAssocID="{A2FD79F5-7356-4CC4-9D26-51465CC91FDB}" presName="parTx" presStyleLbl="revTx" presStyleIdx="1" presStyleCnt="2">
        <dgm:presLayoutVars>
          <dgm:chMax val="0"/>
          <dgm:chPref val="0"/>
        </dgm:presLayoutVars>
      </dgm:prSet>
      <dgm:spPr/>
    </dgm:pt>
  </dgm:ptLst>
  <dgm:cxnLst>
    <dgm:cxn modelId="{6B20611E-B394-4156-ABBE-A9AB4FEE88B9}" type="presOf" srcId="{C72110BD-BD55-4FE6-98E8-9C0C2E140FC6}" destId="{7888CD62-245B-40E5-974E-6C800E16B771}" srcOrd="0" destOrd="0" presId="urn:microsoft.com/office/officeart/2018/2/layout/IconVerticalSolidList"/>
    <dgm:cxn modelId="{EE08BD4F-24E2-4ED8-BBEC-A62F9BC79EB0}" srcId="{FC5C52EF-E4A2-471F-BE41-85745911CAE4}" destId="{A2FD79F5-7356-4CC4-9D26-51465CC91FDB}" srcOrd="1" destOrd="0" parTransId="{21D96237-A0A1-464E-B5EF-E943340455FA}" sibTransId="{28AC4641-BCE6-4DEE-BD42-308EAF770278}"/>
    <dgm:cxn modelId="{1981C389-8AF8-41C0-BB43-13D3BCD4CB76}" type="presOf" srcId="{A2FD79F5-7356-4CC4-9D26-51465CC91FDB}" destId="{E30D481A-6863-4B29-91EF-06C7F689D56F}" srcOrd="0" destOrd="0" presId="urn:microsoft.com/office/officeart/2018/2/layout/IconVerticalSolidList"/>
    <dgm:cxn modelId="{7570DC99-AA42-4A0D-AA2E-BC0B632ED758}" type="presOf" srcId="{FC5C52EF-E4A2-471F-BE41-85745911CAE4}" destId="{C15AFE0E-2664-4683-8FBD-291BFC3FFCE9}" srcOrd="0" destOrd="0" presId="urn:microsoft.com/office/officeart/2018/2/layout/IconVerticalSolidList"/>
    <dgm:cxn modelId="{B90E0BE3-E12B-4F19-8DF8-0DF43BD36F66}" srcId="{FC5C52EF-E4A2-471F-BE41-85745911CAE4}" destId="{C72110BD-BD55-4FE6-98E8-9C0C2E140FC6}" srcOrd="0" destOrd="0" parTransId="{6853C29D-3115-48CB-A79A-119B2BFD4EA4}" sibTransId="{8A14247D-61DC-436F-9470-6821C2BAB015}"/>
    <dgm:cxn modelId="{0B064DC2-7FE3-41C0-ABC7-DCFC45E6548C}" type="presParOf" srcId="{C15AFE0E-2664-4683-8FBD-291BFC3FFCE9}" destId="{874336FB-C00D-4E2B-85F6-D86BD669BB30}" srcOrd="0" destOrd="0" presId="urn:microsoft.com/office/officeart/2018/2/layout/IconVerticalSolidList"/>
    <dgm:cxn modelId="{C2D65D4E-5CF8-489C-82F9-AE60FD92F322}" type="presParOf" srcId="{874336FB-C00D-4E2B-85F6-D86BD669BB30}" destId="{9CF3BF72-D059-4208-87CF-DF37C6DA7A22}" srcOrd="0" destOrd="0" presId="urn:microsoft.com/office/officeart/2018/2/layout/IconVerticalSolidList"/>
    <dgm:cxn modelId="{ACC5A8B5-1F53-4C65-BE5E-EE4E4C3A8474}" type="presParOf" srcId="{874336FB-C00D-4E2B-85F6-D86BD669BB30}" destId="{6FDEE163-12B2-46BA-87D9-F5A5C268F577}" srcOrd="1" destOrd="0" presId="urn:microsoft.com/office/officeart/2018/2/layout/IconVerticalSolidList"/>
    <dgm:cxn modelId="{3501E13F-09D5-4729-ADC9-1AE8E93F14F8}" type="presParOf" srcId="{874336FB-C00D-4E2B-85F6-D86BD669BB30}" destId="{8104D662-2647-4226-A278-57930E8285C0}" srcOrd="2" destOrd="0" presId="urn:microsoft.com/office/officeart/2018/2/layout/IconVerticalSolidList"/>
    <dgm:cxn modelId="{5DB62A47-B808-4E4F-8256-286D2E1C4C8F}" type="presParOf" srcId="{874336FB-C00D-4E2B-85F6-D86BD669BB30}" destId="{7888CD62-245B-40E5-974E-6C800E16B771}" srcOrd="3" destOrd="0" presId="urn:microsoft.com/office/officeart/2018/2/layout/IconVerticalSolidList"/>
    <dgm:cxn modelId="{5E38570C-0B7C-4A72-8B77-7BE6F4192527}" type="presParOf" srcId="{C15AFE0E-2664-4683-8FBD-291BFC3FFCE9}" destId="{B21F5A25-2706-43D7-9A43-C304637B0BDC}" srcOrd="1" destOrd="0" presId="urn:microsoft.com/office/officeart/2018/2/layout/IconVerticalSolidList"/>
    <dgm:cxn modelId="{C99C9BD2-F314-45B1-AE42-47EBC7DEC998}" type="presParOf" srcId="{C15AFE0E-2664-4683-8FBD-291BFC3FFCE9}" destId="{31867A65-D822-48C2-8DC9-1FDF491D581B}" srcOrd="2" destOrd="0" presId="urn:microsoft.com/office/officeart/2018/2/layout/IconVerticalSolidList"/>
    <dgm:cxn modelId="{FF141CA0-6BD0-4CBE-99FF-A478E316F6FB}" type="presParOf" srcId="{31867A65-D822-48C2-8DC9-1FDF491D581B}" destId="{2D0BFE1D-AE6D-4860-90DF-A883048F0B95}" srcOrd="0" destOrd="0" presId="urn:microsoft.com/office/officeart/2018/2/layout/IconVerticalSolidList"/>
    <dgm:cxn modelId="{C5829242-294C-48A0-B32C-37B21272B8C0}" type="presParOf" srcId="{31867A65-D822-48C2-8DC9-1FDF491D581B}" destId="{D031BD3C-ECB3-4263-A16A-A174A5E86648}" srcOrd="1" destOrd="0" presId="urn:microsoft.com/office/officeart/2018/2/layout/IconVerticalSolidList"/>
    <dgm:cxn modelId="{C3CF5275-A833-4899-9003-88F0B3380D65}" type="presParOf" srcId="{31867A65-D822-48C2-8DC9-1FDF491D581B}" destId="{C9FC5FD0-7F18-4F5E-BED5-C3DF61AEC84A}" srcOrd="2" destOrd="0" presId="urn:microsoft.com/office/officeart/2018/2/layout/IconVerticalSolidList"/>
    <dgm:cxn modelId="{B5000894-C737-45D5-A047-77C71D170869}" type="presParOf" srcId="{31867A65-D822-48C2-8DC9-1FDF491D581B}" destId="{E30D481A-6863-4B29-91EF-06C7F689D56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2B16FD-BFA6-4AE7-840E-2E8E11C3F24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CAB9FE20-605F-483E-A1ED-B869BDD97C51}">
      <dgm:prSet/>
      <dgm:spPr/>
      <dgm:t>
        <a:bodyPr/>
        <a:lstStyle/>
        <a:p>
          <a:pPr>
            <a:lnSpc>
              <a:spcPct val="100000"/>
            </a:lnSpc>
          </a:pPr>
          <a:r>
            <a:rPr lang="en-US" b="1" dirty="0"/>
            <a:t>Dynamic pricing</a:t>
          </a:r>
          <a:r>
            <a:rPr lang="en-US" dirty="0"/>
            <a:t>:</a:t>
          </a:r>
          <a:r>
            <a:rPr lang="en-US" b="0" dirty="0"/>
            <a:t> Smart parking systems could use real-time data to adjust parking prices based on demand, encouraging drivers to park in less busy areas and reducing congestion in popular areas.</a:t>
          </a:r>
        </a:p>
      </dgm:t>
    </dgm:pt>
    <dgm:pt modelId="{97B6896C-7B54-4A0D-B1E5-8D8EC2ABFA18}" type="parTrans" cxnId="{D785A7DF-DE99-41C4-B754-8978D7F26C23}">
      <dgm:prSet/>
      <dgm:spPr/>
      <dgm:t>
        <a:bodyPr/>
        <a:lstStyle/>
        <a:p>
          <a:endParaRPr lang="en-US"/>
        </a:p>
      </dgm:t>
    </dgm:pt>
    <dgm:pt modelId="{2F214912-A482-45B4-B637-091C16D637CB}" type="sibTrans" cxnId="{D785A7DF-DE99-41C4-B754-8978D7F26C23}">
      <dgm:prSet/>
      <dgm:spPr/>
      <dgm:t>
        <a:bodyPr/>
        <a:lstStyle/>
        <a:p>
          <a:pPr>
            <a:lnSpc>
              <a:spcPct val="100000"/>
            </a:lnSpc>
          </a:pPr>
          <a:endParaRPr lang="en-US"/>
        </a:p>
      </dgm:t>
    </dgm:pt>
    <dgm:pt modelId="{8F131019-B94E-44E5-8945-DA2D9DB88218}">
      <dgm:prSet/>
      <dgm:spPr/>
      <dgm:t>
        <a:bodyPr/>
        <a:lstStyle/>
        <a:p>
          <a:pPr>
            <a:lnSpc>
              <a:spcPct val="100000"/>
            </a:lnSpc>
          </a:pPr>
          <a:r>
            <a:rPr lang="en-US" b="1" dirty="0"/>
            <a:t>Predictive parking</a:t>
          </a:r>
          <a:r>
            <a:rPr lang="en-US" dirty="0"/>
            <a:t>: By analyzing historical parking data, smart parking systems could predict when and where parking demand will be highest, allowing drivers to plan their trips accordingly and reducing the time spent searching for a parking spot.</a:t>
          </a:r>
        </a:p>
      </dgm:t>
    </dgm:pt>
    <dgm:pt modelId="{D6DA1A31-7EE7-4FE2-B95A-B9AE25AAFC46}" type="parTrans" cxnId="{A677CC2A-7A68-459A-A0EE-0743075D369C}">
      <dgm:prSet/>
      <dgm:spPr/>
      <dgm:t>
        <a:bodyPr/>
        <a:lstStyle/>
        <a:p>
          <a:endParaRPr lang="en-US"/>
        </a:p>
      </dgm:t>
    </dgm:pt>
    <dgm:pt modelId="{51B3F105-1BAA-4939-A3C7-60F84EF0AB48}" type="sibTrans" cxnId="{A677CC2A-7A68-459A-A0EE-0743075D369C}">
      <dgm:prSet/>
      <dgm:spPr/>
      <dgm:t>
        <a:bodyPr/>
        <a:lstStyle/>
        <a:p>
          <a:pPr>
            <a:lnSpc>
              <a:spcPct val="100000"/>
            </a:lnSpc>
          </a:pPr>
          <a:endParaRPr lang="en-US"/>
        </a:p>
      </dgm:t>
    </dgm:pt>
    <dgm:pt modelId="{D30AA498-D277-4388-8B3F-AB1C7E1BA73F}">
      <dgm:prSet/>
      <dgm:spPr/>
      <dgm:t>
        <a:bodyPr/>
        <a:lstStyle/>
        <a:p>
          <a:pPr>
            <a:lnSpc>
              <a:spcPct val="100000"/>
            </a:lnSpc>
          </a:pPr>
          <a:r>
            <a:rPr lang="en-US" b="1" dirty="0"/>
            <a:t>Integration with smart cities:</a:t>
          </a:r>
          <a:r>
            <a:rPr lang="en-US" dirty="0"/>
            <a:t> Smart parking systems could be integrated with other smart city technologies, such as traffic management systems and public safety systems, to improve overall city efficiency and livability.</a:t>
          </a:r>
        </a:p>
      </dgm:t>
    </dgm:pt>
    <dgm:pt modelId="{AF15C4C7-12E8-43A2-841E-0737EB9096C8}" type="parTrans" cxnId="{5E1D35EB-3AC6-464F-85BA-586B76DD4A4B}">
      <dgm:prSet/>
      <dgm:spPr/>
      <dgm:t>
        <a:bodyPr/>
        <a:lstStyle/>
        <a:p>
          <a:endParaRPr lang="en-US"/>
        </a:p>
      </dgm:t>
    </dgm:pt>
    <dgm:pt modelId="{F8838A01-4148-4BFA-A50F-A8AADD21D712}" type="sibTrans" cxnId="{5E1D35EB-3AC6-464F-85BA-586B76DD4A4B}">
      <dgm:prSet/>
      <dgm:spPr/>
      <dgm:t>
        <a:bodyPr/>
        <a:lstStyle/>
        <a:p>
          <a:pPr>
            <a:lnSpc>
              <a:spcPct val="100000"/>
            </a:lnSpc>
          </a:pPr>
          <a:endParaRPr lang="en-US"/>
        </a:p>
      </dgm:t>
    </dgm:pt>
    <dgm:pt modelId="{AE196157-FAD7-44E6-884F-E16276BD1394}">
      <dgm:prSet/>
      <dgm:spPr/>
      <dgm:t>
        <a:bodyPr/>
        <a:lstStyle/>
        <a:p>
          <a:pPr>
            <a:lnSpc>
              <a:spcPct val="100000"/>
            </a:lnSpc>
          </a:pPr>
          <a:r>
            <a:rPr lang="en-US" b="1" dirty="0"/>
            <a:t>Electric vehicle charging:</a:t>
          </a:r>
          <a:r>
            <a:rPr lang="en-US" dirty="0"/>
            <a:t> Smart parking systems could be equipped with electric vehicle charging stations, allowing drivers to conveniently charge their electric vehicles while parked.</a:t>
          </a:r>
        </a:p>
      </dgm:t>
    </dgm:pt>
    <dgm:pt modelId="{EF7F44B4-F766-4AE1-80DC-62D5514E857E}" type="parTrans" cxnId="{2B5765A8-5DF1-4A09-A8F9-5BF710DFA851}">
      <dgm:prSet/>
      <dgm:spPr/>
      <dgm:t>
        <a:bodyPr/>
        <a:lstStyle/>
        <a:p>
          <a:endParaRPr lang="en-US"/>
        </a:p>
      </dgm:t>
    </dgm:pt>
    <dgm:pt modelId="{53A9CC1F-F1FE-44A7-A25E-1B27CD511F44}" type="sibTrans" cxnId="{2B5765A8-5DF1-4A09-A8F9-5BF710DFA851}">
      <dgm:prSet/>
      <dgm:spPr/>
      <dgm:t>
        <a:bodyPr/>
        <a:lstStyle/>
        <a:p>
          <a:endParaRPr lang="en-US"/>
        </a:p>
      </dgm:t>
    </dgm:pt>
    <dgm:pt modelId="{71C0E088-FCCF-4DBF-9869-B8E9580D4C1C}" type="pres">
      <dgm:prSet presAssocID="{8F2B16FD-BFA6-4AE7-840E-2E8E11C3F244}" presName="vert0" presStyleCnt="0">
        <dgm:presLayoutVars>
          <dgm:dir/>
          <dgm:animOne val="branch"/>
          <dgm:animLvl val="lvl"/>
        </dgm:presLayoutVars>
      </dgm:prSet>
      <dgm:spPr/>
    </dgm:pt>
    <dgm:pt modelId="{A4B030D6-B116-425D-AFAE-C81CCFC3B47B}" type="pres">
      <dgm:prSet presAssocID="{CAB9FE20-605F-483E-A1ED-B869BDD97C51}" presName="thickLine" presStyleLbl="alignNode1" presStyleIdx="0" presStyleCnt="4"/>
      <dgm:spPr/>
    </dgm:pt>
    <dgm:pt modelId="{AFC87B7E-B9F0-468B-A760-BC1CC3E728ED}" type="pres">
      <dgm:prSet presAssocID="{CAB9FE20-605F-483E-A1ED-B869BDD97C51}" presName="horz1" presStyleCnt="0"/>
      <dgm:spPr/>
    </dgm:pt>
    <dgm:pt modelId="{4DB76C4C-8A78-431A-876D-BB6FDAF8FCBB}" type="pres">
      <dgm:prSet presAssocID="{CAB9FE20-605F-483E-A1ED-B869BDD97C51}" presName="tx1" presStyleLbl="revTx" presStyleIdx="0" presStyleCnt="4"/>
      <dgm:spPr/>
    </dgm:pt>
    <dgm:pt modelId="{64052383-65F2-478A-848C-F0C0A1A1EA81}" type="pres">
      <dgm:prSet presAssocID="{CAB9FE20-605F-483E-A1ED-B869BDD97C51}" presName="vert1" presStyleCnt="0"/>
      <dgm:spPr/>
    </dgm:pt>
    <dgm:pt modelId="{21E1023C-5939-4285-9243-FFABF05A1AC5}" type="pres">
      <dgm:prSet presAssocID="{8F131019-B94E-44E5-8945-DA2D9DB88218}" presName="thickLine" presStyleLbl="alignNode1" presStyleIdx="1" presStyleCnt="4"/>
      <dgm:spPr/>
    </dgm:pt>
    <dgm:pt modelId="{F7C61921-A812-465B-ABD8-1252C99F9597}" type="pres">
      <dgm:prSet presAssocID="{8F131019-B94E-44E5-8945-DA2D9DB88218}" presName="horz1" presStyleCnt="0"/>
      <dgm:spPr/>
    </dgm:pt>
    <dgm:pt modelId="{4E213E16-62E4-4D03-8060-382F63310F66}" type="pres">
      <dgm:prSet presAssocID="{8F131019-B94E-44E5-8945-DA2D9DB88218}" presName="tx1" presStyleLbl="revTx" presStyleIdx="1" presStyleCnt="4"/>
      <dgm:spPr/>
    </dgm:pt>
    <dgm:pt modelId="{1264FFD8-0674-40A7-BB7C-4F2F06162E3E}" type="pres">
      <dgm:prSet presAssocID="{8F131019-B94E-44E5-8945-DA2D9DB88218}" presName="vert1" presStyleCnt="0"/>
      <dgm:spPr/>
    </dgm:pt>
    <dgm:pt modelId="{24A1511B-ACA5-44BE-B962-807DEB360D58}" type="pres">
      <dgm:prSet presAssocID="{D30AA498-D277-4388-8B3F-AB1C7E1BA73F}" presName="thickLine" presStyleLbl="alignNode1" presStyleIdx="2" presStyleCnt="4"/>
      <dgm:spPr/>
    </dgm:pt>
    <dgm:pt modelId="{DD59EA73-E896-485F-913E-8E53E797C370}" type="pres">
      <dgm:prSet presAssocID="{D30AA498-D277-4388-8B3F-AB1C7E1BA73F}" presName="horz1" presStyleCnt="0"/>
      <dgm:spPr/>
    </dgm:pt>
    <dgm:pt modelId="{2ADAAFBF-364E-47C8-BB28-335B4488E619}" type="pres">
      <dgm:prSet presAssocID="{D30AA498-D277-4388-8B3F-AB1C7E1BA73F}" presName="tx1" presStyleLbl="revTx" presStyleIdx="2" presStyleCnt="4"/>
      <dgm:spPr/>
    </dgm:pt>
    <dgm:pt modelId="{54ED6748-4014-40C5-8E4C-DE77DEE0B3C5}" type="pres">
      <dgm:prSet presAssocID="{D30AA498-D277-4388-8B3F-AB1C7E1BA73F}" presName="vert1" presStyleCnt="0"/>
      <dgm:spPr/>
    </dgm:pt>
    <dgm:pt modelId="{C65CEB6C-0E41-4CA1-9409-C426BDF31609}" type="pres">
      <dgm:prSet presAssocID="{AE196157-FAD7-44E6-884F-E16276BD1394}" presName="thickLine" presStyleLbl="alignNode1" presStyleIdx="3" presStyleCnt="4"/>
      <dgm:spPr/>
    </dgm:pt>
    <dgm:pt modelId="{EA1D513A-4C9C-41EB-B756-FFA8B5BC4CAD}" type="pres">
      <dgm:prSet presAssocID="{AE196157-FAD7-44E6-884F-E16276BD1394}" presName="horz1" presStyleCnt="0"/>
      <dgm:spPr/>
    </dgm:pt>
    <dgm:pt modelId="{BCF96711-2883-4E92-9B5A-C9858B0AC25C}" type="pres">
      <dgm:prSet presAssocID="{AE196157-FAD7-44E6-884F-E16276BD1394}" presName="tx1" presStyleLbl="revTx" presStyleIdx="3" presStyleCnt="4"/>
      <dgm:spPr/>
    </dgm:pt>
    <dgm:pt modelId="{C0C09CB5-CB13-4061-8B16-A907F10E2DBC}" type="pres">
      <dgm:prSet presAssocID="{AE196157-FAD7-44E6-884F-E16276BD1394}" presName="vert1" presStyleCnt="0"/>
      <dgm:spPr/>
    </dgm:pt>
  </dgm:ptLst>
  <dgm:cxnLst>
    <dgm:cxn modelId="{72EF4000-E645-4B56-96CD-D412AA4FFE69}" type="presOf" srcId="{AE196157-FAD7-44E6-884F-E16276BD1394}" destId="{BCF96711-2883-4E92-9B5A-C9858B0AC25C}" srcOrd="0" destOrd="0" presId="urn:microsoft.com/office/officeart/2008/layout/LinedList"/>
    <dgm:cxn modelId="{A677CC2A-7A68-459A-A0EE-0743075D369C}" srcId="{8F2B16FD-BFA6-4AE7-840E-2E8E11C3F244}" destId="{8F131019-B94E-44E5-8945-DA2D9DB88218}" srcOrd="1" destOrd="0" parTransId="{D6DA1A31-7EE7-4FE2-B95A-B9AE25AAFC46}" sibTransId="{51B3F105-1BAA-4939-A3C7-60F84EF0AB48}"/>
    <dgm:cxn modelId="{12B13C41-6521-475E-B3B2-D6A0B9F7FA69}" type="presOf" srcId="{8F2B16FD-BFA6-4AE7-840E-2E8E11C3F244}" destId="{71C0E088-FCCF-4DBF-9869-B8E9580D4C1C}" srcOrd="0" destOrd="0" presId="urn:microsoft.com/office/officeart/2008/layout/LinedList"/>
    <dgm:cxn modelId="{1C010D49-BCB4-4DFB-AD9A-B0F191107456}" type="presOf" srcId="{CAB9FE20-605F-483E-A1ED-B869BDD97C51}" destId="{4DB76C4C-8A78-431A-876D-BB6FDAF8FCBB}" srcOrd="0" destOrd="0" presId="urn:microsoft.com/office/officeart/2008/layout/LinedList"/>
    <dgm:cxn modelId="{B30D5949-BD03-4764-9CAD-C3A13028A9FB}" type="presOf" srcId="{8F131019-B94E-44E5-8945-DA2D9DB88218}" destId="{4E213E16-62E4-4D03-8060-382F63310F66}" srcOrd="0" destOrd="0" presId="urn:microsoft.com/office/officeart/2008/layout/LinedList"/>
    <dgm:cxn modelId="{2B5765A8-5DF1-4A09-A8F9-5BF710DFA851}" srcId="{8F2B16FD-BFA6-4AE7-840E-2E8E11C3F244}" destId="{AE196157-FAD7-44E6-884F-E16276BD1394}" srcOrd="3" destOrd="0" parTransId="{EF7F44B4-F766-4AE1-80DC-62D5514E857E}" sibTransId="{53A9CC1F-F1FE-44A7-A25E-1B27CD511F44}"/>
    <dgm:cxn modelId="{D785A7DF-DE99-41C4-B754-8978D7F26C23}" srcId="{8F2B16FD-BFA6-4AE7-840E-2E8E11C3F244}" destId="{CAB9FE20-605F-483E-A1ED-B869BDD97C51}" srcOrd="0" destOrd="0" parTransId="{97B6896C-7B54-4A0D-B1E5-8D8EC2ABFA18}" sibTransId="{2F214912-A482-45B4-B637-091C16D637CB}"/>
    <dgm:cxn modelId="{5E1D35EB-3AC6-464F-85BA-586B76DD4A4B}" srcId="{8F2B16FD-BFA6-4AE7-840E-2E8E11C3F244}" destId="{D30AA498-D277-4388-8B3F-AB1C7E1BA73F}" srcOrd="2" destOrd="0" parTransId="{AF15C4C7-12E8-43A2-841E-0737EB9096C8}" sibTransId="{F8838A01-4148-4BFA-A50F-A8AADD21D712}"/>
    <dgm:cxn modelId="{770B4EF2-9247-4F6C-A72D-010B84CC782D}" type="presOf" srcId="{D30AA498-D277-4388-8B3F-AB1C7E1BA73F}" destId="{2ADAAFBF-364E-47C8-BB28-335B4488E619}" srcOrd="0" destOrd="0" presId="urn:microsoft.com/office/officeart/2008/layout/LinedList"/>
    <dgm:cxn modelId="{EA11E67E-3DAD-4574-971A-F662A67CEEE0}" type="presParOf" srcId="{71C0E088-FCCF-4DBF-9869-B8E9580D4C1C}" destId="{A4B030D6-B116-425D-AFAE-C81CCFC3B47B}" srcOrd="0" destOrd="0" presId="urn:microsoft.com/office/officeart/2008/layout/LinedList"/>
    <dgm:cxn modelId="{1B211888-E86D-4323-AF03-6C78A23B0EC8}" type="presParOf" srcId="{71C0E088-FCCF-4DBF-9869-B8E9580D4C1C}" destId="{AFC87B7E-B9F0-468B-A760-BC1CC3E728ED}" srcOrd="1" destOrd="0" presId="urn:microsoft.com/office/officeart/2008/layout/LinedList"/>
    <dgm:cxn modelId="{091A6DE0-8621-4F98-A6D4-7BB51710AFF8}" type="presParOf" srcId="{AFC87B7E-B9F0-468B-A760-BC1CC3E728ED}" destId="{4DB76C4C-8A78-431A-876D-BB6FDAF8FCBB}" srcOrd="0" destOrd="0" presId="urn:microsoft.com/office/officeart/2008/layout/LinedList"/>
    <dgm:cxn modelId="{F9300DDE-0A65-49D2-8FD5-59357F7B0507}" type="presParOf" srcId="{AFC87B7E-B9F0-468B-A760-BC1CC3E728ED}" destId="{64052383-65F2-478A-848C-F0C0A1A1EA81}" srcOrd="1" destOrd="0" presId="urn:microsoft.com/office/officeart/2008/layout/LinedList"/>
    <dgm:cxn modelId="{EEE727B6-D603-46A3-AF37-CAE35CE1CFE7}" type="presParOf" srcId="{71C0E088-FCCF-4DBF-9869-B8E9580D4C1C}" destId="{21E1023C-5939-4285-9243-FFABF05A1AC5}" srcOrd="2" destOrd="0" presId="urn:microsoft.com/office/officeart/2008/layout/LinedList"/>
    <dgm:cxn modelId="{3087BABA-2426-4D6D-8223-D4F928B32D2A}" type="presParOf" srcId="{71C0E088-FCCF-4DBF-9869-B8E9580D4C1C}" destId="{F7C61921-A812-465B-ABD8-1252C99F9597}" srcOrd="3" destOrd="0" presId="urn:microsoft.com/office/officeart/2008/layout/LinedList"/>
    <dgm:cxn modelId="{686A71D2-C0C9-40DD-87F2-A3EBCF8FBDBA}" type="presParOf" srcId="{F7C61921-A812-465B-ABD8-1252C99F9597}" destId="{4E213E16-62E4-4D03-8060-382F63310F66}" srcOrd="0" destOrd="0" presId="urn:microsoft.com/office/officeart/2008/layout/LinedList"/>
    <dgm:cxn modelId="{53E58346-74C1-43FC-A7FF-FE0E969BD82A}" type="presParOf" srcId="{F7C61921-A812-465B-ABD8-1252C99F9597}" destId="{1264FFD8-0674-40A7-BB7C-4F2F06162E3E}" srcOrd="1" destOrd="0" presId="urn:microsoft.com/office/officeart/2008/layout/LinedList"/>
    <dgm:cxn modelId="{C5310ED2-8F00-48FE-BB1A-EF02ABB7A059}" type="presParOf" srcId="{71C0E088-FCCF-4DBF-9869-B8E9580D4C1C}" destId="{24A1511B-ACA5-44BE-B962-807DEB360D58}" srcOrd="4" destOrd="0" presId="urn:microsoft.com/office/officeart/2008/layout/LinedList"/>
    <dgm:cxn modelId="{8030EC41-AC95-4B97-9226-0708AB1AF8BA}" type="presParOf" srcId="{71C0E088-FCCF-4DBF-9869-B8E9580D4C1C}" destId="{DD59EA73-E896-485F-913E-8E53E797C370}" srcOrd="5" destOrd="0" presId="urn:microsoft.com/office/officeart/2008/layout/LinedList"/>
    <dgm:cxn modelId="{6199BBBD-D693-4A91-9EA6-8F4FEFE14B9C}" type="presParOf" srcId="{DD59EA73-E896-485F-913E-8E53E797C370}" destId="{2ADAAFBF-364E-47C8-BB28-335B4488E619}" srcOrd="0" destOrd="0" presId="urn:microsoft.com/office/officeart/2008/layout/LinedList"/>
    <dgm:cxn modelId="{52924619-1B1A-4EFA-AB0C-BD051FC46FDE}" type="presParOf" srcId="{DD59EA73-E896-485F-913E-8E53E797C370}" destId="{54ED6748-4014-40C5-8E4C-DE77DEE0B3C5}" srcOrd="1" destOrd="0" presId="urn:microsoft.com/office/officeart/2008/layout/LinedList"/>
    <dgm:cxn modelId="{39E2375F-4EEC-47E5-9EC7-E415C92295A3}" type="presParOf" srcId="{71C0E088-FCCF-4DBF-9869-B8E9580D4C1C}" destId="{C65CEB6C-0E41-4CA1-9409-C426BDF31609}" srcOrd="6" destOrd="0" presId="urn:microsoft.com/office/officeart/2008/layout/LinedList"/>
    <dgm:cxn modelId="{3FD7DE51-DF77-4808-896A-330E0017BEAF}" type="presParOf" srcId="{71C0E088-FCCF-4DBF-9869-B8E9580D4C1C}" destId="{EA1D513A-4C9C-41EB-B756-FFA8B5BC4CAD}" srcOrd="7" destOrd="0" presId="urn:microsoft.com/office/officeart/2008/layout/LinedList"/>
    <dgm:cxn modelId="{0233AB26-A811-4C56-8E1C-569A0261D652}" type="presParOf" srcId="{EA1D513A-4C9C-41EB-B756-FFA8B5BC4CAD}" destId="{BCF96711-2883-4E92-9B5A-C9858B0AC25C}" srcOrd="0" destOrd="0" presId="urn:microsoft.com/office/officeart/2008/layout/LinedList"/>
    <dgm:cxn modelId="{5EF69037-CD91-4142-B5BC-AB6EE7BF3F34}" type="presParOf" srcId="{EA1D513A-4C9C-41EB-B756-FFA8B5BC4CAD}" destId="{C0C09CB5-CB13-4061-8B16-A907F10E2DB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B42E507-15F5-47C4-8304-1736783FD71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9F86A3B-B129-4B37-A97C-789FF4BB64B9}">
      <dgm:prSet/>
      <dgm:spPr/>
      <dgm:t>
        <a:bodyPr/>
        <a:lstStyle/>
        <a:p>
          <a:pPr>
            <a:lnSpc>
              <a:spcPct val="100000"/>
            </a:lnSpc>
          </a:pPr>
          <a:r>
            <a:rPr lang="en-US" b="1"/>
            <a:t>Parking fees</a:t>
          </a:r>
          <a:endParaRPr lang="en-US"/>
        </a:p>
      </dgm:t>
    </dgm:pt>
    <dgm:pt modelId="{48FC64BB-B971-4E0D-B40A-D4389F65785C}" type="parTrans" cxnId="{6544BF23-F062-45E1-88EE-EB4290F01D21}">
      <dgm:prSet/>
      <dgm:spPr/>
      <dgm:t>
        <a:bodyPr/>
        <a:lstStyle/>
        <a:p>
          <a:endParaRPr lang="en-US"/>
        </a:p>
      </dgm:t>
    </dgm:pt>
    <dgm:pt modelId="{432E5DC1-3193-4A2E-AA1A-AE87D4A6516C}" type="sibTrans" cxnId="{6544BF23-F062-45E1-88EE-EB4290F01D21}">
      <dgm:prSet/>
      <dgm:spPr/>
      <dgm:t>
        <a:bodyPr/>
        <a:lstStyle/>
        <a:p>
          <a:endParaRPr lang="en-US"/>
        </a:p>
      </dgm:t>
    </dgm:pt>
    <dgm:pt modelId="{327F5B77-8EA6-4EB1-A1FE-FAD6145CC4E6}">
      <dgm:prSet/>
      <dgm:spPr/>
      <dgm:t>
        <a:bodyPr/>
        <a:lstStyle/>
        <a:p>
          <a:pPr>
            <a:lnSpc>
              <a:spcPct val="100000"/>
            </a:lnSpc>
          </a:pPr>
          <a:r>
            <a:rPr lang="en-US" b="1"/>
            <a:t>Advertising</a:t>
          </a:r>
          <a:endParaRPr lang="en-US"/>
        </a:p>
      </dgm:t>
    </dgm:pt>
    <dgm:pt modelId="{E1ADC561-03CD-4F76-94AA-FE617C728BA4}" type="parTrans" cxnId="{DE576528-D1D1-4F5F-A67D-07813C697848}">
      <dgm:prSet/>
      <dgm:spPr/>
      <dgm:t>
        <a:bodyPr/>
        <a:lstStyle/>
        <a:p>
          <a:endParaRPr lang="en-US"/>
        </a:p>
      </dgm:t>
    </dgm:pt>
    <dgm:pt modelId="{189830D2-B7E6-4E7D-96F2-94CCD996310D}" type="sibTrans" cxnId="{DE576528-D1D1-4F5F-A67D-07813C697848}">
      <dgm:prSet/>
      <dgm:spPr/>
      <dgm:t>
        <a:bodyPr/>
        <a:lstStyle/>
        <a:p>
          <a:endParaRPr lang="en-US"/>
        </a:p>
      </dgm:t>
    </dgm:pt>
    <dgm:pt modelId="{CA4BD20B-7328-4C66-A3A0-38DF6DCC4A3F}">
      <dgm:prSet/>
      <dgm:spPr/>
      <dgm:t>
        <a:bodyPr/>
        <a:lstStyle/>
        <a:p>
          <a:pPr>
            <a:lnSpc>
              <a:spcPct val="100000"/>
            </a:lnSpc>
          </a:pPr>
          <a:r>
            <a:rPr lang="en-US" b="1"/>
            <a:t>Data analytics</a:t>
          </a:r>
          <a:endParaRPr lang="en-US"/>
        </a:p>
      </dgm:t>
    </dgm:pt>
    <dgm:pt modelId="{CB704925-9286-44D8-9321-B7AF7F5A7FF5}" type="parTrans" cxnId="{1AD865A7-F969-420A-8BF7-153EB649CF02}">
      <dgm:prSet/>
      <dgm:spPr/>
      <dgm:t>
        <a:bodyPr/>
        <a:lstStyle/>
        <a:p>
          <a:endParaRPr lang="en-US"/>
        </a:p>
      </dgm:t>
    </dgm:pt>
    <dgm:pt modelId="{182B396E-8E63-40A9-B457-B812792A6992}" type="sibTrans" cxnId="{1AD865A7-F969-420A-8BF7-153EB649CF02}">
      <dgm:prSet/>
      <dgm:spPr/>
      <dgm:t>
        <a:bodyPr/>
        <a:lstStyle/>
        <a:p>
          <a:endParaRPr lang="en-US"/>
        </a:p>
      </dgm:t>
    </dgm:pt>
    <dgm:pt modelId="{1CED0C81-DE46-4C51-8381-4CD43C149B78}">
      <dgm:prSet/>
      <dgm:spPr/>
      <dgm:t>
        <a:bodyPr/>
        <a:lstStyle/>
        <a:p>
          <a:pPr>
            <a:lnSpc>
              <a:spcPct val="100000"/>
            </a:lnSpc>
          </a:pPr>
          <a:r>
            <a:rPr lang="en-US" b="1"/>
            <a:t>Additional Services</a:t>
          </a:r>
          <a:endParaRPr lang="en-US"/>
        </a:p>
      </dgm:t>
    </dgm:pt>
    <dgm:pt modelId="{217C4891-24BD-405D-BC9E-1224F6ABFF06}" type="parTrans" cxnId="{209A78BA-EC0A-4B07-9063-807038E64390}">
      <dgm:prSet/>
      <dgm:spPr/>
      <dgm:t>
        <a:bodyPr/>
        <a:lstStyle/>
        <a:p>
          <a:endParaRPr lang="en-US"/>
        </a:p>
      </dgm:t>
    </dgm:pt>
    <dgm:pt modelId="{168EC8D3-7F8E-4457-87FA-01B5D9C78A71}" type="sibTrans" cxnId="{209A78BA-EC0A-4B07-9063-807038E64390}">
      <dgm:prSet/>
      <dgm:spPr/>
      <dgm:t>
        <a:bodyPr/>
        <a:lstStyle/>
        <a:p>
          <a:endParaRPr lang="en-US"/>
        </a:p>
      </dgm:t>
    </dgm:pt>
    <dgm:pt modelId="{68717A6D-E280-4585-B7BE-4F813CB0A4F1}" type="pres">
      <dgm:prSet presAssocID="{3B42E507-15F5-47C4-8304-1736783FD71A}" presName="root" presStyleCnt="0">
        <dgm:presLayoutVars>
          <dgm:dir/>
          <dgm:resizeHandles val="exact"/>
        </dgm:presLayoutVars>
      </dgm:prSet>
      <dgm:spPr/>
    </dgm:pt>
    <dgm:pt modelId="{82F45DED-054B-4C88-985C-9D96B32054C7}" type="pres">
      <dgm:prSet presAssocID="{89F86A3B-B129-4B37-A97C-789FF4BB64B9}" presName="compNode" presStyleCnt="0"/>
      <dgm:spPr/>
    </dgm:pt>
    <dgm:pt modelId="{85950126-E974-47B3-B098-8F2109BDA999}" type="pres">
      <dgm:prSet presAssocID="{89F86A3B-B129-4B37-A97C-789FF4BB64B9}" presName="bgRect" presStyleLbl="bgShp" presStyleIdx="0" presStyleCnt="4"/>
      <dgm:spPr/>
    </dgm:pt>
    <dgm:pt modelId="{9B1C5B57-99C6-4CEE-8D6F-A06BF250C1B1}" type="pres">
      <dgm:prSet presAssocID="{89F86A3B-B129-4B37-A97C-789FF4BB64B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C82474B4-104C-41BF-B44A-0F797FD39854}" type="pres">
      <dgm:prSet presAssocID="{89F86A3B-B129-4B37-A97C-789FF4BB64B9}" presName="spaceRect" presStyleCnt="0"/>
      <dgm:spPr/>
    </dgm:pt>
    <dgm:pt modelId="{EB5EE03E-D5D5-464E-A0F2-BE9DF65FF980}" type="pres">
      <dgm:prSet presAssocID="{89F86A3B-B129-4B37-A97C-789FF4BB64B9}" presName="parTx" presStyleLbl="revTx" presStyleIdx="0" presStyleCnt="4">
        <dgm:presLayoutVars>
          <dgm:chMax val="0"/>
          <dgm:chPref val="0"/>
        </dgm:presLayoutVars>
      </dgm:prSet>
      <dgm:spPr/>
    </dgm:pt>
    <dgm:pt modelId="{A8C74007-F41F-4924-8CE4-83278A83681A}" type="pres">
      <dgm:prSet presAssocID="{432E5DC1-3193-4A2E-AA1A-AE87D4A6516C}" presName="sibTrans" presStyleCnt="0"/>
      <dgm:spPr/>
    </dgm:pt>
    <dgm:pt modelId="{84C6B571-44B5-473C-8B2D-C2A8163198DE}" type="pres">
      <dgm:prSet presAssocID="{327F5B77-8EA6-4EB1-A1FE-FAD6145CC4E6}" presName="compNode" presStyleCnt="0"/>
      <dgm:spPr/>
    </dgm:pt>
    <dgm:pt modelId="{CA40E844-053D-41ED-9935-CE709EC1D6AC}" type="pres">
      <dgm:prSet presAssocID="{327F5B77-8EA6-4EB1-A1FE-FAD6145CC4E6}" presName="bgRect" presStyleLbl="bgShp" presStyleIdx="1" presStyleCnt="4"/>
      <dgm:spPr/>
    </dgm:pt>
    <dgm:pt modelId="{B0489170-E45B-40BA-8C7E-C2362E42C5CC}" type="pres">
      <dgm:prSet presAssocID="{327F5B77-8EA6-4EB1-A1FE-FAD6145CC4E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vertising"/>
        </a:ext>
      </dgm:extLst>
    </dgm:pt>
    <dgm:pt modelId="{BBB46176-0155-4445-A1F3-203D76FF9CEE}" type="pres">
      <dgm:prSet presAssocID="{327F5B77-8EA6-4EB1-A1FE-FAD6145CC4E6}" presName="spaceRect" presStyleCnt="0"/>
      <dgm:spPr/>
    </dgm:pt>
    <dgm:pt modelId="{AAF63CCA-BFF6-4A6E-BA07-E385BF2D3EDD}" type="pres">
      <dgm:prSet presAssocID="{327F5B77-8EA6-4EB1-A1FE-FAD6145CC4E6}" presName="parTx" presStyleLbl="revTx" presStyleIdx="1" presStyleCnt="4">
        <dgm:presLayoutVars>
          <dgm:chMax val="0"/>
          <dgm:chPref val="0"/>
        </dgm:presLayoutVars>
      </dgm:prSet>
      <dgm:spPr/>
    </dgm:pt>
    <dgm:pt modelId="{3B661014-715B-4989-BB54-305550468B32}" type="pres">
      <dgm:prSet presAssocID="{189830D2-B7E6-4E7D-96F2-94CCD996310D}" presName="sibTrans" presStyleCnt="0"/>
      <dgm:spPr/>
    </dgm:pt>
    <dgm:pt modelId="{0724341C-D32A-4319-A31C-397D50C7E630}" type="pres">
      <dgm:prSet presAssocID="{CA4BD20B-7328-4C66-A3A0-38DF6DCC4A3F}" presName="compNode" presStyleCnt="0"/>
      <dgm:spPr/>
    </dgm:pt>
    <dgm:pt modelId="{15937555-B762-4430-A73A-EAE818F6013A}" type="pres">
      <dgm:prSet presAssocID="{CA4BD20B-7328-4C66-A3A0-38DF6DCC4A3F}" presName="bgRect" presStyleLbl="bgShp" presStyleIdx="2" presStyleCnt="4"/>
      <dgm:spPr/>
    </dgm:pt>
    <dgm:pt modelId="{65CF12F7-8E56-40C3-B6C8-D10478CFE0EA}" type="pres">
      <dgm:prSet presAssocID="{CA4BD20B-7328-4C66-A3A0-38DF6DCC4A3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ACD093E-9C0D-4717-B6EA-E212135F6DD8}" type="pres">
      <dgm:prSet presAssocID="{CA4BD20B-7328-4C66-A3A0-38DF6DCC4A3F}" presName="spaceRect" presStyleCnt="0"/>
      <dgm:spPr/>
    </dgm:pt>
    <dgm:pt modelId="{85F7A06C-9A4B-4808-8C3F-E8C5F57431BF}" type="pres">
      <dgm:prSet presAssocID="{CA4BD20B-7328-4C66-A3A0-38DF6DCC4A3F}" presName="parTx" presStyleLbl="revTx" presStyleIdx="2" presStyleCnt="4">
        <dgm:presLayoutVars>
          <dgm:chMax val="0"/>
          <dgm:chPref val="0"/>
        </dgm:presLayoutVars>
      </dgm:prSet>
      <dgm:spPr/>
    </dgm:pt>
    <dgm:pt modelId="{046BB2D7-EADD-4865-B4C4-3187CFAE487B}" type="pres">
      <dgm:prSet presAssocID="{182B396E-8E63-40A9-B457-B812792A6992}" presName="sibTrans" presStyleCnt="0"/>
      <dgm:spPr/>
    </dgm:pt>
    <dgm:pt modelId="{7CBEE42C-5E55-49A6-96BE-65CB3FC8B46F}" type="pres">
      <dgm:prSet presAssocID="{1CED0C81-DE46-4C51-8381-4CD43C149B78}" presName="compNode" presStyleCnt="0"/>
      <dgm:spPr/>
    </dgm:pt>
    <dgm:pt modelId="{D54226C1-BE68-4FC7-A5BE-6774F6F6A1AF}" type="pres">
      <dgm:prSet presAssocID="{1CED0C81-DE46-4C51-8381-4CD43C149B78}" presName="bgRect" presStyleLbl="bgShp" presStyleIdx="3" presStyleCnt="4"/>
      <dgm:spPr/>
    </dgm:pt>
    <dgm:pt modelId="{656C0789-AE49-4784-9365-CE5CE47664F4}" type="pres">
      <dgm:prSet presAssocID="{1CED0C81-DE46-4C51-8381-4CD43C149B7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A6ADBB82-3525-4356-9628-408C02CDCACA}" type="pres">
      <dgm:prSet presAssocID="{1CED0C81-DE46-4C51-8381-4CD43C149B78}" presName="spaceRect" presStyleCnt="0"/>
      <dgm:spPr/>
    </dgm:pt>
    <dgm:pt modelId="{90D4B45E-A983-4AD0-AB64-F7B78CF841C9}" type="pres">
      <dgm:prSet presAssocID="{1CED0C81-DE46-4C51-8381-4CD43C149B78}" presName="parTx" presStyleLbl="revTx" presStyleIdx="3" presStyleCnt="4">
        <dgm:presLayoutVars>
          <dgm:chMax val="0"/>
          <dgm:chPref val="0"/>
        </dgm:presLayoutVars>
      </dgm:prSet>
      <dgm:spPr/>
    </dgm:pt>
  </dgm:ptLst>
  <dgm:cxnLst>
    <dgm:cxn modelId="{6544BF23-F062-45E1-88EE-EB4290F01D21}" srcId="{3B42E507-15F5-47C4-8304-1736783FD71A}" destId="{89F86A3B-B129-4B37-A97C-789FF4BB64B9}" srcOrd="0" destOrd="0" parTransId="{48FC64BB-B971-4E0D-B40A-D4389F65785C}" sibTransId="{432E5DC1-3193-4A2E-AA1A-AE87D4A6516C}"/>
    <dgm:cxn modelId="{DE576528-D1D1-4F5F-A67D-07813C697848}" srcId="{3B42E507-15F5-47C4-8304-1736783FD71A}" destId="{327F5B77-8EA6-4EB1-A1FE-FAD6145CC4E6}" srcOrd="1" destOrd="0" parTransId="{E1ADC561-03CD-4F76-94AA-FE617C728BA4}" sibTransId="{189830D2-B7E6-4E7D-96F2-94CCD996310D}"/>
    <dgm:cxn modelId="{5F7C7356-F34D-4C55-B2ED-4BB9F460CA18}" type="presOf" srcId="{CA4BD20B-7328-4C66-A3A0-38DF6DCC4A3F}" destId="{85F7A06C-9A4B-4808-8C3F-E8C5F57431BF}" srcOrd="0" destOrd="0" presId="urn:microsoft.com/office/officeart/2018/2/layout/IconVerticalSolidList"/>
    <dgm:cxn modelId="{16D33380-766C-4E16-881E-47623622F621}" type="presOf" srcId="{3B42E507-15F5-47C4-8304-1736783FD71A}" destId="{68717A6D-E280-4585-B7BE-4F813CB0A4F1}" srcOrd="0" destOrd="0" presId="urn:microsoft.com/office/officeart/2018/2/layout/IconVerticalSolidList"/>
    <dgm:cxn modelId="{1AD865A7-F969-420A-8BF7-153EB649CF02}" srcId="{3B42E507-15F5-47C4-8304-1736783FD71A}" destId="{CA4BD20B-7328-4C66-A3A0-38DF6DCC4A3F}" srcOrd="2" destOrd="0" parTransId="{CB704925-9286-44D8-9321-B7AF7F5A7FF5}" sibTransId="{182B396E-8E63-40A9-B457-B812792A6992}"/>
    <dgm:cxn modelId="{813631B1-D880-44E4-8853-0EE0B9AC5A67}" type="presOf" srcId="{1CED0C81-DE46-4C51-8381-4CD43C149B78}" destId="{90D4B45E-A983-4AD0-AB64-F7B78CF841C9}" srcOrd="0" destOrd="0" presId="urn:microsoft.com/office/officeart/2018/2/layout/IconVerticalSolidList"/>
    <dgm:cxn modelId="{209A78BA-EC0A-4B07-9063-807038E64390}" srcId="{3B42E507-15F5-47C4-8304-1736783FD71A}" destId="{1CED0C81-DE46-4C51-8381-4CD43C149B78}" srcOrd="3" destOrd="0" parTransId="{217C4891-24BD-405D-BC9E-1224F6ABFF06}" sibTransId="{168EC8D3-7F8E-4457-87FA-01B5D9C78A71}"/>
    <dgm:cxn modelId="{FA6AE2C6-A748-4182-B025-257F03552C1E}" type="presOf" srcId="{89F86A3B-B129-4B37-A97C-789FF4BB64B9}" destId="{EB5EE03E-D5D5-464E-A0F2-BE9DF65FF980}" srcOrd="0" destOrd="0" presId="urn:microsoft.com/office/officeart/2018/2/layout/IconVerticalSolidList"/>
    <dgm:cxn modelId="{B944EBD7-BA3E-4A7E-8F0F-89034672D664}" type="presOf" srcId="{327F5B77-8EA6-4EB1-A1FE-FAD6145CC4E6}" destId="{AAF63CCA-BFF6-4A6E-BA07-E385BF2D3EDD}" srcOrd="0" destOrd="0" presId="urn:microsoft.com/office/officeart/2018/2/layout/IconVerticalSolidList"/>
    <dgm:cxn modelId="{DE7F39F4-7899-4906-A16A-642535F99037}" type="presParOf" srcId="{68717A6D-E280-4585-B7BE-4F813CB0A4F1}" destId="{82F45DED-054B-4C88-985C-9D96B32054C7}" srcOrd="0" destOrd="0" presId="urn:microsoft.com/office/officeart/2018/2/layout/IconVerticalSolidList"/>
    <dgm:cxn modelId="{CB892C82-DE94-4BC3-B44F-FC7D683AD1BB}" type="presParOf" srcId="{82F45DED-054B-4C88-985C-9D96B32054C7}" destId="{85950126-E974-47B3-B098-8F2109BDA999}" srcOrd="0" destOrd="0" presId="urn:microsoft.com/office/officeart/2018/2/layout/IconVerticalSolidList"/>
    <dgm:cxn modelId="{2D2F7694-A3A0-4759-81EC-A8FF445656AF}" type="presParOf" srcId="{82F45DED-054B-4C88-985C-9D96B32054C7}" destId="{9B1C5B57-99C6-4CEE-8D6F-A06BF250C1B1}" srcOrd="1" destOrd="0" presId="urn:microsoft.com/office/officeart/2018/2/layout/IconVerticalSolidList"/>
    <dgm:cxn modelId="{19A81D53-53FE-4031-9C59-DF7A91BFB33F}" type="presParOf" srcId="{82F45DED-054B-4C88-985C-9D96B32054C7}" destId="{C82474B4-104C-41BF-B44A-0F797FD39854}" srcOrd="2" destOrd="0" presId="urn:microsoft.com/office/officeart/2018/2/layout/IconVerticalSolidList"/>
    <dgm:cxn modelId="{C1550F41-9A18-4B10-9BF0-195F7E156D71}" type="presParOf" srcId="{82F45DED-054B-4C88-985C-9D96B32054C7}" destId="{EB5EE03E-D5D5-464E-A0F2-BE9DF65FF980}" srcOrd="3" destOrd="0" presId="urn:microsoft.com/office/officeart/2018/2/layout/IconVerticalSolidList"/>
    <dgm:cxn modelId="{E5D5669D-B5D6-4390-9153-AF6D6CE3DEB6}" type="presParOf" srcId="{68717A6D-E280-4585-B7BE-4F813CB0A4F1}" destId="{A8C74007-F41F-4924-8CE4-83278A83681A}" srcOrd="1" destOrd="0" presId="urn:microsoft.com/office/officeart/2018/2/layout/IconVerticalSolidList"/>
    <dgm:cxn modelId="{205D549A-8030-4058-9806-C30DBA09C860}" type="presParOf" srcId="{68717A6D-E280-4585-B7BE-4F813CB0A4F1}" destId="{84C6B571-44B5-473C-8B2D-C2A8163198DE}" srcOrd="2" destOrd="0" presId="urn:microsoft.com/office/officeart/2018/2/layout/IconVerticalSolidList"/>
    <dgm:cxn modelId="{6BB6BE1E-EC7B-446C-8BBD-BCAA7EF4A773}" type="presParOf" srcId="{84C6B571-44B5-473C-8B2D-C2A8163198DE}" destId="{CA40E844-053D-41ED-9935-CE709EC1D6AC}" srcOrd="0" destOrd="0" presId="urn:microsoft.com/office/officeart/2018/2/layout/IconVerticalSolidList"/>
    <dgm:cxn modelId="{29E3984A-6541-4770-945C-EC8F9FD5966D}" type="presParOf" srcId="{84C6B571-44B5-473C-8B2D-C2A8163198DE}" destId="{B0489170-E45B-40BA-8C7E-C2362E42C5CC}" srcOrd="1" destOrd="0" presId="urn:microsoft.com/office/officeart/2018/2/layout/IconVerticalSolidList"/>
    <dgm:cxn modelId="{81390C34-F47E-4C18-8866-D859B39ABD33}" type="presParOf" srcId="{84C6B571-44B5-473C-8B2D-C2A8163198DE}" destId="{BBB46176-0155-4445-A1F3-203D76FF9CEE}" srcOrd="2" destOrd="0" presId="urn:microsoft.com/office/officeart/2018/2/layout/IconVerticalSolidList"/>
    <dgm:cxn modelId="{AF3E5955-2A0C-4AF4-85A3-23C0A55F217A}" type="presParOf" srcId="{84C6B571-44B5-473C-8B2D-C2A8163198DE}" destId="{AAF63CCA-BFF6-4A6E-BA07-E385BF2D3EDD}" srcOrd="3" destOrd="0" presId="urn:microsoft.com/office/officeart/2018/2/layout/IconVerticalSolidList"/>
    <dgm:cxn modelId="{CC2492B3-72EA-412C-9675-80BE3E330A28}" type="presParOf" srcId="{68717A6D-E280-4585-B7BE-4F813CB0A4F1}" destId="{3B661014-715B-4989-BB54-305550468B32}" srcOrd="3" destOrd="0" presId="urn:microsoft.com/office/officeart/2018/2/layout/IconVerticalSolidList"/>
    <dgm:cxn modelId="{A114FB13-A4D7-4E7D-8E7F-A3AC1401C1BA}" type="presParOf" srcId="{68717A6D-E280-4585-B7BE-4F813CB0A4F1}" destId="{0724341C-D32A-4319-A31C-397D50C7E630}" srcOrd="4" destOrd="0" presId="urn:microsoft.com/office/officeart/2018/2/layout/IconVerticalSolidList"/>
    <dgm:cxn modelId="{0654DDB9-56D2-406F-AEB8-EAA1D2FD7A4D}" type="presParOf" srcId="{0724341C-D32A-4319-A31C-397D50C7E630}" destId="{15937555-B762-4430-A73A-EAE818F6013A}" srcOrd="0" destOrd="0" presId="urn:microsoft.com/office/officeart/2018/2/layout/IconVerticalSolidList"/>
    <dgm:cxn modelId="{BE180290-3FA9-46DE-A2E4-D5643D3776E6}" type="presParOf" srcId="{0724341C-D32A-4319-A31C-397D50C7E630}" destId="{65CF12F7-8E56-40C3-B6C8-D10478CFE0EA}" srcOrd="1" destOrd="0" presId="urn:microsoft.com/office/officeart/2018/2/layout/IconVerticalSolidList"/>
    <dgm:cxn modelId="{075C838D-D82D-47C5-8F6E-20B6518EDEC0}" type="presParOf" srcId="{0724341C-D32A-4319-A31C-397D50C7E630}" destId="{AACD093E-9C0D-4717-B6EA-E212135F6DD8}" srcOrd="2" destOrd="0" presId="urn:microsoft.com/office/officeart/2018/2/layout/IconVerticalSolidList"/>
    <dgm:cxn modelId="{D792A53E-0498-4396-A205-C28392B0A0E4}" type="presParOf" srcId="{0724341C-D32A-4319-A31C-397D50C7E630}" destId="{85F7A06C-9A4B-4808-8C3F-E8C5F57431BF}" srcOrd="3" destOrd="0" presId="urn:microsoft.com/office/officeart/2018/2/layout/IconVerticalSolidList"/>
    <dgm:cxn modelId="{6DC14A36-8625-48B9-895C-98906904ABDC}" type="presParOf" srcId="{68717A6D-E280-4585-B7BE-4F813CB0A4F1}" destId="{046BB2D7-EADD-4865-B4C4-3187CFAE487B}" srcOrd="5" destOrd="0" presId="urn:microsoft.com/office/officeart/2018/2/layout/IconVerticalSolidList"/>
    <dgm:cxn modelId="{75E2EF20-70CF-4FC2-B734-85E1D203FEAB}" type="presParOf" srcId="{68717A6D-E280-4585-B7BE-4F813CB0A4F1}" destId="{7CBEE42C-5E55-49A6-96BE-65CB3FC8B46F}" srcOrd="6" destOrd="0" presId="urn:microsoft.com/office/officeart/2018/2/layout/IconVerticalSolidList"/>
    <dgm:cxn modelId="{8829EA40-0ABE-4D4A-876B-5C32243F0C51}" type="presParOf" srcId="{7CBEE42C-5E55-49A6-96BE-65CB3FC8B46F}" destId="{D54226C1-BE68-4FC7-A5BE-6774F6F6A1AF}" srcOrd="0" destOrd="0" presId="urn:microsoft.com/office/officeart/2018/2/layout/IconVerticalSolidList"/>
    <dgm:cxn modelId="{95081772-1567-46C7-8DEC-FF00C5C186A3}" type="presParOf" srcId="{7CBEE42C-5E55-49A6-96BE-65CB3FC8B46F}" destId="{656C0789-AE49-4784-9365-CE5CE47664F4}" srcOrd="1" destOrd="0" presId="urn:microsoft.com/office/officeart/2018/2/layout/IconVerticalSolidList"/>
    <dgm:cxn modelId="{583930EB-C49E-4C8C-9C3A-51C5601AFC1B}" type="presParOf" srcId="{7CBEE42C-5E55-49A6-96BE-65CB3FC8B46F}" destId="{A6ADBB82-3525-4356-9628-408C02CDCACA}" srcOrd="2" destOrd="0" presId="urn:microsoft.com/office/officeart/2018/2/layout/IconVerticalSolidList"/>
    <dgm:cxn modelId="{DB68DB4A-6D38-4297-BE0A-2DCD9823C69A}" type="presParOf" srcId="{7CBEE42C-5E55-49A6-96BE-65CB3FC8B46F}" destId="{90D4B45E-A983-4AD0-AB64-F7B78CF841C9}" srcOrd="3" destOrd="0" presId="urn:microsoft.com/office/officeart/2018/2/layout/IconVerticalSoli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04556A4-CF35-4096-89F1-B41D074CCE4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7B6C0F4-B6DC-4B49-9B25-96EC18CB921F}">
      <dgm:prSet/>
      <dgm:spPr/>
      <dgm:t>
        <a:bodyPr/>
        <a:lstStyle/>
        <a:p>
          <a:pPr>
            <a:lnSpc>
              <a:spcPct val="100000"/>
            </a:lnSpc>
          </a:pPr>
          <a:r>
            <a:rPr lang="en-US" b="1"/>
            <a:t>Parking fees</a:t>
          </a:r>
          <a:r>
            <a:rPr lang="en-US"/>
            <a:t>: The primary revenue stream for a smart parking system is typically parking fees charged to drivers. The system can use real-time data on parking availability and occupancy to optimize pricing and increase revenue.</a:t>
          </a:r>
        </a:p>
      </dgm:t>
    </dgm:pt>
    <dgm:pt modelId="{3B5877C8-0950-4C8C-9DD0-F4F130C171D9}" type="parTrans" cxnId="{5B9A3067-8107-4F0E-AC96-A51C9703A19B}">
      <dgm:prSet/>
      <dgm:spPr/>
      <dgm:t>
        <a:bodyPr/>
        <a:lstStyle/>
        <a:p>
          <a:endParaRPr lang="en-US"/>
        </a:p>
      </dgm:t>
    </dgm:pt>
    <dgm:pt modelId="{87C4090F-510B-43FF-B865-05C35A3CD06F}" type="sibTrans" cxnId="{5B9A3067-8107-4F0E-AC96-A51C9703A19B}">
      <dgm:prSet/>
      <dgm:spPr/>
      <dgm:t>
        <a:bodyPr/>
        <a:lstStyle/>
        <a:p>
          <a:endParaRPr lang="en-US"/>
        </a:p>
      </dgm:t>
    </dgm:pt>
    <dgm:pt modelId="{FCEBB031-FD89-4A2A-A3DB-3A478E1CB4A4}">
      <dgm:prSet/>
      <dgm:spPr/>
      <dgm:t>
        <a:bodyPr/>
        <a:lstStyle/>
        <a:p>
          <a:pPr>
            <a:lnSpc>
              <a:spcPct val="100000"/>
            </a:lnSpc>
          </a:pPr>
          <a:r>
            <a:rPr lang="en-US" b="1"/>
            <a:t>Advertising: </a:t>
          </a:r>
          <a:r>
            <a:rPr lang="en-US"/>
            <a:t>Smart parking systems can also generate revenue through advertising. For example, the system can display targeted ads on the mobile application or digital signage in the parking lot.</a:t>
          </a:r>
        </a:p>
      </dgm:t>
    </dgm:pt>
    <dgm:pt modelId="{ADE532BA-C744-4F87-B5B4-B6421BA9F8F2}" type="parTrans" cxnId="{615C7242-318F-4B04-8F15-BEAC5B63AB02}">
      <dgm:prSet/>
      <dgm:spPr/>
      <dgm:t>
        <a:bodyPr/>
        <a:lstStyle/>
        <a:p>
          <a:endParaRPr lang="en-US"/>
        </a:p>
      </dgm:t>
    </dgm:pt>
    <dgm:pt modelId="{14EDE0DE-B91B-4F16-8B9B-D171587A64FD}" type="sibTrans" cxnId="{615C7242-318F-4B04-8F15-BEAC5B63AB02}">
      <dgm:prSet/>
      <dgm:spPr/>
      <dgm:t>
        <a:bodyPr/>
        <a:lstStyle/>
        <a:p>
          <a:endParaRPr lang="en-US"/>
        </a:p>
      </dgm:t>
    </dgm:pt>
    <dgm:pt modelId="{69392D51-0F29-4F54-B0A2-F63D4C52AF29}">
      <dgm:prSet/>
      <dgm:spPr/>
      <dgm:t>
        <a:bodyPr/>
        <a:lstStyle/>
        <a:p>
          <a:pPr>
            <a:lnSpc>
              <a:spcPct val="100000"/>
            </a:lnSpc>
          </a:pPr>
          <a:r>
            <a:rPr lang="en-US" b="1"/>
            <a:t>Data analytics</a:t>
          </a:r>
          <a:r>
            <a:rPr lang="en-US"/>
            <a:t>: Smart parking systems can also generate revenue by selling data analytics to third-party companies. The system can provide real-time data on parking usage, traffic patterns, and other insights that can be valuable to companies such as urban planners and transportation agencies</a:t>
          </a:r>
        </a:p>
      </dgm:t>
    </dgm:pt>
    <dgm:pt modelId="{9DC672AD-C63A-4295-9CD1-6AD64035C401}" type="parTrans" cxnId="{A3F56346-9EF1-449A-AFF1-D1B294FCD9FC}">
      <dgm:prSet/>
      <dgm:spPr/>
      <dgm:t>
        <a:bodyPr/>
        <a:lstStyle/>
        <a:p>
          <a:endParaRPr lang="en-US"/>
        </a:p>
      </dgm:t>
    </dgm:pt>
    <dgm:pt modelId="{80634651-D1BB-4854-B55F-E0004CD2BA44}" type="sibTrans" cxnId="{A3F56346-9EF1-449A-AFF1-D1B294FCD9FC}">
      <dgm:prSet/>
      <dgm:spPr/>
      <dgm:t>
        <a:bodyPr/>
        <a:lstStyle/>
        <a:p>
          <a:endParaRPr lang="en-US"/>
        </a:p>
      </dgm:t>
    </dgm:pt>
    <dgm:pt modelId="{69DFB25D-1C7E-4E36-AECB-2ABA2BA40157}">
      <dgm:prSet/>
      <dgm:spPr/>
      <dgm:t>
        <a:bodyPr/>
        <a:lstStyle/>
        <a:p>
          <a:pPr>
            <a:lnSpc>
              <a:spcPct val="100000"/>
            </a:lnSpc>
          </a:pPr>
          <a:r>
            <a:rPr lang="en-US" b="1"/>
            <a:t>Additional services</a:t>
          </a:r>
          <a:r>
            <a:rPr lang="en-US"/>
            <a:t>: </a:t>
          </a:r>
          <a:r>
            <a:rPr lang="en-US" b="1"/>
            <a:t> </a:t>
          </a:r>
          <a:r>
            <a:rPr lang="en-US"/>
            <a:t>the system can provide car washing or electric vehicle charging services to drivers while they park. These additional services can be a source of revenue for the parking lot operator and can enhance the overall parking experience for drivers.</a:t>
          </a:r>
        </a:p>
      </dgm:t>
    </dgm:pt>
    <dgm:pt modelId="{767207E6-8BA2-43F3-9FDC-6FD737FC2DB3}" type="parTrans" cxnId="{C307280C-4FB5-4FA0-BAFA-CD6CEAB23078}">
      <dgm:prSet/>
      <dgm:spPr/>
      <dgm:t>
        <a:bodyPr/>
        <a:lstStyle/>
        <a:p>
          <a:endParaRPr lang="en-US"/>
        </a:p>
      </dgm:t>
    </dgm:pt>
    <dgm:pt modelId="{8841EA7E-9447-4E3D-870D-98E91904FCA4}" type="sibTrans" cxnId="{C307280C-4FB5-4FA0-BAFA-CD6CEAB23078}">
      <dgm:prSet/>
      <dgm:spPr/>
      <dgm:t>
        <a:bodyPr/>
        <a:lstStyle/>
        <a:p>
          <a:endParaRPr lang="en-US"/>
        </a:p>
      </dgm:t>
    </dgm:pt>
    <dgm:pt modelId="{ABFC8BE4-8E4D-4CB7-887C-6253893FC33A}" type="pres">
      <dgm:prSet presAssocID="{D04556A4-CF35-4096-89F1-B41D074CCE42}" presName="root" presStyleCnt="0">
        <dgm:presLayoutVars>
          <dgm:dir/>
          <dgm:resizeHandles val="exact"/>
        </dgm:presLayoutVars>
      </dgm:prSet>
      <dgm:spPr/>
    </dgm:pt>
    <dgm:pt modelId="{D290B760-8156-4EF0-A71F-679B8254A748}" type="pres">
      <dgm:prSet presAssocID="{B7B6C0F4-B6DC-4B49-9B25-96EC18CB921F}" presName="compNode" presStyleCnt="0"/>
      <dgm:spPr/>
    </dgm:pt>
    <dgm:pt modelId="{A7C5F8EF-D70A-48E5-83FC-45762C020CB2}" type="pres">
      <dgm:prSet presAssocID="{B7B6C0F4-B6DC-4B49-9B25-96EC18CB921F}" presName="bgRect" presStyleLbl="bgShp" presStyleIdx="0" presStyleCnt="4"/>
      <dgm:spPr/>
    </dgm:pt>
    <dgm:pt modelId="{6B9A35C7-EA73-419F-8E40-9EEFC438480C}" type="pres">
      <dgm:prSet presAssocID="{B7B6C0F4-B6DC-4B49-9B25-96EC18CB921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lectric Car"/>
        </a:ext>
      </dgm:extLst>
    </dgm:pt>
    <dgm:pt modelId="{DD24A77D-884C-43D5-999D-DF9C638B3193}" type="pres">
      <dgm:prSet presAssocID="{B7B6C0F4-B6DC-4B49-9B25-96EC18CB921F}" presName="spaceRect" presStyleCnt="0"/>
      <dgm:spPr/>
    </dgm:pt>
    <dgm:pt modelId="{7226CAFD-9AC3-42BE-97A7-559EC3340000}" type="pres">
      <dgm:prSet presAssocID="{B7B6C0F4-B6DC-4B49-9B25-96EC18CB921F}" presName="parTx" presStyleLbl="revTx" presStyleIdx="0" presStyleCnt="4">
        <dgm:presLayoutVars>
          <dgm:chMax val="0"/>
          <dgm:chPref val="0"/>
        </dgm:presLayoutVars>
      </dgm:prSet>
      <dgm:spPr/>
    </dgm:pt>
    <dgm:pt modelId="{80FA28CF-1725-4976-B037-69C4165725B9}" type="pres">
      <dgm:prSet presAssocID="{87C4090F-510B-43FF-B865-05C35A3CD06F}" presName="sibTrans" presStyleCnt="0"/>
      <dgm:spPr/>
    </dgm:pt>
    <dgm:pt modelId="{E8F81679-13BD-4D38-8A0C-29594AF783FA}" type="pres">
      <dgm:prSet presAssocID="{FCEBB031-FD89-4A2A-A3DB-3A478E1CB4A4}" presName="compNode" presStyleCnt="0"/>
      <dgm:spPr/>
    </dgm:pt>
    <dgm:pt modelId="{11BFCF0A-8499-4570-BC13-4D8583A4788A}" type="pres">
      <dgm:prSet presAssocID="{FCEBB031-FD89-4A2A-A3DB-3A478E1CB4A4}" presName="bgRect" presStyleLbl="bgShp" presStyleIdx="1" presStyleCnt="4"/>
      <dgm:spPr/>
    </dgm:pt>
    <dgm:pt modelId="{5CE01326-2167-49DE-A3D4-5E450BA19976}" type="pres">
      <dgm:prSet presAssocID="{FCEBB031-FD89-4A2A-A3DB-3A478E1CB4A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dvertising"/>
        </a:ext>
      </dgm:extLst>
    </dgm:pt>
    <dgm:pt modelId="{ED561968-E5EC-4CB3-9AD9-2D41237420DF}" type="pres">
      <dgm:prSet presAssocID="{FCEBB031-FD89-4A2A-A3DB-3A478E1CB4A4}" presName="spaceRect" presStyleCnt="0"/>
      <dgm:spPr/>
    </dgm:pt>
    <dgm:pt modelId="{0A864BFC-A3EA-4E33-BF95-31BCE6599D93}" type="pres">
      <dgm:prSet presAssocID="{FCEBB031-FD89-4A2A-A3DB-3A478E1CB4A4}" presName="parTx" presStyleLbl="revTx" presStyleIdx="1" presStyleCnt="4">
        <dgm:presLayoutVars>
          <dgm:chMax val="0"/>
          <dgm:chPref val="0"/>
        </dgm:presLayoutVars>
      </dgm:prSet>
      <dgm:spPr/>
    </dgm:pt>
    <dgm:pt modelId="{9A2446D0-54A7-4148-96BA-C2CABAE9AA84}" type="pres">
      <dgm:prSet presAssocID="{14EDE0DE-B91B-4F16-8B9B-D171587A64FD}" presName="sibTrans" presStyleCnt="0"/>
      <dgm:spPr/>
    </dgm:pt>
    <dgm:pt modelId="{1684C0AB-5446-4A9E-8EB3-B4BFCD00745D}" type="pres">
      <dgm:prSet presAssocID="{69392D51-0F29-4F54-B0A2-F63D4C52AF29}" presName="compNode" presStyleCnt="0"/>
      <dgm:spPr/>
    </dgm:pt>
    <dgm:pt modelId="{47D8072F-174D-4368-AE89-5689A4BDE6F3}" type="pres">
      <dgm:prSet presAssocID="{69392D51-0F29-4F54-B0A2-F63D4C52AF29}" presName="bgRect" presStyleLbl="bgShp" presStyleIdx="2" presStyleCnt="4"/>
      <dgm:spPr/>
    </dgm:pt>
    <dgm:pt modelId="{62B77B99-E093-48EB-B703-03F7FE0E29A6}" type="pres">
      <dgm:prSet presAssocID="{69392D51-0F29-4F54-B0A2-F63D4C52AF2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3FD79BBC-D12C-4788-9980-CB41CDE5AF25}" type="pres">
      <dgm:prSet presAssocID="{69392D51-0F29-4F54-B0A2-F63D4C52AF29}" presName="spaceRect" presStyleCnt="0"/>
      <dgm:spPr/>
    </dgm:pt>
    <dgm:pt modelId="{EB79A8B8-866C-4838-B6A7-E912C46ECA15}" type="pres">
      <dgm:prSet presAssocID="{69392D51-0F29-4F54-B0A2-F63D4C52AF29}" presName="parTx" presStyleLbl="revTx" presStyleIdx="2" presStyleCnt="4">
        <dgm:presLayoutVars>
          <dgm:chMax val="0"/>
          <dgm:chPref val="0"/>
        </dgm:presLayoutVars>
      </dgm:prSet>
      <dgm:spPr/>
    </dgm:pt>
    <dgm:pt modelId="{06927695-1A3C-4378-9F53-8785FEAF4281}" type="pres">
      <dgm:prSet presAssocID="{80634651-D1BB-4854-B55F-E0004CD2BA44}" presName="sibTrans" presStyleCnt="0"/>
      <dgm:spPr/>
    </dgm:pt>
    <dgm:pt modelId="{AB2A06E0-0281-4A24-8D90-456461F70FA9}" type="pres">
      <dgm:prSet presAssocID="{69DFB25D-1C7E-4E36-AECB-2ABA2BA40157}" presName="compNode" presStyleCnt="0"/>
      <dgm:spPr/>
    </dgm:pt>
    <dgm:pt modelId="{BC163B20-F904-4A42-86E6-F8288AD32E10}" type="pres">
      <dgm:prSet presAssocID="{69DFB25D-1C7E-4E36-AECB-2ABA2BA40157}" presName="bgRect" presStyleLbl="bgShp" presStyleIdx="3" presStyleCnt="4"/>
      <dgm:spPr/>
    </dgm:pt>
    <dgm:pt modelId="{ACD0A859-AEC9-4C57-BFD3-AC325C62C045}" type="pres">
      <dgm:prSet presAssocID="{69DFB25D-1C7E-4E36-AECB-2ABA2BA4015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cooter"/>
        </a:ext>
      </dgm:extLst>
    </dgm:pt>
    <dgm:pt modelId="{8379409D-B3A1-4797-B1BB-76E9499754B7}" type="pres">
      <dgm:prSet presAssocID="{69DFB25D-1C7E-4E36-AECB-2ABA2BA40157}" presName="spaceRect" presStyleCnt="0"/>
      <dgm:spPr/>
    </dgm:pt>
    <dgm:pt modelId="{C58B9FD7-8912-4214-A409-97847D3D193A}" type="pres">
      <dgm:prSet presAssocID="{69DFB25D-1C7E-4E36-AECB-2ABA2BA40157}" presName="parTx" presStyleLbl="revTx" presStyleIdx="3" presStyleCnt="4">
        <dgm:presLayoutVars>
          <dgm:chMax val="0"/>
          <dgm:chPref val="0"/>
        </dgm:presLayoutVars>
      </dgm:prSet>
      <dgm:spPr/>
    </dgm:pt>
  </dgm:ptLst>
  <dgm:cxnLst>
    <dgm:cxn modelId="{C307280C-4FB5-4FA0-BAFA-CD6CEAB23078}" srcId="{D04556A4-CF35-4096-89F1-B41D074CCE42}" destId="{69DFB25D-1C7E-4E36-AECB-2ABA2BA40157}" srcOrd="3" destOrd="0" parTransId="{767207E6-8BA2-43F3-9FDC-6FD737FC2DB3}" sibTransId="{8841EA7E-9447-4E3D-870D-98E91904FCA4}"/>
    <dgm:cxn modelId="{1BA7DE23-0484-49C0-B3BC-80D9D274E4D7}" type="presOf" srcId="{FCEBB031-FD89-4A2A-A3DB-3A478E1CB4A4}" destId="{0A864BFC-A3EA-4E33-BF95-31BCE6599D93}" srcOrd="0" destOrd="0" presId="urn:microsoft.com/office/officeart/2018/2/layout/IconVerticalSolidList"/>
    <dgm:cxn modelId="{EE95FB27-7586-49EF-AC63-8B2CDA9147DE}" type="presOf" srcId="{69392D51-0F29-4F54-B0A2-F63D4C52AF29}" destId="{EB79A8B8-866C-4838-B6A7-E912C46ECA15}" srcOrd="0" destOrd="0" presId="urn:microsoft.com/office/officeart/2018/2/layout/IconVerticalSolidList"/>
    <dgm:cxn modelId="{21E0FA60-3A6B-4333-855D-4E95537BBCF7}" type="presOf" srcId="{69DFB25D-1C7E-4E36-AECB-2ABA2BA40157}" destId="{C58B9FD7-8912-4214-A409-97847D3D193A}" srcOrd="0" destOrd="0" presId="urn:microsoft.com/office/officeart/2018/2/layout/IconVerticalSolidList"/>
    <dgm:cxn modelId="{615C7242-318F-4B04-8F15-BEAC5B63AB02}" srcId="{D04556A4-CF35-4096-89F1-B41D074CCE42}" destId="{FCEBB031-FD89-4A2A-A3DB-3A478E1CB4A4}" srcOrd="1" destOrd="0" parTransId="{ADE532BA-C744-4F87-B5B4-B6421BA9F8F2}" sibTransId="{14EDE0DE-B91B-4F16-8B9B-D171587A64FD}"/>
    <dgm:cxn modelId="{A3F56346-9EF1-449A-AFF1-D1B294FCD9FC}" srcId="{D04556A4-CF35-4096-89F1-B41D074CCE42}" destId="{69392D51-0F29-4F54-B0A2-F63D4C52AF29}" srcOrd="2" destOrd="0" parTransId="{9DC672AD-C63A-4295-9CD1-6AD64035C401}" sibTransId="{80634651-D1BB-4854-B55F-E0004CD2BA44}"/>
    <dgm:cxn modelId="{5B9A3067-8107-4F0E-AC96-A51C9703A19B}" srcId="{D04556A4-CF35-4096-89F1-B41D074CCE42}" destId="{B7B6C0F4-B6DC-4B49-9B25-96EC18CB921F}" srcOrd="0" destOrd="0" parTransId="{3B5877C8-0950-4C8C-9DD0-F4F130C171D9}" sibTransId="{87C4090F-510B-43FF-B865-05C35A3CD06F}"/>
    <dgm:cxn modelId="{584D1A6B-4C3A-4B5D-B79A-632C82BBCF88}" type="presOf" srcId="{B7B6C0F4-B6DC-4B49-9B25-96EC18CB921F}" destId="{7226CAFD-9AC3-42BE-97A7-559EC3340000}" srcOrd="0" destOrd="0" presId="urn:microsoft.com/office/officeart/2018/2/layout/IconVerticalSolidList"/>
    <dgm:cxn modelId="{49ECDEA8-A2D3-4E01-9565-E0E7058EB363}" type="presOf" srcId="{D04556A4-CF35-4096-89F1-B41D074CCE42}" destId="{ABFC8BE4-8E4D-4CB7-887C-6253893FC33A}" srcOrd="0" destOrd="0" presId="urn:microsoft.com/office/officeart/2018/2/layout/IconVerticalSolidList"/>
    <dgm:cxn modelId="{BDE82B4B-AEDB-4587-874E-B2D1B757E219}" type="presParOf" srcId="{ABFC8BE4-8E4D-4CB7-887C-6253893FC33A}" destId="{D290B760-8156-4EF0-A71F-679B8254A748}" srcOrd="0" destOrd="0" presId="urn:microsoft.com/office/officeart/2018/2/layout/IconVerticalSolidList"/>
    <dgm:cxn modelId="{62C094DE-945F-4507-A769-EA52AF0FA168}" type="presParOf" srcId="{D290B760-8156-4EF0-A71F-679B8254A748}" destId="{A7C5F8EF-D70A-48E5-83FC-45762C020CB2}" srcOrd="0" destOrd="0" presId="urn:microsoft.com/office/officeart/2018/2/layout/IconVerticalSolidList"/>
    <dgm:cxn modelId="{244E364B-7143-41AE-9C3B-09329B9D923D}" type="presParOf" srcId="{D290B760-8156-4EF0-A71F-679B8254A748}" destId="{6B9A35C7-EA73-419F-8E40-9EEFC438480C}" srcOrd="1" destOrd="0" presId="urn:microsoft.com/office/officeart/2018/2/layout/IconVerticalSolidList"/>
    <dgm:cxn modelId="{E6F6FB20-5CC6-4841-B9E8-CC0CF7CAE79B}" type="presParOf" srcId="{D290B760-8156-4EF0-A71F-679B8254A748}" destId="{DD24A77D-884C-43D5-999D-DF9C638B3193}" srcOrd="2" destOrd="0" presId="urn:microsoft.com/office/officeart/2018/2/layout/IconVerticalSolidList"/>
    <dgm:cxn modelId="{C13790E0-8F67-48FE-A60B-D8F3C639A5BC}" type="presParOf" srcId="{D290B760-8156-4EF0-A71F-679B8254A748}" destId="{7226CAFD-9AC3-42BE-97A7-559EC3340000}" srcOrd="3" destOrd="0" presId="urn:microsoft.com/office/officeart/2018/2/layout/IconVerticalSolidList"/>
    <dgm:cxn modelId="{3078B4D8-0349-41BB-B605-906AA23DB8F8}" type="presParOf" srcId="{ABFC8BE4-8E4D-4CB7-887C-6253893FC33A}" destId="{80FA28CF-1725-4976-B037-69C4165725B9}" srcOrd="1" destOrd="0" presId="urn:microsoft.com/office/officeart/2018/2/layout/IconVerticalSolidList"/>
    <dgm:cxn modelId="{1178939F-DE74-421B-A5B4-829531BA3DCE}" type="presParOf" srcId="{ABFC8BE4-8E4D-4CB7-887C-6253893FC33A}" destId="{E8F81679-13BD-4D38-8A0C-29594AF783FA}" srcOrd="2" destOrd="0" presId="urn:microsoft.com/office/officeart/2018/2/layout/IconVerticalSolidList"/>
    <dgm:cxn modelId="{D47E4D53-AA9C-487E-82A2-7346E0B5F92C}" type="presParOf" srcId="{E8F81679-13BD-4D38-8A0C-29594AF783FA}" destId="{11BFCF0A-8499-4570-BC13-4D8583A4788A}" srcOrd="0" destOrd="0" presId="urn:microsoft.com/office/officeart/2018/2/layout/IconVerticalSolidList"/>
    <dgm:cxn modelId="{1CFA7601-76AD-4A46-9E53-631EFCF7643F}" type="presParOf" srcId="{E8F81679-13BD-4D38-8A0C-29594AF783FA}" destId="{5CE01326-2167-49DE-A3D4-5E450BA19976}" srcOrd="1" destOrd="0" presId="urn:microsoft.com/office/officeart/2018/2/layout/IconVerticalSolidList"/>
    <dgm:cxn modelId="{7D5BEB0E-39E3-43D6-9990-BEB4ED8F9A48}" type="presParOf" srcId="{E8F81679-13BD-4D38-8A0C-29594AF783FA}" destId="{ED561968-E5EC-4CB3-9AD9-2D41237420DF}" srcOrd="2" destOrd="0" presId="urn:microsoft.com/office/officeart/2018/2/layout/IconVerticalSolidList"/>
    <dgm:cxn modelId="{DB09AA7A-2CAD-47FD-AED7-63F95A0BCC34}" type="presParOf" srcId="{E8F81679-13BD-4D38-8A0C-29594AF783FA}" destId="{0A864BFC-A3EA-4E33-BF95-31BCE6599D93}" srcOrd="3" destOrd="0" presId="urn:microsoft.com/office/officeart/2018/2/layout/IconVerticalSolidList"/>
    <dgm:cxn modelId="{F3160F01-042D-408F-8878-EB1C80F477B0}" type="presParOf" srcId="{ABFC8BE4-8E4D-4CB7-887C-6253893FC33A}" destId="{9A2446D0-54A7-4148-96BA-C2CABAE9AA84}" srcOrd="3" destOrd="0" presId="urn:microsoft.com/office/officeart/2018/2/layout/IconVerticalSolidList"/>
    <dgm:cxn modelId="{93577F83-BE4A-451E-9BB7-9993367183B5}" type="presParOf" srcId="{ABFC8BE4-8E4D-4CB7-887C-6253893FC33A}" destId="{1684C0AB-5446-4A9E-8EB3-B4BFCD00745D}" srcOrd="4" destOrd="0" presId="urn:microsoft.com/office/officeart/2018/2/layout/IconVerticalSolidList"/>
    <dgm:cxn modelId="{1416AF9E-38CB-4A2C-A4DB-1F960475E624}" type="presParOf" srcId="{1684C0AB-5446-4A9E-8EB3-B4BFCD00745D}" destId="{47D8072F-174D-4368-AE89-5689A4BDE6F3}" srcOrd="0" destOrd="0" presId="urn:microsoft.com/office/officeart/2018/2/layout/IconVerticalSolidList"/>
    <dgm:cxn modelId="{40236B43-FDD0-49E7-9C4E-4747C6A23694}" type="presParOf" srcId="{1684C0AB-5446-4A9E-8EB3-B4BFCD00745D}" destId="{62B77B99-E093-48EB-B703-03F7FE0E29A6}" srcOrd="1" destOrd="0" presId="urn:microsoft.com/office/officeart/2018/2/layout/IconVerticalSolidList"/>
    <dgm:cxn modelId="{E5170ECB-9371-48A9-969B-5E7E4C872B56}" type="presParOf" srcId="{1684C0AB-5446-4A9E-8EB3-B4BFCD00745D}" destId="{3FD79BBC-D12C-4788-9980-CB41CDE5AF25}" srcOrd="2" destOrd="0" presId="urn:microsoft.com/office/officeart/2018/2/layout/IconVerticalSolidList"/>
    <dgm:cxn modelId="{7CA018E0-B71D-4078-AE6F-C7710AC1F82A}" type="presParOf" srcId="{1684C0AB-5446-4A9E-8EB3-B4BFCD00745D}" destId="{EB79A8B8-866C-4838-B6A7-E912C46ECA15}" srcOrd="3" destOrd="0" presId="urn:microsoft.com/office/officeart/2018/2/layout/IconVerticalSolidList"/>
    <dgm:cxn modelId="{25C26036-8F65-4B2C-878E-9D7C7E5A1E18}" type="presParOf" srcId="{ABFC8BE4-8E4D-4CB7-887C-6253893FC33A}" destId="{06927695-1A3C-4378-9F53-8785FEAF4281}" srcOrd="5" destOrd="0" presId="urn:microsoft.com/office/officeart/2018/2/layout/IconVerticalSolidList"/>
    <dgm:cxn modelId="{F5B3F887-D882-4D8B-B5E3-D375CE8D8537}" type="presParOf" srcId="{ABFC8BE4-8E4D-4CB7-887C-6253893FC33A}" destId="{AB2A06E0-0281-4A24-8D90-456461F70FA9}" srcOrd="6" destOrd="0" presId="urn:microsoft.com/office/officeart/2018/2/layout/IconVerticalSolidList"/>
    <dgm:cxn modelId="{51B57F4D-BA09-40B1-A442-CBDDC3E07EA9}" type="presParOf" srcId="{AB2A06E0-0281-4A24-8D90-456461F70FA9}" destId="{BC163B20-F904-4A42-86E6-F8288AD32E10}" srcOrd="0" destOrd="0" presId="urn:microsoft.com/office/officeart/2018/2/layout/IconVerticalSolidList"/>
    <dgm:cxn modelId="{8CCCFD46-0FD1-4F1B-AB56-6A2930853FDF}" type="presParOf" srcId="{AB2A06E0-0281-4A24-8D90-456461F70FA9}" destId="{ACD0A859-AEC9-4C57-BFD3-AC325C62C045}" srcOrd="1" destOrd="0" presId="urn:microsoft.com/office/officeart/2018/2/layout/IconVerticalSolidList"/>
    <dgm:cxn modelId="{7CFF1EC7-DC73-4959-9F5C-226DC91404EE}" type="presParOf" srcId="{AB2A06E0-0281-4A24-8D90-456461F70FA9}" destId="{8379409D-B3A1-4797-B1BB-76E9499754B7}" srcOrd="2" destOrd="0" presId="urn:microsoft.com/office/officeart/2018/2/layout/IconVerticalSolidList"/>
    <dgm:cxn modelId="{2C8DCBD6-4816-4836-B255-975E55371525}" type="presParOf" srcId="{AB2A06E0-0281-4A24-8D90-456461F70FA9}" destId="{C58B9FD7-8912-4214-A409-97847D3D193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326DB4-D584-4867-A7BF-62E06E275E9D}">
      <dsp:nvSpPr>
        <dsp:cNvPr id="0" name=""/>
        <dsp:cNvSpPr/>
      </dsp:nvSpPr>
      <dsp:spPr>
        <a:xfrm>
          <a:off x="0" y="4913"/>
          <a:ext cx="7080419" cy="104659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8282B4-D643-44FE-9ACB-E7FD3A1C4F4B}">
      <dsp:nvSpPr>
        <dsp:cNvPr id="0" name=""/>
        <dsp:cNvSpPr/>
      </dsp:nvSpPr>
      <dsp:spPr>
        <a:xfrm>
          <a:off x="316594" y="240396"/>
          <a:ext cx="575625" cy="575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DBDF80-9122-43C5-A681-959041B8AAEE}">
      <dsp:nvSpPr>
        <dsp:cNvPr id="0" name=""/>
        <dsp:cNvSpPr/>
      </dsp:nvSpPr>
      <dsp:spPr>
        <a:xfrm>
          <a:off x="1208813" y="4913"/>
          <a:ext cx="5871605" cy="1046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64" tIns="110764" rIns="110764" bIns="110764" numCol="1" spcCol="1270" anchor="ctr" anchorCtr="0">
          <a:noAutofit/>
        </a:bodyPr>
        <a:lstStyle/>
        <a:p>
          <a:pPr marL="0" lvl="0" indent="0" algn="l" defTabSz="844550">
            <a:lnSpc>
              <a:spcPct val="90000"/>
            </a:lnSpc>
            <a:spcBef>
              <a:spcPct val="0"/>
            </a:spcBef>
            <a:spcAft>
              <a:spcPct val="35000"/>
            </a:spcAft>
            <a:buNone/>
          </a:pPr>
          <a:r>
            <a:rPr lang="en-GB" sz="1900" kern="1200"/>
            <a:t>We will make a platform where the user will get all the information related to availability of  parking slots.  </a:t>
          </a:r>
          <a:endParaRPr lang="en-US" sz="1900" kern="1200"/>
        </a:p>
      </dsp:txBody>
      <dsp:txXfrm>
        <a:off x="1208813" y="4913"/>
        <a:ext cx="5871605" cy="1046591"/>
      </dsp:txXfrm>
    </dsp:sp>
    <dsp:sp modelId="{A3732B41-E02F-476B-911E-098C51EA3A56}">
      <dsp:nvSpPr>
        <dsp:cNvPr id="0" name=""/>
        <dsp:cNvSpPr/>
      </dsp:nvSpPr>
      <dsp:spPr>
        <a:xfrm>
          <a:off x="0" y="1313153"/>
          <a:ext cx="7080419" cy="104659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116379-6192-4CB0-B858-8A70903D146A}">
      <dsp:nvSpPr>
        <dsp:cNvPr id="0" name=""/>
        <dsp:cNvSpPr/>
      </dsp:nvSpPr>
      <dsp:spPr>
        <a:xfrm>
          <a:off x="316594" y="1548636"/>
          <a:ext cx="575625" cy="575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B79685-2B14-4DCB-8EE4-8B90149F9003}">
      <dsp:nvSpPr>
        <dsp:cNvPr id="0" name=""/>
        <dsp:cNvSpPr/>
      </dsp:nvSpPr>
      <dsp:spPr>
        <a:xfrm>
          <a:off x="1208813" y="1313153"/>
          <a:ext cx="5871605" cy="1046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64" tIns="110764" rIns="110764" bIns="110764" numCol="1" spcCol="1270" anchor="ctr" anchorCtr="0">
          <a:noAutofit/>
        </a:bodyPr>
        <a:lstStyle/>
        <a:p>
          <a:pPr marL="0" lvl="0" indent="0" algn="l" defTabSz="844550">
            <a:lnSpc>
              <a:spcPct val="90000"/>
            </a:lnSpc>
            <a:spcBef>
              <a:spcPct val="0"/>
            </a:spcBef>
            <a:spcAft>
              <a:spcPct val="35000"/>
            </a:spcAft>
            <a:buNone/>
          </a:pPr>
          <a:r>
            <a:rPr lang="en-GB" sz="1900" kern="1200"/>
            <a:t>A picture of parking infrastructure in real time</a:t>
          </a:r>
          <a:endParaRPr lang="en-US" sz="1900" kern="1200"/>
        </a:p>
      </dsp:txBody>
      <dsp:txXfrm>
        <a:off x="1208813" y="1313153"/>
        <a:ext cx="5871605" cy="1046591"/>
      </dsp:txXfrm>
    </dsp:sp>
    <dsp:sp modelId="{C34DEE75-C052-45EA-947F-A07649D80025}">
      <dsp:nvSpPr>
        <dsp:cNvPr id="0" name=""/>
        <dsp:cNvSpPr/>
      </dsp:nvSpPr>
      <dsp:spPr>
        <a:xfrm>
          <a:off x="0" y="2621393"/>
          <a:ext cx="7080419" cy="104659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96F082-A67D-4847-B49A-145626505BB2}">
      <dsp:nvSpPr>
        <dsp:cNvPr id="0" name=""/>
        <dsp:cNvSpPr/>
      </dsp:nvSpPr>
      <dsp:spPr>
        <a:xfrm>
          <a:off x="316594" y="2856876"/>
          <a:ext cx="575625" cy="5756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9DF6B9-F342-48CE-8DF5-5257D0917F9B}">
      <dsp:nvSpPr>
        <dsp:cNvPr id="0" name=""/>
        <dsp:cNvSpPr/>
      </dsp:nvSpPr>
      <dsp:spPr>
        <a:xfrm>
          <a:off x="1208813" y="2621393"/>
          <a:ext cx="5871605" cy="1046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64" tIns="110764" rIns="110764" bIns="110764" numCol="1" spcCol="1270" anchor="ctr" anchorCtr="0">
          <a:noAutofit/>
        </a:bodyPr>
        <a:lstStyle/>
        <a:p>
          <a:pPr marL="0" lvl="0" indent="0" algn="l" defTabSz="844550">
            <a:lnSpc>
              <a:spcPct val="90000"/>
            </a:lnSpc>
            <a:spcBef>
              <a:spcPct val="0"/>
            </a:spcBef>
            <a:spcAft>
              <a:spcPct val="35000"/>
            </a:spcAft>
            <a:buNone/>
          </a:pPr>
          <a:r>
            <a:rPr lang="en-GB" sz="1900" kern="1200"/>
            <a:t>Security and transparency in parking fees and service delivery</a:t>
          </a:r>
          <a:endParaRPr lang="en-US" sz="1900" kern="1200"/>
        </a:p>
      </dsp:txBody>
      <dsp:txXfrm>
        <a:off x="1208813" y="2621393"/>
        <a:ext cx="5871605" cy="1046591"/>
      </dsp:txXfrm>
    </dsp:sp>
    <dsp:sp modelId="{4DAF821C-CC3E-4122-BDB3-28A2E714C579}">
      <dsp:nvSpPr>
        <dsp:cNvPr id="0" name=""/>
        <dsp:cNvSpPr/>
      </dsp:nvSpPr>
      <dsp:spPr>
        <a:xfrm>
          <a:off x="0" y="3929632"/>
          <a:ext cx="7080419" cy="104659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38FBF7-9C55-4671-8EEC-0AB04D22CC20}">
      <dsp:nvSpPr>
        <dsp:cNvPr id="0" name=""/>
        <dsp:cNvSpPr/>
      </dsp:nvSpPr>
      <dsp:spPr>
        <a:xfrm>
          <a:off x="316594" y="4165116"/>
          <a:ext cx="575625" cy="5756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881B78-2977-4F4B-BFBC-905B249F8158}">
      <dsp:nvSpPr>
        <dsp:cNvPr id="0" name=""/>
        <dsp:cNvSpPr/>
      </dsp:nvSpPr>
      <dsp:spPr>
        <a:xfrm>
          <a:off x="1208813" y="3929632"/>
          <a:ext cx="5871605" cy="1046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64" tIns="110764" rIns="110764" bIns="110764" numCol="1" spcCol="1270" anchor="ctr" anchorCtr="0">
          <a:noAutofit/>
        </a:bodyPr>
        <a:lstStyle/>
        <a:p>
          <a:pPr marL="0" lvl="0" indent="0" algn="l" defTabSz="844550">
            <a:lnSpc>
              <a:spcPct val="90000"/>
            </a:lnSpc>
            <a:spcBef>
              <a:spcPct val="0"/>
            </a:spcBef>
            <a:spcAft>
              <a:spcPct val="35000"/>
            </a:spcAft>
            <a:buNone/>
          </a:pPr>
          <a:r>
            <a:rPr lang="en-GB" sz="1900" kern="1200"/>
            <a:t>Managing and obtaining parking spots with flexibility</a:t>
          </a:r>
          <a:endParaRPr lang="en-US" sz="1900" kern="1200"/>
        </a:p>
      </dsp:txBody>
      <dsp:txXfrm>
        <a:off x="1208813" y="3929632"/>
        <a:ext cx="5871605" cy="1046591"/>
      </dsp:txXfrm>
    </dsp:sp>
    <dsp:sp modelId="{9038397C-03F1-4727-A77F-572239FD32C6}">
      <dsp:nvSpPr>
        <dsp:cNvPr id="0" name=""/>
        <dsp:cNvSpPr/>
      </dsp:nvSpPr>
      <dsp:spPr>
        <a:xfrm>
          <a:off x="0" y="5237872"/>
          <a:ext cx="7080419" cy="104659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7CF746-2DB3-431E-ABB6-5D49D40529A8}">
      <dsp:nvSpPr>
        <dsp:cNvPr id="0" name=""/>
        <dsp:cNvSpPr/>
      </dsp:nvSpPr>
      <dsp:spPr>
        <a:xfrm>
          <a:off x="316594" y="5473355"/>
          <a:ext cx="575625" cy="5756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C1DA56-8732-42D0-8E47-7C5BFB843A14}">
      <dsp:nvSpPr>
        <dsp:cNvPr id="0" name=""/>
        <dsp:cNvSpPr/>
      </dsp:nvSpPr>
      <dsp:spPr>
        <a:xfrm>
          <a:off x="1208813" y="5237872"/>
          <a:ext cx="5871605" cy="1046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64" tIns="110764" rIns="110764" bIns="110764" numCol="1" spcCol="1270" anchor="ctr" anchorCtr="0">
          <a:noAutofit/>
        </a:bodyPr>
        <a:lstStyle/>
        <a:p>
          <a:pPr marL="0" lvl="0" indent="0" algn="l" defTabSz="844550">
            <a:lnSpc>
              <a:spcPct val="90000"/>
            </a:lnSpc>
            <a:spcBef>
              <a:spcPct val="0"/>
            </a:spcBef>
            <a:spcAft>
              <a:spcPct val="35000"/>
            </a:spcAft>
            <a:buNone/>
          </a:pPr>
          <a:r>
            <a:rPr lang="en-GB" sz="1900" kern="1200"/>
            <a:t>Parking usage data analytics</a:t>
          </a:r>
          <a:endParaRPr lang="en-US" sz="1900" kern="1200"/>
        </a:p>
      </dsp:txBody>
      <dsp:txXfrm>
        <a:off x="1208813" y="5237872"/>
        <a:ext cx="5871605" cy="10465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91943D-B6E8-43F1-B814-A7F81754383E}">
      <dsp:nvSpPr>
        <dsp:cNvPr id="0" name=""/>
        <dsp:cNvSpPr/>
      </dsp:nvSpPr>
      <dsp:spPr>
        <a:xfrm>
          <a:off x="3928635" y="846211"/>
          <a:ext cx="651034" cy="91440"/>
        </a:xfrm>
        <a:custGeom>
          <a:avLst/>
          <a:gdLst/>
          <a:ahLst/>
          <a:cxnLst/>
          <a:rect l="0" t="0" r="0" b="0"/>
          <a:pathLst>
            <a:path>
              <a:moveTo>
                <a:pt x="0" y="45720"/>
              </a:moveTo>
              <a:lnTo>
                <a:pt x="651034"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37111" y="888523"/>
        <a:ext cx="34081" cy="6816"/>
      </dsp:txXfrm>
    </dsp:sp>
    <dsp:sp modelId="{EE15311C-570E-4AC4-BAFF-1A1B2DFBCFC9}">
      <dsp:nvSpPr>
        <dsp:cNvPr id="0" name=""/>
        <dsp:cNvSpPr/>
      </dsp:nvSpPr>
      <dsp:spPr>
        <a:xfrm>
          <a:off x="966808" y="2843"/>
          <a:ext cx="2963626" cy="1778176"/>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rtl="0">
            <a:lnSpc>
              <a:spcPct val="90000"/>
            </a:lnSpc>
            <a:spcBef>
              <a:spcPct val="0"/>
            </a:spcBef>
            <a:spcAft>
              <a:spcPct val="35000"/>
            </a:spcAft>
            <a:buNone/>
          </a:pPr>
          <a:r>
            <a:rPr lang="en-US" sz="1800" kern="1200" dirty="0"/>
            <a:t>Start Application</a:t>
          </a:r>
        </a:p>
        <a:p>
          <a:pPr marL="114300" lvl="1" indent="-114300" algn="l" defTabSz="622300">
            <a:lnSpc>
              <a:spcPct val="90000"/>
            </a:lnSpc>
            <a:spcBef>
              <a:spcPct val="0"/>
            </a:spcBef>
            <a:spcAft>
              <a:spcPct val="15000"/>
            </a:spcAft>
            <a:buChar char="•"/>
          </a:pPr>
          <a:r>
            <a:rPr lang="en-US" sz="1400" kern="1200" dirty="0"/>
            <a:t>Features</a:t>
          </a:r>
        </a:p>
        <a:p>
          <a:pPr marL="228600" lvl="2" indent="-114300" algn="l" defTabSz="622300">
            <a:lnSpc>
              <a:spcPct val="90000"/>
            </a:lnSpc>
            <a:spcBef>
              <a:spcPct val="0"/>
            </a:spcBef>
            <a:spcAft>
              <a:spcPct val="15000"/>
            </a:spcAft>
            <a:buChar char="•"/>
          </a:pPr>
          <a:r>
            <a:rPr lang="en-US" sz="1400" kern="1200" dirty="0"/>
            <a:t>Real time data Display</a:t>
          </a:r>
        </a:p>
        <a:p>
          <a:pPr marL="228600" lvl="2" indent="-114300" algn="l" defTabSz="622300">
            <a:lnSpc>
              <a:spcPct val="90000"/>
            </a:lnSpc>
            <a:spcBef>
              <a:spcPct val="0"/>
            </a:spcBef>
            <a:spcAft>
              <a:spcPct val="15000"/>
            </a:spcAft>
            <a:buChar char="•"/>
          </a:pPr>
          <a:r>
            <a:rPr lang="en-US" sz="1400" kern="1200" dirty="0"/>
            <a:t>Booking  Slot</a:t>
          </a:r>
        </a:p>
        <a:p>
          <a:pPr marL="228600" lvl="2" indent="-114300" algn="l" defTabSz="622300">
            <a:lnSpc>
              <a:spcPct val="90000"/>
            </a:lnSpc>
            <a:spcBef>
              <a:spcPct val="0"/>
            </a:spcBef>
            <a:spcAft>
              <a:spcPct val="15000"/>
            </a:spcAft>
            <a:buChar char="•"/>
          </a:pPr>
          <a:r>
            <a:rPr lang="en-US" sz="1400" kern="1200" dirty="0"/>
            <a:t>Advance Booking</a:t>
          </a:r>
        </a:p>
        <a:p>
          <a:pPr marL="228600" lvl="2" indent="-114300" algn="l" defTabSz="622300">
            <a:lnSpc>
              <a:spcPct val="90000"/>
            </a:lnSpc>
            <a:spcBef>
              <a:spcPct val="0"/>
            </a:spcBef>
            <a:spcAft>
              <a:spcPct val="15000"/>
            </a:spcAft>
            <a:buChar char="•"/>
          </a:pPr>
          <a:r>
            <a:rPr lang="en-US" sz="1400" kern="1200" dirty="0"/>
            <a:t>Vehicle </a:t>
          </a:r>
          <a:r>
            <a:rPr lang="en-US" sz="1400" kern="1200" dirty="0">
              <a:latin typeface="Calibri Light"/>
            </a:rPr>
            <a:t>Category</a:t>
          </a:r>
          <a:endParaRPr lang="en-US" sz="1400" kern="1200" dirty="0"/>
        </a:p>
      </dsp:txBody>
      <dsp:txXfrm>
        <a:off x="966808" y="2843"/>
        <a:ext cx="2963626" cy="1778176"/>
      </dsp:txXfrm>
    </dsp:sp>
    <dsp:sp modelId="{5B872B2B-7461-4EA4-AEC1-CAE7B2033021}">
      <dsp:nvSpPr>
        <dsp:cNvPr id="0" name=""/>
        <dsp:cNvSpPr/>
      </dsp:nvSpPr>
      <dsp:spPr>
        <a:xfrm>
          <a:off x="7573896" y="846211"/>
          <a:ext cx="651034" cy="91440"/>
        </a:xfrm>
        <a:custGeom>
          <a:avLst/>
          <a:gdLst/>
          <a:ahLst/>
          <a:cxnLst/>
          <a:rect l="0" t="0" r="0" b="0"/>
          <a:pathLst>
            <a:path>
              <a:moveTo>
                <a:pt x="0" y="45720"/>
              </a:moveTo>
              <a:lnTo>
                <a:pt x="651034"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882372" y="888523"/>
        <a:ext cx="34081" cy="6816"/>
      </dsp:txXfrm>
    </dsp:sp>
    <dsp:sp modelId="{E63A704D-72C8-4E89-AD77-55F69E71D190}">
      <dsp:nvSpPr>
        <dsp:cNvPr id="0" name=""/>
        <dsp:cNvSpPr/>
      </dsp:nvSpPr>
      <dsp:spPr>
        <a:xfrm>
          <a:off x="4612069" y="2843"/>
          <a:ext cx="2963626" cy="1778176"/>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Calibri Light"/>
            </a:rPr>
            <a:t> Select Slot </a:t>
          </a:r>
        </a:p>
      </dsp:txBody>
      <dsp:txXfrm>
        <a:off x="4612069" y="2843"/>
        <a:ext cx="2963626" cy="1778176"/>
      </dsp:txXfrm>
    </dsp:sp>
    <dsp:sp modelId="{9CF27D24-5619-46A2-82DF-B6DB7C26F05A}">
      <dsp:nvSpPr>
        <dsp:cNvPr id="0" name=""/>
        <dsp:cNvSpPr/>
      </dsp:nvSpPr>
      <dsp:spPr>
        <a:xfrm>
          <a:off x="2448622" y="1779219"/>
          <a:ext cx="7290521" cy="651034"/>
        </a:xfrm>
        <a:custGeom>
          <a:avLst/>
          <a:gdLst/>
          <a:ahLst/>
          <a:cxnLst/>
          <a:rect l="0" t="0" r="0" b="0"/>
          <a:pathLst>
            <a:path>
              <a:moveTo>
                <a:pt x="7290521" y="0"/>
              </a:moveTo>
              <a:lnTo>
                <a:pt x="7290521" y="342617"/>
              </a:lnTo>
              <a:lnTo>
                <a:pt x="0" y="342617"/>
              </a:lnTo>
              <a:lnTo>
                <a:pt x="0" y="651034"/>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10825" y="2101328"/>
        <a:ext cx="366115" cy="6816"/>
      </dsp:txXfrm>
    </dsp:sp>
    <dsp:sp modelId="{431A3F3D-D6D6-4878-AFE8-A1204B1EC018}">
      <dsp:nvSpPr>
        <dsp:cNvPr id="0" name=""/>
        <dsp:cNvSpPr/>
      </dsp:nvSpPr>
      <dsp:spPr>
        <a:xfrm>
          <a:off x="8257330" y="2843"/>
          <a:ext cx="2963626" cy="1778176"/>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Light"/>
            </a:rPr>
            <a:t>Make</a:t>
          </a:r>
          <a:r>
            <a:rPr lang="en-US" sz="1800" kern="1200" dirty="0"/>
            <a:t> payment</a:t>
          </a:r>
        </a:p>
      </dsp:txBody>
      <dsp:txXfrm>
        <a:off x="8257330" y="2843"/>
        <a:ext cx="2963626" cy="1778176"/>
      </dsp:txXfrm>
    </dsp:sp>
    <dsp:sp modelId="{D302291B-DF1D-4979-BB45-3704DCF5DFE5}">
      <dsp:nvSpPr>
        <dsp:cNvPr id="0" name=""/>
        <dsp:cNvSpPr/>
      </dsp:nvSpPr>
      <dsp:spPr>
        <a:xfrm>
          <a:off x="3928635" y="3306021"/>
          <a:ext cx="651034" cy="91440"/>
        </a:xfrm>
        <a:custGeom>
          <a:avLst/>
          <a:gdLst/>
          <a:ahLst/>
          <a:cxnLst/>
          <a:rect l="0" t="0" r="0" b="0"/>
          <a:pathLst>
            <a:path>
              <a:moveTo>
                <a:pt x="0" y="45720"/>
              </a:moveTo>
              <a:lnTo>
                <a:pt x="651034"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37111" y="3348333"/>
        <a:ext cx="34081" cy="6816"/>
      </dsp:txXfrm>
    </dsp:sp>
    <dsp:sp modelId="{3ADE44FC-B030-4074-9EC4-5226FC4CA0B4}">
      <dsp:nvSpPr>
        <dsp:cNvPr id="0" name=""/>
        <dsp:cNvSpPr/>
      </dsp:nvSpPr>
      <dsp:spPr>
        <a:xfrm>
          <a:off x="966808" y="2462653"/>
          <a:ext cx="2963626" cy="1778176"/>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Slot </a:t>
          </a:r>
          <a:r>
            <a:rPr lang="en-US" sz="1800" kern="1200" dirty="0">
              <a:latin typeface="Calibri Light"/>
            </a:rPr>
            <a:t>Allotted</a:t>
          </a:r>
          <a:endParaRPr lang="en-US" sz="1800" kern="1200" dirty="0"/>
        </a:p>
      </dsp:txBody>
      <dsp:txXfrm>
        <a:off x="966808" y="2462653"/>
        <a:ext cx="2963626" cy="1778176"/>
      </dsp:txXfrm>
    </dsp:sp>
    <dsp:sp modelId="{514A78D8-AC95-47F2-839B-4D94EB47374A}">
      <dsp:nvSpPr>
        <dsp:cNvPr id="0" name=""/>
        <dsp:cNvSpPr/>
      </dsp:nvSpPr>
      <dsp:spPr>
        <a:xfrm>
          <a:off x="7573896" y="3306021"/>
          <a:ext cx="651034" cy="91440"/>
        </a:xfrm>
        <a:custGeom>
          <a:avLst/>
          <a:gdLst/>
          <a:ahLst/>
          <a:cxnLst/>
          <a:rect l="0" t="0" r="0" b="0"/>
          <a:pathLst>
            <a:path>
              <a:moveTo>
                <a:pt x="0" y="45720"/>
              </a:moveTo>
              <a:lnTo>
                <a:pt x="651034"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882372" y="3348333"/>
        <a:ext cx="34081" cy="6816"/>
      </dsp:txXfrm>
    </dsp:sp>
    <dsp:sp modelId="{1F3AA63B-9C46-4386-82D5-81D033743317}">
      <dsp:nvSpPr>
        <dsp:cNvPr id="0" name=""/>
        <dsp:cNvSpPr/>
      </dsp:nvSpPr>
      <dsp:spPr>
        <a:xfrm>
          <a:off x="4612069" y="2462653"/>
          <a:ext cx="2963626" cy="1778176"/>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Cloud Database</a:t>
          </a:r>
        </a:p>
      </dsp:txBody>
      <dsp:txXfrm>
        <a:off x="4612069" y="2462653"/>
        <a:ext cx="2963626" cy="1778176"/>
      </dsp:txXfrm>
    </dsp:sp>
    <dsp:sp modelId="{20F75537-69F1-4565-9EA7-16A98423C52D}">
      <dsp:nvSpPr>
        <dsp:cNvPr id="0" name=""/>
        <dsp:cNvSpPr/>
      </dsp:nvSpPr>
      <dsp:spPr>
        <a:xfrm>
          <a:off x="2448622" y="4239029"/>
          <a:ext cx="7290521" cy="651034"/>
        </a:xfrm>
        <a:custGeom>
          <a:avLst/>
          <a:gdLst/>
          <a:ahLst/>
          <a:cxnLst/>
          <a:rect l="0" t="0" r="0" b="0"/>
          <a:pathLst>
            <a:path>
              <a:moveTo>
                <a:pt x="7290521" y="0"/>
              </a:moveTo>
              <a:lnTo>
                <a:pt x="7290521" y="342617"/>
              </a:lnTo>
              <a:lnTo>
                <a:pt x="0" y="342617"/>
              </a:lnTo>
              <a:lnTo>
                <a:pt x="0" y="651034"/>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10825" y="4561138"/>
        <a:ext cx="366115" cy="6816"/>
      </dsp:txXfrm>
    </dsp:sp>
    <dsp:sp modelId="{D0E71516-31D0-4284-B283-04CA3F7E7E71}">
      <dsp:nvSpPr>
        <dsp:cNvPr id="0" name=""/>
        <dsp:cNvSpPr/>
      </dsp:nvSpPr>
      <dsp:spPr>
        <a:xfrm>
          <a:off x="8257330" y="2462653"/>
          <a:ext cx="2963626" cy="1778176"/>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User ID generated </a:t>
          </a:r>
        </a:p>
      </dsp:txBody>
      <dsp:txXfrm>
        <a:off x="8257330" y="2462653"/>
        <a:ext cx="2963626" cy="1778176"/>
      </dsp:txXfrm>
    </dsp:sp>
    <dsp:sp modelId="{170FC794-E69A-4374-A988-150747AE4A5F}">
      <dsp:nvSpPr>
        <dsp:cNvPr id="0" name=""/>
        <dsp:cNvSpPr/>
      </dsp:nvSpPr>
      <dsp:spPr>
        <a:xfrm>
          <a:off x="3928635" y="5765831"/>
          <a:ext cx="651034" cy="91440"/>
        </a:xfrm>
        <a:custGeom>
          <a:avLst/>
          <a:gdLst/>
          <a:ahLst/>
          <a:cxnLst/>
          <a:rect l="0" t="0" r="0" b="0"/>
          <a:pathLst>
            <a:path>
              <a:moveTo>
                <a:pt x="0" y="45720"/>
              </a:moveTo>
              <a:lnTo>
                <a:pt x="651034"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37111" y="5808143"/>
        <a:ext cx="34081" cy="6816"/>
      </dsp:txXfrm>
    </dsp:sp>
    <dsp:sp modelId="{8B837952-DA86-4151-A593-1DF32B89E800}">
      <dsp:nvSpPr>
        <dsp:cNvPr id="0" name=""/>
        <dsp:cNvSpPr/>
      </dsp:nvSpPr>
      <dsp:spPr>
        <a:xfrm>
          <a:off x="966808" y="4922463"/>
          <a:ext cx="2963626" cy="1778176"/>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Time Started</a:t>
          </a:r>
        </a:p>
      </dsp:txBody>
      <dsp:txXfrm>
        <a:off x="966808" y="4922463"/>
        <a:ext cx="2963626" cy="1778176"/>
      </dsp:txXfrm>
    </dsp:sp>
    <dsp:sp modelId="{77C771B3-300F-42AF-8413-D8ACB567D590}">
      <dsp:nvSpPr>
        <dsp:cNvPr id="0" name=""/>
        <dsp:cNvSpPr/>
      </dsp:nvSpPr>
      <dsp:spPr>
        <a:xfrm>
          <a:off x="7573896" y="5765831"/>
          <a:ext cx="651034" cy="91440"/>
        </a:xfrm>
        <a:custGeom>
          <a:avLst/>
          <a:gdLst/>
          <a:ahLst/>
          <a:cxnLst/>
          <a:rect l="0" t="0" r="0" b="0"/>
          <a:pathLst>
            <a:path>
              <a:moveTo>
                <a:pt x="0" y="45720"/>
              </a:moveTo>
              <a:lnTo>
                <a:pt x="651034"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882372" y="5808143"/>
        <a:ext cx="34081" cy="6816"/>
      </dsp:txXfrm>
    </dsp:sp>
    <dsp:sp modelId="{BBC3333E-1D28-4CF9-8140-0A4390C45036}">
      <dsp:nvSpPr>
        <dsp:cNvPr id="0" name=""/>
        <dsp:cNvSpPr/>
      </dsp:nvSpPr>
      <dsp:spPr>
        <a:xfrm>
          <a:off x="4612069" y="4922463"/>
          <a:ext cx="2963626" cy="1778176"/>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Time out</a:t>
          </a:r>
        </a:p>
      </dsp:txBody>
      <dsp:txXfrm>
        <a:off x="4612069" y="4922463"/>
        <a:ext cx="2963626" cy="1778176"/>
      </dsp:txXfrm>
    </dsp:sp>
    <dsp:sp modelId="{D7B362EA-E065-4C6A-9F0D-80198E9858DF}">
      <dsp:nvSpPr>
        <dsp:cNvPr id="0" name=""/>
        <dsp:cNvSpPr/>
      </dsp:nvSpPr>
      <dsp:spPr>
        <a:xfrm>
          <a:off x="8257330" y="4922463"/>
          <a:ext cx="2963626" cy="1778176"/>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User ID removed</a:t>
          </a:r>
        </a:p>
      </dsp:txBody>
      <dsp:txXfrm>
        <a:off x="8257330" y="4922463"/>
        <a:ext cx="2963626" cy="17781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DE3F3E-2428-4B39-8154-1B0C6531EF18}">
      <dsp:nvSpPr>
        <dsp:cNvPr id="0" name=""/>
        <dsp:cNvSpPr/>
      </dsp:nvSpPr>
      <dsp:spPr>
        <a:xfrm>
          <a:off x="0" y="14468"/>
          <a:ext cx="5199680" cy="708307"/>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dirty="0">
              <a:latin typeface="Calibri Light"/>
            </a:rPr>
            <a:t>Corporate Parking</a:t>
          </a:r>
          <a:endParaRPr lang="en-US" sz="2700" kern="1200" dirty="0"/>
        </a:p>
      </dsp:txBody>
      <dsp:txXfrm>
        <a:off x="34577" y="49045"/>
        <a:ext cx="5130526" cy="639153"/>
      </dsp:txXfrm>
    </dsp:sp>
    <dsp:sp modelId="{476DF5B5-47C4-4426-AA82-ECC00020DE8C}">
      <dsp:nvSpPr>
        <dsp:cNvPr id="0" name=""/>
        <dsp:cNvSpPr/>
      </dsp:nvSpPr>
      <dsp:spPr>
        <a:xfrm>
          <a:off x="0" y="800535"/>
          <a:ext cx="5199680" cy="708307"/>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100000"/>
            </a:lnSpc>
            <a:spcBef>
              <a:spcPct val="0"/>
            </a:spcBef>
            <a:spcAft>
              <a:spcPct val="35000"/>
            </a:spcAft>
            <a:buNone/>
          </a:pPr>
          <a:r>
            <a:rPr lang="en-US" sz="2700" kern="1200" dirty="0"/>
            <a:t>Malls/Hotels</a:t>
          </a:r>
        </a:p>
      </dsp:txBody>
      <dsp:txXfrm>
        <a:off x="34577" y="835112"/>
        <a:ext cx="5130526" cy="639153"/>
      </dsp:txXfrm>
    </dsp:sp>
    <dsp:sp modelId="{D7D1330E-E181-45C5-AD3D-41A54DC796EC}">
      <dsp:nvSpPr>
        <dsp:cNvPr id="0" name=""/>
        <dsp:cNvSpPr/>
      </dsp:nvSpPr>
      <dsp:spPr>
        <a:xfrm>
          <a:off x="0" y="1586602"/>
          <a:ext cx="5199680" cy="708307"/>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dirty="0"/>
            <a:t>Societies</a:t>
          </a:r>
          <a:r>
            <a:rPr lang="en-US" sz="2700" kern="1200" dirty="0">
              <a:latin typeface="Calibri Light"/>
            </a:rPr>
            <a:t>/ Colonies</a:t>
          </a:r>
          <a:endParaRPr lang="en-US" sz="2700" kern="1200" dirty="0"/>
        </a:p>
      </dsp:txBody>
      <dsp:txXfrm>
        <a:off x="34577" y="1621179"/>
        <a:ext cx="5130526" cy="639153"/>
      </dsp:txXfrm>
    </dsp:sp>
    <dsp:sp modelId="{3A212C34-AED4-4381-B6F8-9C271154312A}">
      <dsp:nvSpPr>
        <dsp:cNvPr id="0" name=""/>
        <dsp:cNvSpPr/>
      </dsp:nvSpPr>
      <dsp:spPr>
        <a:xfrm>
          <a:off x="0" y="2372669"/>
          <a:ext cx="5199680" cy="708307"/>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dirty="0">
              <a:latin typeface="Calibri Light"/>
            </a:rPr>
            <a:t>Spiritual Destinations</a:t>
          </a:r>
          <a:endParaRPr lang="en-US" sz="2700" kern="1200" dirty="0"/>
        </a:p>
      </dsp:txBody>
      <dsp:txXfrm>
        <a:off x="34577" y="2407246"/>
        <a:ext cx="5130526" cy="6391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635F30-CE70-46A4-BD1A-5AC2A9E9647A}">
      <dsp:nvSpPr>
        <dsp:cNvPr id="0" name=""/>
        <dsp:cNvSpPr/>
      </dsp:nvSpPr>
      <dsp:spPr>
        <a:xfrm>
          <a:off x="0" y="67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56AA0C-AF50-4598-B680-37B0B4FE75AF}">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50290E-1A2C-4AE8-A4F1-AEC1634862DE}">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00100">
            <a:lnSpc>
              <a:spcPct val="90000"/>
            </a:lnSpc>
            <a:spcBef>
              <a:spcPct val="0"/>
            </a:spcBef>
            <a:spcAft>
              <a:spcPct val="35000"/>
            </a:spcAft>
            <a:buNone/>
          </a:pPr>
          <a:r>
            <a:rPr lang="en-US" sz="1800" b="1" kern="1200" dirty="0"/>
            <a:t>LoRa gateways:</a:t>
          </a:r>
          <a:r>
            <a:rPr lang="en-US" sz="1800" kern="1200" dirty="0"/>
            <a:t> LoRa gateways are the backbone of the system and are used to receive and transmit data between the sensors and the cloud server.</a:t>
          </a:r>
        </a:p>
      </dsp:txBody>
      <dsp:txXfrm>
        <a:off x="1816103" y="671"/>
        <a:ext cx="4447536" cy="1572384"/>
      </dsp:txXfrm>
    </dsp:sp>
    <dsp:sp modelId="{6AE27A33-9902-4D1F-8A4E-6C8617F87195}">
      <dsp:nvSpPr>
        <dsp:cNvPr id="0" name=""/>
        <dsp:cNvSpPr/>
      </dsp:nvSpPr>
      <dsp:spPr>
        <a:xfrm>
          <a:off x="0" y="196615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2295F1-6248-4B01-9B7E-8E00E486E3AC}">
      <dsp:nvSpPr>
        <dsp:cNvPr id="0" name=""/>
        <dsp:cNvSpPr/>
      </dsp:nvSpPr>
      <dsp:spPr>
        <a:xfrm>
          <a:off x="475646" y="2319938"/>
          <a:ext cx="864811" cy="864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28C960-97B6-4E2B-ADB7-3F456E375858}">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00100">
            <a:lnSpc>
              <a:spcPct val="90000"/>
            </a:lnSpc>
            <a:spcBef>
              <a:spcPct val="0"/>
            </a:spcBef>
            <a:spcAft>
              <a:spcPct val="35000"/>
            </a:spcAft>
            <a:buNone/>
          </a:pPr>
          <a:r>
            <a:rPr lang="en-US" sz="1800" b="1" kern="1200" dirty="0"/>
            <a:t>LoRa </a:t>
          </a:r>
          <a:r>
            <a:rPr lang="en-US" sz="1800" b="1" kern="1200" dirty="0">
              <a:latin typeface="Calibri Light"/>
            </a:rPr>
            <a:t>Technology</a:t>
          </a:r>
          <a:r>
            <a:rPr lang="en-US" sz="1800" b="1" kern="1200" dirty="0"/>
            <a:t>: </a:t>
          </a:r>
          <a:r>
            <a:rPr lang="en-US" sz="1800" kern="1200" dirty="0"/>
            <a:t>LoRa</a:t>
          </a:r>
          <a:r>
            <a:rPr lang="en-US" sz="1800" kern="1200" dirty="0">
              <a:latin typeface="Calibri Light"/>
            </a:rPr>
            <a:t> Technology(EMI sensor, </a:t>
          </a:r>
          <a:r>
            <a:rPr lang="en-US" sz="1800" kern="1200" dirty="0" err="1">
              <a:latin typeface="Calibri Light"/>
            </a:rPr>
            <a:t>ParkMOD</a:t>
          </a:r>
          <a:r>
            <a:rPr lang="en-US" sz="1800" kern="1200" dirty="0">
              <a:latin typeface="Calibri Light"/>
            </a:rPr>
            <a:t> sensor)</a:t>
          </a:r>
          <a:r>
            <a:rPr lang="en-US" sz="1800" kern="1200" dirty="0"/>
            <a:t> are small devices that are placed in parking spaces to detect whether the space is occupied or vacant.</a:t>
          </a:r>
        </a:p>
      </dsp:txBody>
      <dsp:txXfrm>
        <a:off x="1816103" y="1966151"/>
        <a:ext cx="4447536" cy="1572384"/>
      </dsp:txXfrm>
    </dsp:sp>
    <dsp:sp modelId="{12223F2A-69FC-4D18-ACA8-42252DF879D8}">
      <dsp:nvSpPr>
        <dsp:cNvPr id="0" name=""/>
        <dsp:cNvSpPr/>
      </dsp:nvSpPr>
      <dsp:spPr>
        <a:xfrm>
          <a:off x="0" y="3931632"/>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12BEFF-ADD6-4CCA-981F-24F3A01455BC}">
      <dsp:nvSpPr>
        <dsp:cNvPr id="0" name=""/>
        <dsp:cNvSpPr/>
      </dsp:nvSpPr>
      <dsp:spPr>
        <a:xfrm>
          <a:off x="475646" y="4285418"/>
          <a:ext cx="864811" cy="864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FFBAB2-8AA3-4694-9AEB-A86B3DCD6705}">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00100">
            <a:lnSpc>
              <a:spcPct val="90000"/>
            </a:lnSpc>
            <a:spcBef>
              <a:spcPct val="0"/>
            </a:spcBef>
            <a:spcAft>
              <a:spcPct val="35000"/>
            </a:spcAft>
            <a:buNone/>
          </a:pPr>
          <a:r>
            <a:rPr lang="en-US" sz="1800" b="1" kern="1200" dirty="0"/>
            <a:t>Cloud server: </a:t>
          </a:r>
          <a:r>
            <a:rPr lang="en-US" sz="1800" kern="1200" dirty="0"/>
            <a:t>The cloud server is the central hub that processes and analyzes the data received from the gateways and sensors.</a:t>
          </a:r>
        </a:p>
      </dsp:txBody>
      <dsp:txXfrm>
        <a:off x="1816103" y="3931632"/>
        <a:ext cx="4447536" cy="15723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3BF72-D059-4208-87CF-DF37C6DA7A22}">
      <dsp:nvSpPr>
        <dsp:cNvPr id="0" name=""/>
        <dsp:cNvSpPr/>
      </dsp:nvSpPr>
      <dsp:spPr>
        <a:xfrm>
          <a:off x="0" y="1049292"/>
          <a:ext cx="7097076" cy="19371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DEE163-12B2-46BA-87D9-F5A5C268F577}">
      <dsp:nvSpPr>
        <dsp:cNvPr id="0" name=""/>
        <dsp:cNvSpPr/>
      </dsp:nvSpPr>
      <dsp:spPr>
        <a:xfrm>
          <a:off x="585989" y="1485153"/>
          <a:ext cx="1065435" cy="10654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88CD62-245B-40E5-974E-6C800E16B771}">
      <dsp:nvSpPr>
        <dsp:cNvPr id="0" name=""/>
        <dsp:cNvSpPr/>
      </dsp:nvSpPr>
      <dsp:spPr>
        <a:xfrm>
          <a:off x="2237415" y="1049292"/>
          <a:ext cx="4859660" cy="1937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016" tIns="205016" rIns="205016" bIns="205016" numCol="1" spcCol="1270" anchor="ctr" anchorCtr="0">
          <a:noAutofit/>
        </a:bodyPr>
        <a:lstStyle/>
        <a:p>
          <a:pPr marL="0" lvl="0" indent="0" algn="l" defTabSz="933450">
            <a:lnSpc>
              <a:spcPct val="90000"/>
            </a:lnSpc>
            <a:spcBef>
              <a:spcPct val="0"/>
            </a:spcBef>
            <a:spcAft>
              <a:spcPct val="35000"/>
            </a:spcAft>
            <a:buNone/>
          </a:pPr>
          <a:r>
            <a:rPr lang="en-US" sz="2100" b="1" kern="1200" dirty="0"/>
            <a:t>Mobile application:</a:t>
          </a:r>
          <a:r>
            <a:rPr lang="en-US" sz="2100" kern="1200" dirty="0"/>
            <a:t> </a:t>
          </a:r>
          <a:r>
            <a:rPr lang="en-US" sz="2100" b="0" kern="1200" dirty="0"/>
            <a:t>The mobile application is used by drivers to find and reserve parking spaces</a:t>
          </a:r>
        </a:p>
      </dsp:txBody>
      <dsp:txXfrm>
        <a:off x="2237415" y="1049292"/>
        <a:ext cx="4859660" cy="1937156"/>
      </dsp:txXfrm>
    </dsp:sp>
    <dsp:sp modelId="{2D0BFE1D-AE6D-4860-90DF-A883048F0B95}">
      <dsp:nvSpPr>
        <dsp:cNvPr id="0" name=""/>
        <dsp:cNvSpPr/>
      </dsp:nvSpPr>
      <dsp:spPr>
        <a:xfrm>
          <a:off x="0" y="3470738"/>
          <a:ext cx="7097076" cy="19371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31BD3C-ECB3-4263-A16A-A174A5E86648}">
      <dsp:nvSpPr>
        <dsp:cNvPr id="0" name=""/>
        <dsp:cNvSpPr/>
      </dsp:nvSpPr>
      <dsp:spPr>
        <a:xfrm>
          <a:off x="585989" y="3906598"/>
          <a:ext cx="1065435" cy="10654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0D481A-6863-4B29-91EF-06C7F689D56F}">
      <dsp:nvSpPr>
        <dsp:cNvPr id="0" name=""/>
        <dsp:cNvSpPr/>
      </dsp:nvSpPr>
      <dsp:spPr>
        <a:xfrm>
          <a:off x="2237415" y="3470738"/>
          <a:ext cx="4859660" cy="1937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016" tIns="205016" rIns="205016" bIns="205016" numCol="1" spcCol="1270" anchor="ctr" anchorCtr="0">
          <a:noAutofit/>
        </a:bodyPr>
        <a:lstStyle/>
        <a:p>
          <a:pPr marL="0" lvl="0" indent="0" algn="l" defTabSz="933450">
            <a:lnSpc>
              <a:spcPct val="90000"/>
            </a:lnSpc>
            <a:spcBef>
              <a:spcPct val="0"/>
            </a:spcBef>
            <a:spcAft>
              <a:spcPct val="35000"/>
            </a:spcAft>
            <a:buNone/>
          </a:pPr>
          <a:r>
            <a:rPr lang="en-US" sz="2100" b="1" kern="1200" dirty="0"/>
            <a:t>Backend software:</a:t>
          </a:r>
          <a:r>
            <a:rPr lang="en-US" sz="2100" kern="1200" dirty="0"/>
            <a:t> The backend software is used to manage and monitor the system, including the gateways, sensors, cloud server, and mobile application. </a:t>
          </a:r>
        </a:p>
      </dsp:txBody>
      <dsp:txXfrm>
        <a:off x="2237415" y="3470738"/>
        <a:ext cx="4859660" cy="19371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030D6-B116-425D-AFAE-C81CCFC3B47B}">
      <dsp:nvSpPr>
        <dsp:cNvPr id="0" name=""/>
        <dsp:cNvSpPr/>
      </dsp:nvSpPr>
      <dsp:spPr>
        <a:xfrm>
          <a:off x="0" y="0"/>
          <a:ext cx="757684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B76C4C-8A78-431A-876D-BB6FDAF8FCBB}">
      <dsp:nvSpPr>
        <dsp:cNvPr id="0" name=""/>
        <dsp:cNvSpPr/>
      </dsp:nvSpPr>
      <dsp:spPr>
        <a:xfrm>
          <a:off x="0" y="0"/>
          <a:ext cx="7576845" cy="1574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100000"/>
            </a:lnSpc>
            <a:spcBef>
              <a:spcPct val="0"/>
            </a:spcBef>
            <a:spcAft>
              <a:spcPct val="35000"/>
            </a:spcAft>
            <a:buNone/>
          </a:pPr>
          <a:r>
            <a:rPr lang="en-US" sz="2200" b="1" kern="1200" dirty="0"/>
            <a:t>Dynamic pricing</a:t>
          </a:r>
          <a:r>
            <a:rPr lang="en-US" sz="2200" kern="1200" dirty="0"/>
            <a:t>:</a:t>
          </a:r>
          <a:r>
            <a:rPr lang="en-US" sz="2200" b="0" kern="1200" dirty="0"/>
            <a:t> Smart parking systems could use real-time data to adjust parking prices based on demand, encouraging drivers to park in less busy areas and reducing congestion in popular areas.</a:t>
          </a:r>
        </a:p>
      </dsp:txBody>
      <dsp:txXfrm>
        <a:off x="0" y="0"/>
        <a:ext cx="7576845" cy="1574173"/>
      </dsp:txXfrm>
    </dsp:sp>
    <dsp:sp modelId="{21E1023C-5939-4285-9243-FFABF05A1AC5}">
      <dsp:nvSpPr>
        <dsp:cNvPr id="0" name=""/>
        <dsp:cNvSpPr/>
      </dsp:nvSpPr>
      <dsp:spPr>
        <a:xfrm>
          <a:off x="0" y="1574173"/>
          <a:ext cx="7576845"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213E16-62E4-4D03-8060-382F63310F66}">
      <dsp:nvSpPr>
        <dsp:cNvPr id="0" name=""/>
        <dsp:cNvSpPr/>
      </dsp:nvSpPr>
      <dsp:spPr>
        <a:xfrm>
          <a:off x="0" y="1574173"/>
          <a:ext cx="7576845" cy="1574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100000"/>
            </a:lnSpc>
            <a:spcBef>
              <a:spcPct val="0"/>
            </a:spcBef>
            <a:spcAft>
              <a:spcPct val="35000"/>
            </a:spcAft>
            <a:buNone/>
          </a:pPr>
          <a:r>
            <a:rPr lang="en-US" sz="2200" b="1" kern="1200" dirty="0"/>
            <a:t>Predictive parking</a:t>
          </a:r>
          <a:r>
            <a:rPr lang="en-US" sz="2200" kern="1200" dirty="0"/>
            <a:t>: By analyzing historical parking data, smart parking systems could predict when and where parking demand will be highest, allowing drivers to plan their trips accordingly and reducing the time spent searching for a parking spot.</a:t>
          </a:r>
        </a:p>
      </dsp:txBody>
      <dsp:txXfrm>
        <a:off x="0" y="1574173"/>
        <a:ext cx="7576845" cy="1574173"/>
      </dsp:txXfrm>
    </dsp:sp>
    <dsp:sp modelId="{24A1511B-ACA5-44BE-B962-807DEB360D58}">
      <dsp:nvSpPr>
        <dsp:cNvPr id="0" name=""/>
        <dsp:cNvSpPr/>
      </dsp:nvSpPr>
      <dsp:spPr>
        <a:xfrm>
          <a:off x="0" y="3148346"/>
          <a:ext cx="7576845"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DAAFBF-364E-47C8-BB28-335B4488E619}">
      <dsp:nvSpPr>
        <dsp:cNvPr id="0" name=""/>
        <dsp:cNvSpPr/>
      </dsp:nvSpPr>
      <dsp:spPr>
        <a:xfrm>
          <a:off x="0" y="3148346"/>
          <a:ext cx="7576845" cy="1574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100000"/>
            </a:lnSpc>
            <a:spcBef>
              <a:spcPct val="0"/>
            </a:spcBef>
            <a:spcAft>
              <a:spcPct val="35000"/>
            </a:spcAft>
            <a:buNone/>
          </a:pPr>
          <a:r>
            <a:rPr lang="en-US" sz="2200" b="1" kern="1200" dirty="0"/>
            <a:t>Integration with smart cities:</a:t>
          </a:r>
          <a:r>
            <a:rPr lang="en-US" sz="2200" kern="1200" dirty="0"/>
            <a:t> Smart parking systems could be integrated with other smart city technologies, such as traffic management systems and public safety systems, to improve overall city efficiency and livability.</a:t>
          </a:r>
        </a:p>
      </dsp:txBody>
      <dsp:txXfrm>
        <a:off x="0" y="3148346"/>
        <a:ext cx="7576845" cy="1574173"/>
      </dsp:txXfrm>
    </dsp:sp>
    <dsp:sp modelId="{C65CEB6C-0E41-4CA1-9409-C426BDF31609}">
      <dsp:nvSpPr>
        <dsp:cNvPr id="0" name=""/>
        <dsp:cNvSpPr/>
      </dsp:nvSpPr>
      <dsp:spPr>
        <a:xfrm>
          <a:off x="0" y="4722520"/>
          <a:ext cx="757684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F96711-2883-4E92-9B5A-C9858B0AC25C}">
      <dsp:nvSpPr>
        <dsp:cNvPr id="0" name=""/>
        <dsp:cNvSpPr/>
      </dsp:nvSpPr>
      <dsp:spPr>
        <a:xfrm>
          <a:off x="0" y="4722520"/>
          <a:ext cx="7576845" cy="1574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100000"/>
            </a:lnSpc>
            <a:spcBef>
              <a:spcPct val="0"/>
            </a:spcBef>
            <a:spcAft>
              <a:spcPct val="35000"/>
            </a:spcAft>
            <a:buNone/>
          </a:pPr>
          <a:r>
            <a:rPr lang="en-US" sz="2200" b="1" kern="1200" dirty="0"/>
            <a:t>Electric vehicle charging:</a:t>
          </a:r>
          <a:r>
            <a:rPr lang="en-US" sz="2200" kern="1200" dirty="0"/>
            <a:t> Smart parking systems could be equipped with electric vehicle charging stations, allowing drivers to conveniently charge their electric vehicles while parked.</a:t>
          </a:r>
        </a:p>
      </dsp:txBody>
      <dsp:txXfrm>
        <a:off x="0" y="4722520"/>
        <a:ext cx="7576845" cy="15741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50126-E974-47B3-B098-8F2109BDA999}">
      <dsp:nvSpPr>
        <dsp:cNvPr id="0" name=""/>
        <dsp:cNvSpPr/>
      </dsp:nvSpPr>
      <dsp:spPr>
        <a:xfrm>
          <a:off x="0" y="2288"/>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1C5B57-99C6-4CEE-8D6F-A06BF250C1B1}">
      <dsp:nvSpPr>
        <dsp:cNvPr id="0" name=""/>
        <dsp:cNvSpPr/>
      </dsp:nvSpPr>
      <dsp:spPr>
        <a:xfrm>
          <a:off x="350852" y="263253"/>
          <a:ext cx="637913" cy="637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5EE03E-D5D5-464E-A0F2-BE9DF65FF980}">
      <dsp:nvSpPr>
        <dsp:cNvPr id="0" name=""/>
        <dsp:cNvSpPr/>
      </dsp:nvSpPr>
      <dsp:spPr>
        <a:xfrm>
          <a:off x="1339618" y="2288"/>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100000"/>
            </a:lnSpc>
            <a:spcBef>
              <a:spcPct val="0"/>
            </a:spcBef>
            <a:spcAft>
              <a:spcPct val="35000"/>
            </a:spcAft>
            <a:buNone/>
          </a:pPr>
          <a:r>
            <a:rPr lang="en-US" sz="2200" b="1" kern="1200"/>
            <a:t>Parking fees</a:t>
          </a:r>
          <a:endParaRPr lang="en-US" sz="2200" kern="1200"/>
        </a:p>
      </dsp:txBody>
      <dsp:txXfrm>
        <a:off x="1339618" y="2288"/>
        <a:ext cx="5024605" cy="1159843"/>
      </dsp:txXfrm>
    </dsp:sp>
    <dsp:sp modelId="{CA40E844-053D-41ED-9935-CE709EC1D6AC}">
      <dsp:nvSpPr>
        <dsp:cNvPr id="0" name=""/>
        <dsp:cNvSpPr/>
      </dsp:nvSpPr>
      <dsp:spPr>
        <a:xfrm>
          <a:off x="0" y="1452092"/>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489170-E45B-40BA-8C7E-C2362E42C5CC}">
      <dsp:nvSpPr>
        <dsp:cNvPr id="0" name=""/>
        <dsp:cNvSpPr/>
      </dsp:nvSpPr>
      <dsp:spPr>
        <a:xfrm>
          <a:off x="350852" y="1713057"/>
          <a:ext cx="637913" cy="637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F63CCA-BFF6-4A6E-BA07-E385BF2D3EDD}">
      <dsp:nvSpPr>
        <dsp:cNvPr id="0" name=""/>
        <dsp:cNvSpPr/>
      </dsp:nvSpPr>
      <dsp:spPr>
        <a:xfrm>
          <a:off x="1339618" y="1452092"/>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100000"/>
            </a:lnSpc>
            <a:spcBef>
              <a:spcPct val="0"/>
            </a:spcBef>
            <a:spcAft>
              <a:spcPct val="35000"/>
            </a:spcAft>
            <a:buNone/>
          </a:pPr>
          <a:r>
            <a:rPr lang="en-US" sz="2200" b="1" kern="1200"/>
            <a:t>Advertising</a:t>
          </a:r>
          <a:endParaRPr lang="en-US" sz="2200" kern="1200"/>
        </a:p>
      </dsp:txBody>
      <dsp:txXfrm>
        <a:off x="1339618" y="1452092"/>
        <a:ext cx="5024605" cy="1159843"/>
      </dsp:txXfrm>
    </dsp:sp>
    <dsp:sp modelId="{15937555-B762-4430-A73A-EAE818F6013A}">
      <dsp:nvSpPr>
        <dsp:cNvPr id="0" name=""/>
        <dsp:cNvSpPr/>
      </dsp:nvSpPr>
      <dsp:spPr>
        <a:xfrm>
          <a:off x="0" y="2901896"/>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CF12F7-8E56-40C3-B6C8-D10478CFE0EA}">
      <dsp:nvSpPr>
        <dsp:cNvPr id="0" name=""/>
        <dsp:cNvSpPr/>
      </dsp:nvSpPr>
      <dsp:spPr>
        <a:xfrm>
          <a:off x="350852" y="3162861"/>
          <a:ext cx="637913" cy="637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F7A06C-9A4B-4808-8C3F-E8C5F57431BF}">
      <dsp:nvSpPr>
        <dsp:cNvPr id="0" name=""/>
        <dsp:cNvSpPr/>
      </dsp:nvSpPr>
      <dsp:spPr>
        <a:xfrm>
          <a:off x="1339618" y="2901896"/>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100000"/>
            </a:lnSpc>
            <a:spcBef>
              <a:spcPct val="0"/>
            </a:spcBef>
            <a:spcAft>
              <a:spcPct val="35000"/>
            </a:spcAft>
            <a:buNone/>
          </a:pPr>
          <a:r>
            <a:rPr lang="en-US" sz="2200" b="1" kern="1200"/>
            <a:t>Data analytics</a:t>
          </a:r>
          <a:endParaRPr lang="en-US" sz="2200" kern="1200"/>
        </a:p>
      </dsp:txBody>
      <dsp:txXfrm>
        <a:off x="1339618" y="2901896"/>
        <a:ext cx="5024605" cy="1159843"/>
      </dsp:txXfrm>
    </dsp:sp>
    <dsp:sp modelId="{D54226C1-BE68-4FC7-A5BE-6774F6F6A1AF}">
      <dsp:nvSpPr>
        <dsp:cNvPr id="0" name=""/>
        <dsp:cNvSpPr/>
      </dsp:nvSpPr>
      <dsp:spPr>
        <a:xfrm>
          <a:off x="0" y="4351700"/>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6C0789-AE49-4784-9365-CE5CE47664F4}">
      <dsp:nvSpPr>
        <dsp:cNvPr id="0" name=""/>
        <dsp:cNvSpPr/>
      </dsp:nvSpPr>
      <dsp:spPr>
        <a:xfrm>
          <a:off x="350852" y="4612665"/>
          <a:ext cx="637913" cy="637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D4B45E-A983-4AD0-AB64-F7B78CF841C9}">
      <dsp:nvSpPr>
        <dsp:cNvPr id="0" name=""/>
        <dsp:cNvSpPr/>
      </dsp:nvSpPr>
      <dsp:spPr>
        <a:xfrm>
          <a:off x="1339618" y="4351700"/>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100000"/>
            </a:lnSpc>
            <a:spcBef>
              <a:spcPct val="0"/>
            </a:spcBef>
            <a:spcAft>
              <a:spcPct val="35000"/>
            </a:spcAft>
            <a:buNone/>
          </a:pPr>
          <a:r>
            <a:rPr lang="en-US" sz="2200" b="1" kern="1200"/>
            <a:t>Additional Services</a:t>
          </a:r>
          <a:endParaRPr lang="en-US" sz="2200" kern="1200"/>
        </a:p>
      </dsp:txBody>
      <dsp:txXfrm>
        <a:off x="1339618" y="4351700"/>
        <a:ext cx="5024605" cy="11598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C5F8EF-D70A-48E5-83FC-45762C020CB2}">
      <dsp:nvSpPr>
        <dsp:cNvPr id="0" name=""/>
        <dsp:cNvSpPr/>
      </dsp:nvSpPr>
      <dsp:spPr>
        <a:xfrm>
          <a:off x="0" y="2847"/>
          <a:ext cx="12187766" cy="14431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9A35C7-EA73-419F-8E40-9EEFC438480C}">
      <dsp:nvSpPr>
        <dsp:cNvPr id="0" name=""/>
        <dsp:cNvSpPr/>
      </dsp:nvSpPr>
      <dsp:spPr>
        <a:xfrm>
          <a:off x="436561" y="327562"/>
          <a:ext cx="793748" cy="7937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26CAFD-9AC3-42BE-97A7-559EC3340000}">
      <dsp:nvSpPr>
        <dsp:cNvPr id="0" name=""/>
        <dsp:cNvSpPr/>
      </dsp:nvSpPr>
      <dsp:spPr>
        <a:xfrm>
          <a:off x="1666871" y="2847"/>
          <a:ext cx="10520894" cy="1443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36" tIns="152736" rIns="152736" bIns="152736" numCol="1" spcCol="1270" anchor="ctr" anchorCtr="0">
          <a:noAutofit/>
        </a:bodyPr>
        <a:lstStyle/>
        <a:p>
          <a:pPr marL="0" lvl="0" indent="0" algn="l" defTabSz="844550">
            <a:lnSpc>
              <a:spcPct val="100000"/>
            </a:lnSpc>
            <a:spcBef>
              <a:spcPct val="0"/>
            </a:spcBef>
            <a:spcAft>
              <a:spcPct val="35000"/>
            </a:spcAft>
            <a:buNone/>
          </a:pPr>
          <a:r>
            <a:rPr lang="en-US" sz="1900" b="1" kern="1200"/>
            <a:t>Parking fees</a:t>
          </a:r>
          <a:r>
            <a:rPr lang="en-US" sz="1900" kern="1200"/>
            <a:t>: The primary revenue stream for a smart parking system is typically parking fees charged to drivers. The system can use real-time data on parking availability and occupancy to optimize pricing and increase revenue.</a:t>
          </a:r>
        </a:p>
      </dsp:txBody>
      <dsp:txXfrm>
        <a:off x="1666871" y="2847"/>
        <a:ext cx="10520894" cy="1443178"/>
      </dsp:txXfrm>
    </dsp:sp>
    <dsp:sp modelId="{11BFCF0A-8499-4570-BC13-4D8583A4788A}">
      <dsp:nvSpPr>
        <dsp:cNvPr id="0" name=""/>
        <dsp:cNvSpPr/>
      </dsp:nvSpPr>
      <dsp:spPr>
        <a:xfrm>
          <a:off x="0" y="1806820"/>
          <a:ext cx="12187766" cy="14431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E01326-2167-49DE-A3D4-5E450BA19976}">
      <dsp:nvSpPr>
        <dsp:cNvPr id="0" name=""/>
        <dsp:cNvSpPr/>
      </dsp:nvSpPr>
      <dsp:spPr>
        <a:xfrm>
          <a:off x="436561" y="2131535"/>
          <a:ext cx="793748" cy="7937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864BFC-A3EA-4E33-BF95-31BCE6599D93}">
      <dsp:nvSpPr>
        <dsp:cNvPr id="0" name=""/>
        <dsp:cNvSpPr/>
      </dsp:nvSpPr>
      <dsp:spPr>
        <a:xfrm>
          <a:off x="1666871" y="1806820"/>
          <a:ext cx="10520894" cy="1443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36" tIns="152736" rIns="152736" bIns="152736" numCol="1" spcCol="1270" anchor="ctr" anchorCtr="0">
          <a:noAutofit/>
        </a:bodyPr>
        <a:lstStyle/>
        <a:p>
          <a:pPr marL="0" lvl="0" indent="0" algn="l" defTabSz="844550">
            <a:lnSpc>
              <a:spcPct val="100000"/>
            </a:lnSpc>
            <a:spcBef>
              <a:spcPct val="0"/>
            </a:spcBef>
            <a:spcAft>
              <a:spcPct val="35000"/>
            </a:spcAft>
            <a:buNone/>
          </a:pPr>
          <a:r>
            <a:rPr lang="en-US" sz="1900" b="1" kern="1200"/>
            <a:t>Advertising: </a:t>
          </a:r>
          <a:r>
            <a:rPr lang="en-US" sz="1900" kern="1200"/>
            <a:t>Smart parking systems can also generate revenue through advertising. For example, the system can display targeted ads on the mobile application or digital signage in the parking lot.</a:t>
          </a:r>
        </a:p>
      </dsp:txBody>
      <dsp:txXfrm>
        <a:off x="1666871" y="1806820"/>
        <a:ext cx="10520894" cy="1443178"/>
      </dsp:txXfrm>
    </dsp:sp>
    <dsp:sp modelId="{47D8072F-174D-4368-AE89-5689A4BDE6F3}">
      <dsp:nvSpPr>
        <dsp:cNvPr id="0" name=""/>
        <dsp:cNvSpPr/>
      </dsp:nvSpPr>
      <dsp:spPr>
        <a:xfrm>
          <a:off x="0" y="3610793"/>
          <a:ext cx="12187766" cy="14431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B77B99-E093-48EB-B703-03F7FE0E29A6}">
      <dsp:nvSpPr>
        <dsp:cNvPr id="0" name=""/>
        <dsp:cNvSpPr/>
      </dsp:nvSpPr>
      <dsp:spPr>
        <a:xfrm>
          <a:off x="436561" y="3935508"/>
          <a:ext cx="793748" cy="7937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79A8B8-866C-4838-B6A7-E912C46ECA15}">
      <dsp:nvSpPr>
        <dsp:cNvPr id="0" name=""/>
        <dsp:cNvSpPr/>
      </dsp:nvSpPr>
      <dsp:spPr>
        <a:xfrm>
          <a:off x="1666871" y="3610793"/>
          <a:ext cx="10520894" cy="1443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36" tIns="152736" rIns="152736" bIns="152736" numCol="1" spcCol="1270" anchor="ctr" anchorCtr="0">
          <a:noAutofit/>
        </a:bodyPr>
        <a:lstStyle/>
        <a:p>
          <a:pPr marL="0" lvl="0" indent="0" algn="l" defTabSz="844550">
            <a:lnSpc>
              <a:spcPct val="100000"/>
            </a:lnSpc>
            <a:spcBef>
              <a:spcPct val="0"/>
            </a:spcBef>
            <a:spcAft>
              <a:spcPct val="35000"/>
            </a:spcAft>
            <a:buNone/>
          </a:pPr>
          <a:r>
            <a:rPr lang="en-US" sz="1900" b="1" kern="1200"/>
            <a:t>Data analytics</a:t>
          </a:r>
          <a:r>
            <a:rPr lang="en-US" sz="1900" kern="1200"/>
            <a:t>: Smart parking systems can also generate revenue by selling data analytics to third-party companies. The system can provide real-time data on parking usage, traffic patterns, and other insights that can be valuable to companies such as urban planners and transportation agencies</a:t>
          </a:r>
        </a:p>
      </dsp:txBody>
      <dsp:txXfrm>
        <a:off x="1666871" y="3610793"/>
        <a:ext cx="10520894" cy="1443178"/>
      </dsp:txXfrm>
    </dsp:sp>
    <dsp:sp modelId="{BC163B20-F904-4A42-86E6-F8288AD32E10}">
      <dsp:nvSpPr>
        <dsp:cNvPr id="0" name=""/>
        <dsp:cNvSpPr/>
      </dsp:nvSpPr>
      <dsp:spPr>
        <a:xfrm>
          <a:off x="0" y="5414766"/>
          <a:ext cx="12187766" cy="14431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D0A859-AEC9-4C57-BFD3-AC325C62C045}">
      <dsp:nvSpPr>
        <dsp:cNvPr id="0" name=""/>
        <dsp:cNvSpPr/>
      </dsp:nvSpPr>
      <dsp:spPr>
        <a:xfrm>
          <a:off x="436561" y="5739482"/>
          <a:ext cx="793748" cy="7937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8B9FD7-8912-4214-A409-97847D3D193A}">
      <dsp:nvSpPr>
        <dsp:cNvPr id="0" name=""/>
        <dsp:cNvSpPr/>
      </dsp:nvSpPr>
      <dsp:spPr>
        <a:xfrm>
          <a:off x="1666871" y="5414766"/>
          <a:ext cx="10520894" cy="1443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36" tIns="152736" rIns="152736" bIns="152736" numCol="1" spcCol="1270" anchor="ctr" anchorCtr="0">
          <a:noAutofit/>
        </a:bodyPr>
        <a:lstStyle/>
        <a:p>
          <a:pPr marL="0" lvl="0" indent="0" algn="l" defTabSz="844550">
            <a:lnSpc>
              <a:spcPct val="100000"/>
            </a:lnSpc>
            <a:spcBef>
              <a:spcPct val="0"/>
            </a:spcBef>
            <a:spcAft>
              <a:spcPct val="35000"/>
            </a:spcAft>
            <a:buNone/>
          </a:pPr>
          <a:r>
            <a:rPr lang="en-US" sz="1900" b="1" kern="1200"/>
            <a:t>Additional services</a:t>
          </a:r>
          <a:r>
            <a:rPr lang="en-US" sz="1900" kern="1200"/>
            <a:t>: </a:t>
          </a:r>
          <a:r>
            <a:rPr lang="en-US" sz="1900" b="1" kern="1200"/>
            <a:t> </a:t>
          </a:r>
          <a:r>
            <a:rPr lang="en-US" sz="1900" kern="1200"/>
            <a:t>the system can provide car washing or electric vehicle charging services to drivers while they park. These additional services can be a source of revenue for the parking lot operator and can enhance the overall parking experience for drivers.</a:t>
          </a:r>
        </a:p>
      </dsp:txBody>
      <dsp:txXfrm>
        <a:off x="1666871" y="5414766"/>
        <a:ext cx="10520894" cy="144317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13:36:57.913"/>
    </inkml:context>
    <inkml:brush xml:id="br0">
      <inkml:brushProperty name="width" value="0.1" units="cm"/>
      <inkml:brushProperty name="height" value="0.1" units="cm"/>
    </inkml:brush>
  </inkml:definitions>
  <inkml:trace contextRef="#ctx0" brushRef="#br0">24776 4577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3/23/2023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326951E3-958F-4611-B170-D081BA0250F9}"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6951E3-958F-4611-B170-D081BA0250F9}"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6951E3-958F-4611-B170-D081BA0250F9}"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26951E3-958F-4611-B170-D081BA0250F9}" type="datetimeFigureOut">
              <a:rPr lang="en-US" smtClean="0"/>
              <a:t>3/23/2023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71EFB-7B9E-4E86-A89E-697E8EBB06F2}"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p:cNvSpPr>
            <a:spLocks noGrp="1"/>
          </p:cNvSpPr>
          <p:nvPr>
            <p:ph type="dt" sz="half" idx="10"/>
          </p:nvPr>
        </p:nvSpPr>
        <p:spPr/>
        <p:txBody>
          <a:bodyPr/>
          <a:lstStyle/>
          <a:p>
            <a:fld id="{326951E3-958F-4611-B170-D081BA0250F9}" type="datetimeFigureOut">
              <a:rPr lang="en-US" smtClean="0"/>
              <a:t>3/23/2023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71EFB-7B9E-4E86-A89E-697E8EBB06F2}"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951E3-958F-4611-B170-D081BA0250F9}" type="datetimeFigureOut">
              <a:rPr lang="en-US" smtClean="0"/>
              <a:t>3/23/2023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871EFB-7B9E-4E86-A89E-697E8EBB06F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6951E3-958F-4611-B170-D081BA0250F9}"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26951E3-958F-4611-B170-D081BA0250F9}"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3/23/2023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3/23/2023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t>3/23/2023</a:t>
            </a:fld>
            <a:endParaRPr lang="en-US" dirty="0"/>
          </a:p>
        </p:txBody>
      </p:sp>
      <p:sp>
        <p:nvSpPr>
          <p:cNvPr id="5" name="Footer Placeholder 4"/>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t>‹#›</a:t>
            </a:fld>
            <a:endParaRPr lang="en-US" dirty="0"/>
          </a:p>
        </p:txBody>
      </p:sp>
      <p:cxnSp>
        <p:nvCxnSpPr>
          <p:cNvPr id="34" name="Straight Connector 33"/>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3.png"/><Relationship Id="rId13" Type="http://schemas.microsoft.com/office/2007/relationships/diagramDrawing" Target="../diagrams/drawing7.xml"/><Relationship Id="rId12" Type="http://schemas.openxmlformats.org/officeDocument/2006/relationships/diagramColors" Target="../diagrams/colors7.xml"/><Relationship Id="rId2" Type="http://schemas.openxmlformats.org/officeDocument/2006/relationships/customXml" Target="../ink/ink1.xml"/><Relationship Id="rId1" Type="http://schemas.openxmlformats.org/officeDocument/2006/relationships/slideLayout" Target="../slideLayouts/slideLayout2.xml"/><Relationship Id="rId11" Type="http://schemas.openxmlformats.org/officeDocument/2006/relationships/diagramQuickStyle" Target="../diagrams/quickStyle7.xml"/><Relationship Id="rId10" Type="http://schemas.openxmlformats.org/officeDocument/2006/relationships/diagramLayout" Target="../diagrams/layout7.xml"/><Relationship Id="rId9" Type="http://schemas.openxmlformats.org/officeDocument/2006/relationships/diagramData" Target="../diagrams/data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ieeexplore.ieee.org/document/8644697" TargetMode="External"/><Relationship Id="rId2" Type="http://schemas.openxmlformats.org/officeDocument/2006/relationships/hyperlink" Target="https://www.academia.edu/44359965/IRJET_Smart_Parking_using_LoRa"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pii/S2095809917306057" TargetMode="External"/><Relationship Id="rId5" Type="http://schemas.openxmlformats.org/officeDocument/2006/relationships/hyperlink" Target="https://www.researchgate.net/publication/321824521_Analyzing_LoRa_a_Use_Case_Perspective" TargetMode="External"/><Relationship Id="rId4" Type="http://schemas.openxmlformats.org/officeDocument/2006/relationships/hyperlink" Target="https://issuu.com/irjet/docs/irjet-v7i9259"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AE4002-F33D-2156-48BF-81AE919C16A0}"/>
              </a:ext>
            </a:extLst>
          </p:cNvPr>
          <p:cNvSpPr>
            <a:spLocks noGrp="1"/>
          </p:cNvSpPr>
          <p:nvPr>
            <p:ph idx="1"/>
          </p:nvPr>
        </p:nvSpPr>
        <p:spPr/>
        <p:txBody>
          <a:bodyPr vert="horz" lIns="91440" tIns="45720" rIns="91440" bIns="45720" rtlCol="0" anchor="t">
            <a:normAutofit/>
          </a:bodyPr>
          <a:lstStyle/>
          <a:p>
            <a:pPr marL="0" indent="0" algn="ctr">
              <a:buNone/>
            </a:pPr>
            <a:r>
              <a:rPr lang="en-US" b="1" u="sng" dirty="0">
                <a:cs typeface="Calibri"/>
              </a:rPr>
              <a:t>Problem Statement:</a:t>
            </a:r>
          </a:p>
          <a:p>
            <a:pPr marL="0" indent="0" algn="ctr">
              <a:buNone/>
            </a:pPr>
            <a:r>
              <a:rPr lang="en-US" b="1" dirty="0">
                <a:cs typeface="Calibri"/>
              </a:rPr>
              <a:t>LoRa Technology Enable Secure and Energy Efficient Smart Parking System </a:t>
            </a:r>
          </a:p>
        </p:txBody>
      </p:sp>
      <p:pic>
        <p:nvPicPr>
          <p:cNvPr id="5" name="Picture 7">
            <a:extLst>
              <a:ext uri="{FF2B5EF4-FFF2-40B4-BE49-F238E27FC236}">
                <a16:creationId xmlns:a16="http://schemas.microsoft.com/office/drawing/2014/main" id="{6A8F62FF-DFC9-2B00-741C-2A5E815B8201}"/>
              </a:ext>
            </a:extLst>
          </p:cNvPr>
          <p:cNvPicPr>
            <a:picLocks noChangeAspect="1"/>
          </p:cNvPicPr>
          <p:nvPr/>
        </p:nvPicPr>
        <p:blipFill>
          <a:blip r:embed="rId2"/>
          <a:stretch>
            <a:fillRect/>
          </a:stretch>
        </p:blipFill>
        <p:spPr>
          <a:xfrm>
            <a:off x="-1206" y="3427"/>
            <a:ext cx="12189716" cy="1556553"/>
          </a:xfrm>
          <a:prstGeom prst="rect">
            <a:avLst/>
          </a:prstGeom>
        </p:spPr>
      </p:pic>
      <p:sp>
        <p:nvSpPr>
          <p:cNvPr id="8" name="TextBox 7">
            <a:extLst>
              <a:ext uri="{FF2B5EF4-FFF2-40B4-BE49-F238E27FC236}">
                <a16:creationId xmlns:a16="http://schemas.microsoft.com/office/drawing/2014/main" id="{582053F3-1AC5-1D15-E0D1-A65FCCBCA147}"/>
              </a:ext>
            </a:extLst>
          </p:cNvPr>
          <p:cNvSpPr txBox="1"/>
          <p:nvPr/>
        </p:nvSpPr>
        <p:spPr>
          <a:xfrm>
            <a:off x="1064654" y="3286259"/>
            <a:ext cx="4052551"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latin typeface="Calibri"/>
                <a:ea typeface="Arial"/>
                <a:cs typeface="Arial"/>
              </a:rPr>
              <a:t>Team Members:</a:t>
            </a:r>
            <a:r>
              <a:rPr lang="en-US" dirty="0">
                <a:latin typeface="Calibri"/>
                <a:ea typeface="Arial"/>
                <a:cs typeface="Arial"/>
              </a:rPr>
              <a:t> ​</a:t>
            </a:r>
            <a:endParaRPr lang="en-US" dirty="0">
              <a:latin typeface="Calibri"/>
              <a:ea typeface="Arial"/>
              <a:cs typeface="Calibri"/>
            </a:endParaRPr>
          </a:p>
          <a:p>
            <a:pPr marL="342900" indent="-342900">
              <a:buFont typeface="Arial"/>
              <a:buChar char="•"/>
            </a:pPr>
            <a:r>
              <a:rPr lang="en-US" sz="2400" dirty="0">
                <a:latin typeface="Calibri"/>
                <a:ea typeface="Arial"/>
                <a:cs typeface="Calibri"/>
              </a:rPr>
              <a:t>Aditya Shukla    19EARCS007</a:t>
            </a:r>
            <a:endParaRPr lang="en-US" sz="2400" dirty="0">
              <a:latin typeface="Calibri"/>
              <a:ea typeface="Arial"/>
              <a:cs typeface="Arial"/>
            </a:endParaRPr>
          </a:p>
          <a:p>
            <a:pPr marL="342900" indent="-342900">
              <a:buFont typeface="Arial"/>
              <a:buChar char="•"/>
            </a:pPr>
            <a:r>
              <a:rPr lang="en-US" sz="2400" dirty="0">
                <a:latin typeface="Calibri"/>
                <a:ea typeface="Arial"/>
                <a:cs typeface="Arial"/>
              </a:rPr>
              <a:t>Anshika Gupta  19EARCS017</a:t>
            </a:r>
            <a:endParaRPr lang="en-US" dirty="0">
              <a:latin typeface="Calibri"/>
              <a:ea typeface="Arial"/>
              <a:cs typeface="Calibri"/>
            </a:endParaRPr>
          </a:p>
          <a:p>
            <a:pPr marL="342900" indent="-342900">
              <a:buFont typeface="Arial"/>
              <a:buChar char="•"/>
            </a:pPr>
            <a:r>
              <a:rPr lang="en-US" sz="2400" dirty="0">
                <a:latin typeface="Calibri"/>
                <a:ea typeface="Arial"/>
                <a:cs typeface="Arial"/>
              </a:rPr>
              <a:t>Sumant Kumar  19EARCS755​</a:t>
            </a:r>
            <a:endParaRPr lang="en-US" dirty="0">
              <a:latin typeface="Calibri"/>
              <a:ea typeface="Arial"/>
              <a:cs typeface="Calibri"/>
            </a:endParaRPr>
          </a:p>
          <a:p>
            <a:pPr marL="342900" indent="-342900">
              <a:buFont typeface="Arial"/>
              <a:buChar char="•"/>
            </a:pPr>
            <a:r>
              <a:rPr lang="en-US" sz="2400" dirty="0">
                <a:latin typeface="Calibri"/>
                <a:ea typeface="Arial"/>
                <a:cs typeface="Arial"/>
              </a:rPr>
              <a:t>Vishal Sharma   19EARCS762​</a:t>
            </a:r>
            <a:endParaRPr lang="en-US" dirty="0">
              <a:latin typeface="Calibri"/>
              <a:ea typeface="Arial"/>
              <a:cs typeface="Calibri"/>
            </a:endParaRPr>
          </a:p>
          <a:p>
            <a:pPr marL="342900" indent="-342900">
              <a:buFont typeface="Arial"/>
              <a:buChar char="•"/>
            </a:pPr>
            <a:r>
              <a:rPr lang="en-US" sz="2400" dirty="0">
                <a:latin typeface="Calibri"/>
                <a:ea typeface="Arial"/>
                <a:cs typeface="Arial"/>
              </a:rPr>
              <a:t>Shivani Yadav    19EARCS752​​</a:t>
            </a:r>
            <a:endParaRPr lang="en-US" sz="2400" dirty="0">
              <a:cs typeface="Arial"/>
            </a:endParaRPr>
          </a:p>
        </p:txBody>
      </p:sp>
      <p:sp>
        <p:nvSpPr>
          <p:cNvPr id="10" name="TextBox 9">
            <a:extLst>
              <a:ext uri="{FF2B5EF4-FFF2-40B4-BE49-F238E27FC236}">
                <a16:creationId xmlns:a16="http://schemas.microsoft.com/office/drawing/2014/main" id="{7EF56187-29CB-EB71-0FF3-A2D5463285FB}"/>
              </a:ext>
            </a:extLst>
          </p:cNvPr>
          <p:cNvSpPr txBox="1"/>
          <p:nvPr/>
        </p:nvSpPr>
        <p:spPr>
          <a:xfrm>
            <a:off x="7704335" y="3939314"/>
            <a:ext cx="3854648"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cs typeface="Calibri"/>
              </a:rPr>
              <a:t>Under the Guidance of:</a:t>
            </a:r>
          </a:p>
          <a:p>
            <a:r>
              <a:rPr lang="en-US" sz="2400" b="1" dirty="0">
                <a:cs typeface="Calibri"/>
              </a:rPr>
              <a:t>Dr. Ashok Kumar Kajla</a:t>
            </a:r>
          </a:p>
          <a:p>
            <a:endParaRPr lang="en-US" dirty="0">
              <a:cs typeface="Calibri"/>
            </a:endParaRPr>
          </a:p>
        </p:txBody>
      </p:sp>
    </p:spTree>
    <p:extLst>
      <p:ext uri="{BB962C8B-B14F-4D97-AF65-F5344CB8AC3E}">
        <p14:creationId xmlns:p14="http://schemas.microsoft.com/office/powerpoint/2010/main" val="153527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3CC7A4A-DCEE-5A77-DC3E-10898288BF8B}"/>
              </a:ext>
            </a:extLst>
          </p:cNvPr>
          <p:cNvGraphicFramePr>
            <a:graphicFrameLocks noGrp="1"/>
          </p:cNvGraphicFramePr>
          <p:nvPr>
            <p:ph idx="1"/>
            <p:extLst>
              <p:ext uri="{D42A27DB-BD31-4B8C-83A1-F6EECF244321}">
                <p14:modId xmlns:p14="http://schemas.microsoft.com/office/powerpoint/2010/main" val="1129838744"/>
              </p:ext>
            </p:extLst>
          </p:nvPr>
        </p:nvGraphicFramePr>
        <p:xfrm>
          <a:off x="-1" y="1119187"/>
          <a:ext cx="12218051" cy="5735957"/>
        </p:xfrm>
        <a:graphic>
          <a:graphicData uri="http://schemas.openxmlformats.org/drawingml/2006/table">
            <a:tbl>
              <a:tblPr firstRow="1" bandRow="1">
                <a:solidFill>
                  <a:schemeClr val="bg1"/>
                </a:solidFill>
                <a:tableStyleId>{5C22544A-7EE6-4342-B048-85BDC9FD1C3A}</a:tableStyleId>
              </a:tblPr>
              <a:tblGrid>
                <a:gridCol w="1653374">
                  <a:extLst>
                    <a:ext uri="{9D8B030D-6E8A-4147-A177-3AD203B41FA5}">
                      <a16:colId xmlns:a16="http://schemas.microsoft.com/office/drawing/2014/main" val="2716518954"/>
                    </a:ext>
                  </a:extLst>
                </a:gridCol>
                <a:gridCol w="869119">
                  <a:extLst>
                    <a:ext uri="{9D8B030D-6E8A-4147-A177-3AD203B41FA5}">
                      <a16:colId xmlns:a16="http://schemas.microsoft.com/office/drawing/2014/main" val="3665805170"/>
                    </a:ext>
                  </a:extLst>
                </a:gridCol>
                <a:gridCol w="1247286">
                  <a:extLst>
                    <a:ext uri="{9D8B030D-6E8A-4147-A177-3AD203B41FA5}">
                      <a16:colId xmlns:a16="http://schemas.microsoft.com/office/drawing/2014/main" val="4158049453"/>
                    </a:ext>
                  </a:extLst>
                </a:gridCol>
                <a:gridCol w="1247286">
                  <a:extLst>
                    <a:ext uri="{9D8B030D-6E8A-4147-A177-3AD203B41FA5}">
                      <a16:colId xmlns:a16="http://schemas.microsoft.com/office/drawing/2014/main" val="3122332611"/>
                    </a:ext>
                  </a:extLst>
                </a:gridCol>
                <a:gridCol w="1247286">
                  <a:extLst>
                    <a:ext uri="{9D8B030D-6E8A-4147-A177-3AD203B41FA5}">
                      <a16:colId xmlns:a16="http://schemas.microsoft.com/office/drawing/2014/main" val="51196548"/>
                    </a:ext>
                  </a:extLst>
                </a:gridCol>
                <a:gridCol w="1052359">
                  <a:extLst>
                    <a:ext uri="{9D8B030D-6E8A-4147-A177-3AD203B41FA5}">
                      <a16:colId xmlns:a16="http://schemas.microsoft.com/office/drawing/2014/main" val="3530263526"/>
                    </a:ext>
                  </a:extLst>
                </a:gridCol>
                <a:gridCol w="866945">
                  <a:extLst>
                    <a:ext uri="{9D8B030D-6E8A-4147-A177-3AD203B41FA5}">
                      <a16:colId xmlns:a16="http://schemas.microsoft.com/office/drawing/2014/main" val="915546382"/>
                    </a:ext>
                  </a:extLst>
                </a:gridCol>
                <a:gridCol w="1247286">
                  <a:extLst>
                    <a:ext uri="{9D8B030D-6E8A-4147-A177-3AD203B41FA5}">
                      <a16:colId xmlns:a16="http://schemas.microsoft.com/office/drawing/2014/main" val="957394847"/>
                    </a:ext>
                  </a:extLst>
                </a:gridCol>
                <a:gridCol w="1483253">
                  <a:extLst>
                    <a:ext uri="{9D8B030D-6E8A-4147-A177-3AD203B41FA5}">
                      <a16:colId xmlns:a16="http://schemas.microsoft.com/office/drawing/2014/main" val="289410732"/>
                    </a:ext>
                  </a:extLst>
                </a:gridCol>
                <a:gridCol w="1303857">
                  <a:extLst>
                    <a:ext uri="{9D8B030D-6E8A-4147-A177-3AD203B41FA5}">
                      <a16:colId xmlns:a16="http://schemas.microsoft.com/office/drawing/2014/main" val="3321758679"/>
                    </a:ext>
                  </a:extLst>
                </a:gridCol>
              </a:tblGrid>
              <a:tr h="1026914">
                <a:tc>
                  <a:txBody>
                    <a:bodyPr/>
                    <a:lstStyle/>
                    <a:p>
                      <a:r>
                        <a:rPr lang="en-US" sz="1400" b="0" cap="none" spc="0" dirty="0">
                          <a:solidFill>
                            <a:schemeClr val="bg1"/>
                          </a:solidFill>
                        </a:rPr>
                        <a:t>Existing Solutions</a:t>
                      </a:r>
                    </a:p>
                  </a:txBody>
                  <a:tcPr marL="117858" marR="99243" marT="90660" marB="90660"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r>
                        <a:rPr lang="en-US" sz="1400" b="0" cap="none" spc="0" dirty="0">
                          <a:solidFill>
                            <a:schemeClr val="bg1"/>
                          </a:solidFill>
                        </a:rPr>
                        <a:t>Park+</a:t>
                      </a:r>
                    </a:p>
                  </a:txBody>
                  <a:tcPr marL="117858" marR="99243" marT="90660" marB="9066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r>
                        <a:rPr lang="en-US" sz="1400" b="0" cap="none" spc="0" dirty="0">
                          <a:solidFill>
                            <a:schemeClr val="bg1"/>
                          </a:solidFill>
                        </a:rPr>
                        <a:t>Get My Parking</a:t>
                      </a:r>
                      <a:endParaRPr lang="en-US" sz="1400" b="0" cap="none" spc="0" dirty="0" err="1">
                        <a:solidFill>
                          <a:schemeClr val="bg1"/>
                        </a:solidFill>
                      </a:endParaRPr>
                    </a:p>
                  </a:txBody>
                  <a:tcPr marL="117858" marR="99243" marT="90660" marB="9066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r>
                        <a:rPr lang="en-US" sz="1400" b="0" cap="none" spc="0" dirty="0">
                          <a:solidFill>
                            <a:schemeClr val="bg1"/>
                          </a:solidFill>
                        </a:rPr>
                        <a:t>Secure Parking</a:t>
                      </a:r>
                    </a:p>
                  </a:txBody>
                  <a:tcPr marL="117858" marR="99243" marT="90660" marB="9066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lvl="0">
                        <a:buNone/>
                      </a:pPr>
                      <a:r>
                        <a:rPr lang="en-US" sz="1400" b="0" cap="none" spc="0" dirty="0">
                          <a:solidFill>
                            <a:schemeClr val="bg1"/>
                          </a:solidFill>
                        </a:rPr>
                        <a:t>Parking Rhino</a:t>
                      </a:r>
                    </a:p>
                  </a:txBody>
                  <a:tcPr marL="117858" marR="99243" marT="90660" marB="9066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r>
                        <a:rPr lang="en-US" sz="1400" b="0" cap="none" spc="0" dirty="0">
                          <a:solidFill>
                            <a:schemeClr val="bg1"/>
                          </a:solidFill>
                        </a:rPr>
                        <a:t>Park Smart</a:t>
                      </a:r>
                    </a:p>
                  </a:txBody>
                  <a:tcPr marL="117858" marR="99243" marT="90660" marB="9066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lvl="0">
                        <a:buNone/>
                      </a:pPr>
                      <a:r>
                        <a:rPr lang="en-US" sz="1400" b="0" cap="none" spc="0" dirty="0">
                          <a:solidFill>
                            <a:schemeClr val="bg1"/>
                          </a:solidFill>
                        </a:rPr>
                        <a:t>Park Zap</a:t>
                      </a:r>
                    </a:p>
                  </a:txBody>
                  <a:tcPr marL="117858" marR="99243" marT="90660" marB="9066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lvl="0">
                        <a:buNone/>
                      </a:pPr>
                      <a:r>
                        <a:rPr lang="en-US" sz="1400" b="0" cap="none" spc="0" err="1">
                          <a:solidFill>
                            <a:schemeClr val="bg1"/>
                          </a:solidFill>
                        </a:rPr>
                        <a:t>ValetEZ</a:t>
                      </a:r>
                      <a:endParaRPr lang="en-US" sz="1400" b="0" cap="none" spc="0" dirty="0" err="1">
                        <a:solidFill>
                          <a:schemeClr val="bg1"/>
                        </a:solidFill>
                      </a:endParaRPr>
                    </a:p>
                  </a:txBody>
                  <a:tcPr marL="117858" marR="99243" marT="90660" marB="9066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lvl="0">
                        <a:buNone/>
                      </a:pPr>
                      <a:r>
                        <a:rPr lang="en-US" sz="1400" b="0" cap="none" spc="0" err="1">
                          <a:solidFill>
                            <a:schemeClr val="bg1"/>
                          </a:solidFill>
                        </a:rPr>
                        <a:t>VersionX</a:t>
                      </a:r>
                      <a:endParaRPr lang="en-US" sz="1400" b="0" cap="none" spc="0" dirty="0" err="1">
                        <a:solidFill>
                          <a:schemeClr val="bg1"/>
                        </a:solidFill>
                      </a:endParaRPr>
                    </a:p>
                  </a:txBody>
                  <a:tcPr marL="117858" marR="99243" marT="90660" marB="9066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lvl="0">
                        <a:buNone/>
                      </a:pPr>
                      <a:r>
                        <a:rPr lang="en-US" sz="1400" b="1" cap="none" spc="0" dirty="0">
                          <a:solidFill>
                            <a:schemeClr val="bg1"/>
                          </a:solidFill>
                        </a:rPr>
                        <a:t>Our Solution</a:t>
                      </a:r>
                    </a:p>
                  </a:txBody>
                  <a:tcPr marL="117858" marR="99243" marT="90660" marB="90660"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accent6">
                        <a:lumMod val="75000"/>
                      </a:schemeClr>
                    </a:solidFill>
                  </a:tcPr>
                </a:tc>
                <a:extLst>
                  <a:ext uri="{0D108BD9-81ED-4DB2-BD59-A6C34878D82A}">
                    <a16:rowId xmlns:a16="http://schemas.microsoft.com/office/drawing/2014/main" val="3689638264"/>
                  </a:ext>
                </a:extLst>
              </a:tr>
              <a:tr h="550664">
                <a:tc>
                  <a:txBody>
                    <a:bodyPr/>
                    <a:lstStyle/>
                    <a:p>
                      <a:r>
                        <a:rPr lang="en-US" sz="1400" cap="none" spc="0" dirty="0">
                          <a:solidFill>
                            <a:schemeClr val="tx1"/>
                          </a:solidFill>
                        </a:rPr>
                        <a:t>Advance Booking</a:t>
                      </a:r>
                    </a:p>
                  </a:txBody>
                  <a:tcPr marL="117858" marR="99243" marT="90660" marB="90660">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dirty="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b="1" cap="none" spc="0" dirty="0">
                        <a:solidFill>
                          <a:schemeClr val="tx1"/>
                        </a:solidFill>
                      </a:endParaRPr>
                    </a:p>
                  </a:txBody>
                  <a:tcPr marL="117858" marR="99243" marT="90660" marB="90660">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accent6">
                        <a:lumMod val="75000"/>
                      </a:schemeClr>
                    </a:solidFill>
                  </a:tcPr>
                </a:tc>
                <a:extLst>
                  <a:ext uri="{0D108BD9-81ED-4DB2-BD59-A6C34878D82A}">
                    <a16:rowId xmlns:a16="http://schemas.microsoft.com/office/drawing/2014/main" val="2230043895"/>
                  </a:ext>
                </a:extLst>
              </a:tr>
              <a:tr h="701011">
                <a:tc>
                  <a:txBody>
                    <a:bodyPr/>
                    <a:lstStyle/>
                    <a:p>
                      <a:r>
                        <a:rPr lang="en-US" sz="1400" cap="none" spc="0" err="1">
                          <a:solidFill>
                            <a:schemeClr val="tx1"/>
                          </a:solidFill>
                        </a:rPr>
                        <a:t>FASTag</a:t>
                      </a:r>
                      <a:endParaRPr lang="en-US" sz="1400" cap="none" spc="0" dirty="0" err="1">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lvl="0">
                        <a:buNone/>
                      </a:pPr>
                      <a:endParaRPr lang="en-US" sz="1400" b="1" cap="none" spc="0" dirty="0">
                        <a:solidFill>
                          <a:schemeClr val="tx1"/>
                        </a:solidFill>
                      </a:endParaRPr>
                    </a:p>
                  </a:txBody>
                  <a:tcPr marL="117858" marR="99243" marT="90660" marB="90660">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accent6">
                        <a:lumMod val="75000"/>
                      </a:schemeClr>
                    </a:solidFill>
                  </a:tcPr>
                </a:tc>
                <a:extLst>
                  <a:ext uri="{0D108BD9-81ED-4DB2-BD59-A6C34878D82A}">
                    <a16:rowId xmlns:a16="http://schemas.microsoft.com/office/drawing/2014/main" val="1926377996"/>
                  </a:ext>
                </a:extLst>
              </a:tr>
              <a:tr h="701011">
                <a:tc>
                  <a:txBody>
                    <a:bodyPr/>
                    <a:lstStyle/>
                    <a:p>
                      <a:r>
                        <a:rPr lang="en-US" sz="1400" cap="none" spc="0" dirty="0">
                          <a:solidFill>
                            <a:schemeClr val="tx1"/>
                          </a:solidFill>
                        </a:rPr>
                        <a:t>Future Prediction</a:t>
                      </a:r>
                    </a:p>
                  </a:txBody>
                  <a:tcPr marL="117858" marR="99243" marT="90660" marB="90660">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b="1" cap="none" spc="0" dirty="0">
                        <a:solidFill>
                          <a:schemeClr val="tx1"/>
                        </a:solidFill>
                      </a:endParaRPr>
                    </a:p>
                  </a:txBody>
                  <a:tcPr marL="117858" marR="99243" marT="90660" marB="90660">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accent6">
                        <a:lumMod val="75000"/>
                      </a:schemeClr>
                    </a:solidFill>
                  </a:tcPr>
                </a:tc>
                <a:extLst>
                  <a:ext uri="{0D108BD9-81ED-4DB2-BD59-A6C34878D82A}">
                    <a16:rowId xmlns:a16="http://schemas.microsoft.com/office/drawing/2014/main" val="2620111012"/>
                  </a:ext>
                </a:extLst>
              </a:tr>
              <a:tr h="701011">
                <a:tc>
                  <a:txBody>
                    <a:bodyPr/>
                    <a:lstStyle/>
                    <a:p>
                      <a:r>
                        <a:rPr lang="en-US" sz="1400" cap="none" spc="0" dirty="0">
                          <a:solidFill>
                            <a:schemeClr val="tx1"/>
                          </a:solidFill>
                        </a:rPr>
                        <a:t>Monthly Pass</a:t>
                      </a: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lvl="0">
                        <a:buNone/>
                      </a:pPr>
                      <a:endParaRPr lang="en-US" sz="1400" b="1" cap="none" spc="0" dirty="0">
                        <a:solidFill>
                          <a:schemeClr val="tx1"/>
                        </a:solidFill>
                      </a:endParaRPr>
                    </a:p>
                  </a:txBody>
                  <a:tcPr marL="117858" marR="99243" marT="90660" marB="90660">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accent6">
                        <a:lumMod val="75000"/>
                      </a:schemeClr>
                    </a:solidFill>
                  </a:tcPr>
                </a:tc>
                <a:extLst>
                  <a:ext uri="{0D108BD9-81ED-4DB2-BD59-A6C34878D82A}">
                    <a16:rowId xmlns:a16="http://schemas.microsoft.com/office/drawing/2014/main" val="1601777198"/>
                  </a:ext>
                </a:extLst>
              </a:tr>
              <a:tr h="684609">
                <a:tc>
                  <a:txBody>
                    <a:bodyPr/>
                    <a:lstStyle/>
                    <a:p>
                      <a:r>
                        <a:rPr lang="en-US" sz="1400" cap="none" spc="0" dirty="0">
                          <a:solidFill>
                            <a:schemeClr val="tx1"/>
                          </a:solidFill>
                        </a:rPr>
                        <a:t>2 Wheelers Parking</a:t>
                      </a:r>
                    </a:p>
                  </a:txBody>
                  <a:tcPr marL="117858" marR="99243" marT="90660" marB="90660">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b="1" cap="none" spc="0" dirty="0">
                        <a:solidFill>
                          <a:schemeClr val="tx1"/>
                        </a:solidFill>
                      </a:endParaRPr>
                    </a:p>
                  </a:txBody>
                  <a:tcPr marL="117858" marR="99243" marT="90660" marB="90660">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accent6">
                        <a:lumMod val="75000"/>
                      </a:schemeClr>
                    </a:solidFill>
                  </a:tcPr>
                </a:tc>
                <a:extLst>
                  <a:ext uri="{0D108BD9-81ED-4DB2-BD59-A6C34878D82A}">
                    <a16:rowId xmlns:a16="http://schemas.microsoft.com/office/drawing/2014/main" val="2878249075"/>
                  </a:ext>
                </a:extLst>
              </a:tr>
              <a:tr h="669726">
                <a:tc>
                  <a:txBody>
                    <a:bodyPr/>
                    <a:lstStyle/>
                    <a:p>
                      <a:pPr lvl="0">
                        <a:buNone/>
                      </a:pPr>
                      <a:r>
                        <a:rPr lang="en-US" sz="1400" cap="none" spc="0" dirty="0">
                          <a:solidFill>
                            <a:schemeClr val="tx1"/>
                          </a:solidFill>
                        </a:rPr>
                        <a:t>Electric Vehicles Charging</a:t>
                      </a:r>
                      <a:endParaRPr lang="en-US" sz="1400" cap="none" spc="0" dirty="0" err="1">
                        <a:solidFill>
                          <a:schemeClr val="tx1"/>
                        </a:solidFill>
                      </a:endParaRPr>
                    </a:p>
                  </a:txBody>
                  <a:tcPr marL="117858" marR="99243" marT="90660" marB="90660">
                    <a:lnL w="19050" cap="flat" cmpd="sng" algn="ctr">
                      <a:solidFill>
                        <a:schemeClr val="tx1"/>
                      </a:solidFill>
                      <a:prstDash val="soli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noFill/>
                  </a:tcPr>
                </a:tc>
                <a:tc>
                  <a:txBody>
                    <a:bodyPr/>
                    <a:lstStyle/>
                    <a:p>
                      <a:pPr lvl="0">
                        <a:buNone/>
                      </a:pPr>
                      <a:endParaRPr lang="en-US" sz="1400" b="1" cap="none" spc="0" dirty="0">
                        <a:solidFill>
                          <a:schemeClr val="tx1"/>
                        </a:solidFill>
                      </a:endParaRPr>
                    </a:p>
                  </a:txBody>
                  <a:tcPr marL="117858" marR="99243" marT="90660" marB="90660">
                    <a:lnL w="6350" cap="flat" cmpd="sng" algn="ctr">
                      <a:solidFill>
                        <a:schemeClr val="tx1">
                          <a:lumMod val="50000"/>
                          <a:lumOff val="50000"/>
                        </a:schemeClr>
                      </a:solidFill>
                      <a:prstDash val="solid"/>
                      <a:round/>
                      <a:headEnd type="none" w="med" len="med"/>
                      <a:tailEnd type="none" w="med" len="med"/>
                    </a:lnL>
                    <a:lnR w="19050" cap="flat" cmpd="sng" algn="ctr">
                      <a:solidFill>
                        <a:schemeClr val="tx1"/>
                      </a:solidFill>
                      <a:prstDash val="soli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solidFill>
                      <a:schemeClr val="accent6">
                        <a:lumMod val="75000"/>
                      </a:schemeClr>
                    </a:solidFill>
                  </a:tcPr>
                </a:tc>
                <a:extLst>
                  <a:ext uri="{0D108BD9-81ED-4DB2-BD59-A6C34878D82A}">
                    <a16:rowId xmlns:a16="http://schemas.microsoft.com/office/drawing/2014/main" val="4239428581"/>
                  </a:ext>
                </a:extLst>
              </a:tr>
              <a:tr h="701011">
                <a:tc>
                  <a:txBody>
                    <a:bodyPr/>
                    <a:lstStyle/>
                    <a:p>
                      <a:pPr lvl="0">
                        <a:buNone/>
                      </a:pPr>
                      <a:r>
                        <a:rPr lang="en-US" sz="1400" cap="none" spc="0" dirty="0">
                          <a:solidFill>
                            <a:schemeClr val="tx1"/>
                          </a:solidFill>
                        </a:rPr>
                        <a:t>Flexible cost</a:t>
                      </a: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lvl="0">
                        <a:buNone/>
                      </a:pPr>
                      <a:endParaRPr lang="en-US" sz="1400" b="1" cap="none" spc="0" dirty="0">
                        <a:solidFill>
                          <a:schemeClr val="tx1"/>
                        </a:solidFill>
                      </a:endParaRPr>
                    </a:p>
                  </a:txBody>
                  <a:tcPr marL="117858" marR="99243" marT="90660" marB="90660">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accent6">
                        <a:lumMod val="75000"/>
                      </a:schemeClr>
                    </a:solidFill>
                  </a:tcPr>
                </a:tc>
                <a:extLst>
                  <a:ext uri="{0D108BD9-81ED-4DB2-BD59-A6C34878D82A}">
                    <a16:rowId xmlns:a16="http://schemas.microsoft.com/office/drawing/2014/main" val="2139006747"/>
                  </a:ext>
                </a:extLst>
              </a:tr>
            </a:tbl>
          </a:graphicData>
        </a:graphic>
      </p:graphicFrame>
      <p:pic>
        <p:nvPicPr>
          <p:cNvPr id="5" name="Graphic 5" descr="Checkmark with solid fill">
            <a:extLst>
              <a:ext uri="{FF2B5EF4-FFF2-40B4-BE49-F238E27FC236}">
                <a16:creationId xmlns:a16="http://schemas.microsoft.com/office/drawing/2014/main" id="{A2E10251-E084-F856-70AC-E582599173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9383" y="2266684"/>
            <a:ext cx="300568" cy="300568"/>
          </a:xfrm>
          <a:prstGeom prst="rect">
            <a:avLst/>
          </a:prstGeom>
        </p:spPr>
      </p:pic>
      <p:pic>
        <p:nvPicPr>
          <p:cNvPr id="6" name="Graphic 6" descr="Close with solid fill">
            <a:extLst>
              <a:ext uri="{FF2B5EF4-FFF2-40B4-BE49-F238E27FC236}">
                <a16:creationId xmlns:a16="http://schemas.microsoft.com/office/drawing/2014/main" id="{7B046951-92BC-E418-78FD-4AA0FB610B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39385" y="3576373"/>
            <a:ext cx="300568" cy="289984"/>
          </a:xfrm>
          <a:prstGeom prst="rect">
            <a:avLst/>
          </a:prstGeom>
        </p:spPr>
      </p:pic>
      <p:pic>
        <p:nvPicPr>
          <p:cNvPr id="7" name="Graphic 5" descr="Checkmark with solid fill">
            <a:extLst>
              <a:ext uri="{FF2B5EF4-FFF2-40B4-BE49-F238E27FC236}">
                <a16:creationId xmlns:a16="http://schemas.microsoft.com/office/drawing/2014/main" id="{5AE4B4CF-FCE4-B12D-1C32-6702F1C205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9381" y="2828924"/>
            <a:ext cx="300568" cy="300568"/>
          </a:xfrm>
          <a:prstGeom prst="rect">
            <a:avLst/>
          </a:prstGeom>
        </p:spPr>
      </p:pic>
      <p:pic>
        <p:nvPicPr>
          <p:cNvPr id="8" name="Graphic 5" descr="Checkmark with solid fill">
            <a:extLst>
              <a:ext uri="{FF2B5EF4-FFF2-40B4-BE49-F238E27FC236}">
                <a16:creationId xmlns:a16="http://schemas.microsoft.com/office/drawing/2014/main" id="{120D8EE1-D888-A966-31C9-E06EB961C6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9382" y="5617632"/>
            <a:ext cx="300568" cy="300568"/>
          </a:xfrm>
          <a:prstGeom prst="rect">
            <a:avLst/>
          </a:prstGeom>
        </p:spPr>
      </p:pic>
      <p:pic>
        <p:nvPicPr>
          <p:cNvPr id="10" name="Graphic 5" descr="Checkmark with solid fill">
            <a:extLst>
              <a:ext uri="{FF2B5EF4-FFF2-40B4-BE49-F238E27FC236}">
                <a16:creationId xmlns:a16="http://schemas.microsoft.com/office/drawing/2014/main" id="{4E03EFA4-4346-26C6-2A98-53E8C28C8C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49068" y="2817017"/>
            <a:ext cx="300568" cy="300568"/>
          </a:xfrm>
          <a:prstGeom prst="rect">
            <a:avLst/>
          </a:prstGeom>
        </p:spPr>
      </p:pic>
      <p:pic>
        <p:nvPicPr>
          <p:cNvPr id="12" name="Graphic 5" descr="Checkmark with solid fill">
            <a:extLst>
              <a:ext uri="{FF2B5EF4-FFF2-40B4-BE49-F238E27FC236}">
                <a16:creationId xmlns:a16="http://schemas.microsoft.com/office/drawing/2014/main" id="{7E80B132-1CBD-2E43-4F37-72411A4C68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49069" y="4993215"/>
            <a:ext cx="300568" cy="300568"/>
          </a:xfrm>
          <a:prstGeom prst="rect">
            <a:avLst/>
          </a:prstGeom>
        </p:spPr>
      </p:pic>
      <p:pic>
        <p:nvPicPr>
          <p:cNvPr id="14" name="Graphic 5" descr="Checkmark with solid fill">
            <a:extLst>
              <a:ext uri="{FF2B5EF4-FFF2-40B4-BE49-F238E27FC236}">
                <a16:creationId xmlns:a16="http://schemas.microsoft.com/office/drawing/2014/main" id="{60C522F0-A65A-ACFE-05B2-396C732971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49069" y="5617632"/>
            <a:ext cx="300568" cy="300568"/>
          </a:xfrm>
          <a:prstGeom prst="rect">
            <a:avLst/>
          </a:prstGeom>
        </p:spPr>
      </p:pic>
      <p:pic>
        <p:nvPicPr>
          <p:cNvPr id="16" name="Graphic 5" descr="Checkmark with solid fill">
            <a:extLst>
              <a:ext uri="{FF2B5EF4-FFF2-40B4-BE49-F238E27FC236}">
                <a16:creationId xmlns:a16="http://schemas.microsoft.com/office/drawing/2014/main" id="{0D87839D-3DBD-F7D7-FA97-F655EDD334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5611" y="5665257"/>
            <a:ext cx="300568" cy="300568"/>
          </a:xfrm>
          <a:prstGeom prst="rect">
            <a:avLst/>
          </a:prstGeom>
        </p:spPr>
      </p:pic>
      <p:pic>
        <p:nvPicPr>
          <p:cNvPr id="18" name="Graphic 5" descr="Checkmark with solid fill">
            <a:extLst>
              <a:ext uri="{FF2B5EF4-FFF2-40B4-BE49-F238E27FC236}">
                <a16:creationId xmlns:a16="http://schemas.microsoft.com/office/drawing/2014/main" id="{92E31B39-2E99-96FF-88C6-A3F45EC9DE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06079" y="2828924"/>
            <a:ext cx="300568" cy="300568"/>
          </a:xfrm>
          <a:prstGeom prst="rect">
            <a:avLst/>
          </a:prstGeom>
        </p:spPr>
      </p:pic>
      <p:pic>
        <p:nvPicPr>
          <p:cNvPr id="20" name="Graphic 5" descr="Checkmark with solid fill">
            <a:extLst>
              <a:ext uri="{FF2B5EF4-FFF2-40B4-BE49-F238E27FC236}">
                <a16:creationId xmlns:a16="http://schemas.microsoft.com/office/drawing/2014/main" id="{276488F6-A72C-22AD-CC3F-50D5F9AB5F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24620" y="5616307"/>
            <a:ext cx="300568" cy="300568"/>
          </a:xfrm>
          <a:prstGeom prst="rect">
            <a:avLst/>
          </a:prstGeom>
        </p:spPr>
      </p:pic>
      <p:pic>
        <p:nvPicPr>
          <p:cNvPr id="22" name="Graphic 5" descr="Checkmark with solid fill">
            <a:extLst>
              <a:ext uri="{FF2B5EF4-FFF2-40B4-BE49-F238E27FC236}">
                <a16:creationId xmlns:a16="http://schemas.microsoft.com/office/drawing/2014/main" id="{9197E4AA-E00D-1AF0-BFBB-5EB357FE05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84150" y="6288350"/>
            <a:ext cx="300568" cy="300568"/>
          </a:xfrm>
          <a:prstGeom prst="rect">
            <a:avLst/>
          </a:prstGeom>
        </p:spPr>
      </p:pic>
      <p:pic>
        <p:nvPicPr>
          <p:cNvPr id="23" name="Graphic 5" descr="Checkmark with solid fill">
            <a:extLst>
              <a:ext uri="{FF2B5EF4-FFF2-40B4-BE49-F238E27FC236}">
                <a16:creationId xmlns:a16="http://schemas.microsoft.com/office/drawing/2014/main" id="{DCA9FAFB-C1B8-3D78-F0C3-06D8A915E6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24620" y="2817017"/>
            <a:ext cx="300568" cy="300568"/>
          </a:xfrm>
          <a:prstGeom prst="rect">
            <a:avLst/>
          </a:prstGeom>
        </p:spPr>
      </p:pic>
      <p:pic>
        <p:nvPicPr>
          <p:cNvPr id="24" name="Graphic 5" descr="Checkmark with solid fill">
            <a:extLst>
              <a:ext uri="{FF2B5EF4-FFF2-40B4-BE49-F238E27FC236}">
                <a16:creationId xmlns:a16="http://schemas.microsoft.com/office/drawing/2014/main" id="{9734A0AD-1940-9BD1-578B-1FA0BF5BCE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04423" y="2876547"/>
            <a:ext cx="300568" cy="300568"/>
          </a:xfrm>
          <a:prstGeom prst="rect">
            <a:avLst/>
          </a:prstGeom>
        </p:spPr>
      </p:pic>
      <p:pic>
        <p:nvPicPr>
          <p:cNvPr id="25" name="Graphic 5" descr="Checkmark with solid fill">
            <a:extLst>
              <a:ext uri="{FF2B5EF4-FFF2-40B4-BE49-F238E27FC236}">
                <a16:creationId xmlns:a16="http://schemas.microsoft.com/office/drawing/2014/main" id="{AF73CC3B-6660-7A55-B95B-C8EAE60E45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04422" y="3630609"/>
            <a:ext cx="300568" cy="300568"/>
          </a:xfrm>
          <a:prstGeom prst="rect">
            <a:avLst/>
          </a:prstGeom>
        </p:spPr>
      </p:pic>
      <p:pic>
        <p:nvPicPr>
          <p:cNvPr id="26" name="Graphic 5" descr="Checkmark with solid fill">
            <a:extLst>
              <a:ext uri="{FF2B5EF4-FFF2-40B4-BE49-F238E27FC236}">
                <a16:creationId xmlns:a16="http://schemas.microsoft.com/office/drawing/2014/main" id="{A7D0D5AE-C262-F1A1-6583-A1596014A6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31641" y="3571080"/>
            <a:ext cx="300568" cy="300568"/>
          </a:xfrm>
          <a:prstGeom prst="rect">
            <a:avLst/>
          </a:prstGeom>
        </p:spPr>
      </p:pic>
      <p:pic>
        <p:nvPicPr>
          <p:cNvPr id="28" name="Graphic 5" descr="Checkmark with solid fill">
            <a:extLst>
              <a:ext uri="{FF2B5EF4-FFF2-40B4-BE49-F238E27FC236}">
                <a16:creationId xmlns:a16="http://schemas.microsoft.com/office/drawing/2014/main" id="{6CCBC70B-76F7-5B67-21D4-A5B38234D5D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12464" y="2828923"/>
            <a:ext cx="300568" cy="300568"/>
          </a:xfrm>
          <a:prstGeom prst="rect">
            <a:avLst/>
          </a:prstGeom>
        </p:spPr>
      </p:pic>
      <p:pic>
        <p:nvPicPr>
          <p:cNvPr id="29" name="Graphic 5" descr="Checkmark with solid fill">
            <a:extLst>
              <a:ext uri="{FF2B5EF4-FFF2-40B4-BE49-F238E27FC236}">
                <a16:creationId xmlns:a16="http://schemas.microsoft.com/office/drawing/2014/main" id="{79AB9F52-4FCB-417F-C77A-EF05BBA062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00558" y="4261643"/>
            <a:ext cx="300568" cy="300568"/>
          </a:xfrm>
          <a:prstGeom prst="rect">
            <a:avLst/>
          </a:prstGeom>
        </p:spPr>
      </p:pic>
      <p:pic>
        <p:nvPicPr>
          <p:cNvPr id="30" name="Graphic 5" descr="Checkmark with solid fill">
            <a:extLst>
              <a:ext uri="{FF2B5EF4-FFF2-40B4-BE49-F238E27FC236}">
                <a16:creationId xmlns:a16="http://schemas.microsoft.com/office/drawing/2014/main" id="{9198A91B-D2AD-9109-1B2D-503910B9F7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17756" y="2229642"/>
            <a:ext cx="300568" cy="300568"/>
          </a:xfrm>
          <a:prstGeom prst="rect">
            <a:avLst/>
          </a:prstGeom>
        </p:spPr>
      </p:pic>
      <p:pic>
        <p:nvPicPr>
          <p:cNvPr id="31" name="Graphic 5" descr="Checkmark with solid fill">
            <a:extLst>
              <a:ext uri="{FF2B5EF4-FFF2-40B4-BE49-F238E27FC236}">
                <a16:creationId xmlns:a16="http://schemas.microsoft.com/office/drawing/2014/main" id="{055B81E2-FFA4-FA4A-0850-6620057930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54922" y="2876547"/>
            <a:ext cx="300568" cy="300568"/>
          </a:xfrm>
          <a:prstGeom prst="rect">
            <a:avLst/>
          </a:prstGeom>
        </p:spPr>
      </p:pic>
      <p:pic>
        <p:nvPicPr>
          <p:cNvPr id="32" name="Graphic 5" descr="Checkmark with solid fill">
            <a:extLst>
              <a:ext uri="{FF2B5EF4-FFF2-40B4-BE49-F238E27FC236}">
                <a16:creationId xmlns:a16="http://schemas.microsoft.com/office/drawing/2014/main" id="{2EA9AE7F-47FA-C5F1-65A9-F30689F51A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02547" y="3571080"/>
            <a:ext cx="300568" cy="300568"/>
          </a:xfrm>
          <a:prstGeom prst="rect">
            <a:avLst/>
          </a:prstGeom>
        </p:spPr>
      </p:pic>
      <p:pic>
        <p:nvPicPr>
          <p:cNvPr id="33" name="Graphic 5" descr="Checkmark with solid fill">
            <a:extLst>
              <a:ext uri="{FF2B5EF4-FFF2-40B4-BE49-F238E27FC236}">
                <a16:creationId xmlns:a16="http://schemas.microsoft.com/office/drawing/2014/main" id="{89C44918-3AC1-F7FB-7FD7-A13175E6AB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53705" y="2232287"/>
            <a:ext cx="300568" cy="300568"/>
          </a:xfrm>
          <a:prstGeom prst="rect">
            <a:avLst/>
          </a:prstGeom>
        </p:spPr>
      </p:pic>
      <p:pic>
        <p:nvPicPr>
          <p:cNvPr id="34" name="Graphic 5" descr="Checkmark with solid fill">
            <a:extLst>
              <a:ext uri="{FF2B5EF4-FFF2-40B4-BE49-F238E27FC236}">
                <a16:creationId xmlns:a16="http://schemas.microsoft.com/office/drawing/2014/main" id="{3D77A9AF-9E43-C165-6D58-AA0052D458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24620" y="4999829"/>
            <a:ext cx="300568" cy="300568"/>
          </a:xfrm>
          <a:prstGeom prst="rect">
            <a:avLst/>
          </a:prstGeom>
        </p:spPr>
      </p:pic>
      <p:pic>
        <p:nvPicPr>
          <p:cNvPr id="35" name="Graphic 5" descr="Checkmark with solid fill">
            <a:extLst>
              <a:ext uri="{FF2B5EF4-FFF2-40B4-BE49-F238E27FC236}">
                <a16:creationId xmlns:a16="http://schemas.microsoft.com/office/drawing/2014/main" id="{F65131C6-F7BD-0039-4238-1C0EB4449F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17756" y="5617632"/>
            <a:ext cx="300568" cy="300568"/>
          </a:xfrm>
          <a:prstGeom prst="rect">
            <a:avLst/>
          </a:prstGeom>
        </p:spPr>
      </p:pic>
      <p:pic>
        <p:nvPicPr>
          <p:cNvPr id="36" name="Graphic 5" descr="Checkmark with solid fill">
            <a:extLst>
              <a:ext uri="{FF2B5EF4-FFF2-40B4-BE49-F238E27FC236}">
                <a16:creationId xmlns:a16="http://schemas.microsoft.com/office/drawing/2014/main" id="{3DEC3519-1AA7-41B0-9A96-EF7C0B9A6D9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31642" y="4945590"/>
            <a:ext cx="300568" cy="300568"/>
          </a:xfrm>
          <a:prstGeom prst="rect">
            <a:avLst/>
          </a:prstGeom>
        </p:spPr>
      </p:pic>
      <p:pic>
        <p:nvPicPr>
          <p:cNvPr id="37" name="Graphic 6" descr="Close with solid fill">
            <a:extLst>
              <a:ext uri="{FF2B5EF4-FFF2-40B4-BE49-F238E27FC236}">
                <a16:creationId xmlns:a16="http://schemas.microsoft.com/office/drawing/2014/main" id="{D50F6644-99D5-9EF6-5185-EA462E0FDD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49070" y="3642518"/>
            <a:ext cx="300568" cy="289984"/>
          </a:xfrm>
          <a:prstGeom prst="rect">
            <a:avLst/>
          </a:prstGeom>
        </p:spPr>
      </p:pic>
      <p:pic>
        <p:nvPicPr>
          <p:cNvPr id="38" name="Graphic 6" descr="Close with solid fill">
            <a:extLst>
              <a:ext uri="{FF2B5EF4-FFF2-40B4-BE49-F238E27FC236}">
                <a16:creationId xmlns:a16="http://schemas.microsoft.com/office/drawing/2014/main" id="{A786AFA8-5FDE-8513-1DF8-C5117E4E45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39384" y="4965435"/>
            <a:ext cx="300568" cy="289984"/>
          </a:xfrm>
          <a:prstGeom prst="rect">
            <a:avLst/>
          </a:prstGeom>
        </p:spPr>
      </p:pic>
      <p:pic>
        <p:nvPicPr>
          <p:cNvPr id="39" name="Graphic 6" descr="Close with solid fill">
            <a:extLst>
              <a:ext uri="{FF2B5EF4-FFF2-40B4-BE49-F238E27FC236}">
                <a16:creationId xmlns:a16="http://schemas.microsoft.com/office/drawing/2014/main" id="{13EC2A6F-9F8D-BED9-07EC-F9BFBBEA8F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39383" y="4270905"/>
            <a:ext cx="300568" cy="289984"/>
          </a:xfrm>
          <a:prstGeom prst="rect">
            <a:avLst/>
          </a:prstGeom>
        </p:spPr>
      </p:pic>
      <p:pic>
        <p:nvPicPr>
          <p:cNvPr id="40" name="Graphic 6" descr="Close with solid fill">
            <a:extLst>
              <a:ext uri="{FF2B5EF4-FFF2-40B4-BE49-F238E27FC236}">
                <a16:creationId xmlns:a16="http://schemas.microsoft.com/office/drawing/2014/main" id="{68C93091-D856-A3D8-853C-193DC3AE844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49070" y="2277268"/>
            <a:ext cx="300568" cy="289984"/>
          </a:xfrm>
          <a:prstGeom prst="rect">
            <a:avLst/>
          </a:prstGeom>
        </p:spPr>
      </p:pic>
      <p:pic>
        <p:nvPicPr>
          <p:cNvPr id="41" name="Graphic 6" descr="Close with solid fill">
            <a:extLst>
              <a:ext uri="{FF2B5EF4-FFF2-40B4-BE49-F238E27FC236}">
                <a16:creationId xmlns:a16="http://schemas.microsoft.com/office/drawing/2014/main" id="{D2B6A016-CA20-22B0-3322-876CEE0EBF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04425" y="5022319"/>
            <a:ext cx="300568" cy="289984"/>
          </a:xfrm>
          <a:prstGeom prst="rect">
            <a:avLst/>
          </a:prstGeom>
        </p:spPr>
      </p:pic>
      <p:pic>
        <p:nvPicPr>
          <p:cNvPr id="42" name="Graphic 6" descr="Close with solid fill">
            <a:extLst>
              <a:ext uri="{FF2B5EF4-FFF2-40B4-BE49-F238E27FC236}">
                <a16:creationId xmlns:a16="http://schemas.microsoft.com/office/drawing/2014/main" id="{F82C9C1A-AD7C-6399-B766-EA2337B83B6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49071" y="4270905"/>
            <a:ext cx="300568" cy="289984"/>
          </a:xfrm>
          <a:prstGeom prst="rect">
            <a:avLst/>
          </a:prstGeom>
        </p:spPr>
      </p:pic>
      <p:pic>
        <p:nvPicPr>
          <p:cNvPr id="43" name="Graphic 6" descr="Close with solid fill">
            <a:extLst>
              <a:ext uri="{FF2B5EF4-FFF2-40B4-BE49-F238E27FC236}">
                <a16:creationId xmlns:a16="http://schemas.microsoft.com/office/drawing/2014/main" id="{15AE2C41-4E69-B0A5-F0E1-E791E35A32D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39383" y="6281736"/>
            <a:ext cx="300568" cy="289984"/>
          </a:xfrm>
          <a:prstGeom prst="rect">
            <a:avLst/>
          </a:prstGeom>
        </p:spPr>
      </p:pic>
      <p:pic>
        <p:nvPicPr>
          <p:cNvPr id="45" name="Graphic 6" descr="Close with solid fill">
            <a:extLst>
              <a:ext uri="{FF2B5EF4-FFF2-40B4-BE49-F238E27FC236}">
                <a16:creationId xmlns:a16="http://schemas.microsoft.com/office/drawing/2014/main" id="{6135D080-7FCB-88AA-4128-042A6D0B882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31644" y="4270904"/>
            <a:ext cx="300568" cy="289984"/>
          </a:xfrm>
          <a:prstGeom prst="rect">
            <a:avLst/>
          </a:prstGeom>
        </p:spPr>
      </p:pic>
      <p:pic>
        <p:nvPicPr>
          <p:cNvPr id="46" name="Graphic 6" descr="Close with solid fill">
            <a:extLst>
              <a:ext uri="{FF2B5EF4-FFF2-40B4-BE49-F238E27FC236}">
                <a16:creationId xmlns:a16="http://schemas.microsoft.com/office/drawing/2014/main" id="{7429224F-873E-F7C1-DCCA-F5FBC76203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31644" y="2278591"/>
            <a:ext cx="300568" cy="289984"/>
          </a:xfrm>
          <a:prstGeom prst="rect">
            <a:avLst/>
          </a:prstGeom>
        </p:spPr>
      </p:pic>
      <p:pic>
        <p:nvPicPr>
          <p:cNvPr id="48" name="Graphic 6" descr="Close with solid fill">
            <a:extLst>
              <a:ext uri="{FF2B5EF4-FFF2-40B4-BE49-F238E27FC236}">
                <a16:creationId xmlns:a16="http://schemas.microsoft.com/office/drawing/2014/main" id="{F0264C1F-C670-737B-C267-6C1976E1F9F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60321" y="4964112"/>
            <a:ext cx="300568" cy="289984"/>
          </a:xfrm>
          <a:prstGeom prst="rect">
            <a:avLst/>
          </a:prstGeom>
        </p:spPr>
      </p:pic>
      <p:pic>
        <p:nvPicPr>
          <p:cNvPr id="50" name="Graphic 6" descr="Close with solid fill">
            <a:extLst>
              <a:ext uri="{FF2B5EF4-FFF2-40B4-BE49-F238E27FC236}">
                <a16:creationId xmlns:a16="http://schemas.microsoft.com/office/drawing/2014/main" id="{A8EE91B9-9851-9866-8A74-4380A7149E9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49072" y="6287028"/>
            <a:ext cx="300568" cy="289984"/>
          </a:xfrm>
          <a:prstGeom prst="rect">
            <a:avLst/>
          </a:prstGeom>
        </p:spPr>
      </p:pic>
      <p:pic>
        <p:nvPicPr>
          <p:cNvPr id="51" name="Graphic 6" descr="Close with solid fill">
            <a:extLst>
              <a:ext uri="{FF2B5EF4-FFF2-40B4-BE49-F238E27FC236}">
                <a16:creationId xmlns:a16="http://schemas.microsoft.com/office/drawing/2014/main" id="{F164BC7B-580D-A4FD-479E-72CCCD04DC6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60321" y="6281738"/>
            <a:ext cx="300568" cy="289984"/>
          </a:xfrm>
          <a:prstGeom prst="rect">
            <a:avLst/>
          </a:prstGeom>
        </p:spPr>
      </p:pic>
      <p:pic>
        <p:nvPicPr>
          <p:cNvPr id="54" name="Graphic 6" descr="Close with solid fill">
            <a:extLst>
              <a:ext uri="{FF2B5EF4-FFF2-40B4-BE49-F238E27FC236}">
                <a16:creationId xmlns:a16="http://schemas.microsoft.com/office/drawing/2014/main" id="{B53C0259-EEB5-2BF8-46D8-D85F468292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31644" y="6280415"/>
            <a:ext cx="300568" cy="289984"/>
          </a:xfrm>
          <a:prstGeom prst="rect">
            <a:avLst/>
          </a:prstGeom>
        </p:spPr>
      </p:pic>
      <p:pic>
        <p:nvPicPr>
          <p:cNvPr id="55" name="Graphic 6" descr="Close with solid fill">
            <a:extLst>
              <a:ext uri="{FF2B5EF4-FFF2-40B4-BE49-F238E27FC236}">
                <a16:creationId xmlns:a16="http://schemas.microsoft.com/office/drawing/2014/main" id="{045B813A-C714-168B-D699-A52E1F7ABE6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31644" y="5675842"/>
            <a:ext cx="300568" cy="289984"/>
          </a:xfrm>
          <a:prstGeom prst="rect">
            <a:avLst/>
          </a:prstGeom>
        </p:spPr>
      </p:pic>
      <p:pic>
        <p:nvPicPr>
          <p:cNvPr id="56" name="Graphic 6" descr="Close with solid fill">
            <a:extLst>
              <a:ext uri="{FF2B5EF4-FFF2-40B4-BE49-F238E27FC236}">
                <a16:creationId xmlns:a16="http://schemas.microsoft.com/office/drawing/2014/main" id="{ABE4CA81-C8A5-A7EC-E94D-38CCDB8BDD2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648311" y="4942946"/>
            <a:ext cx="300568" cy="289984"/>
          </a:xfrm>
          <a:prstGeom prst="rect">
            <a:avLst/>
          </a:prstGeom>
        </p:spPr>
      </p:pic>
      <p:pic>
        <p:nvPicPr>
          <p:cNvPr id="59" name="Graphic 6" descr="Close with solid fill">
            <a:extLst>
              <a:ext uri="{FF2B5EF4-FFF2-40B4-BE49-F238E27FC236}">
                <a16:creationId xmlns:a16="http://schemas.microsoft.com/office/drawing/2014/main" id="{2EB2FDEE-81EF-A63A-9031-9755FCC1D14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643019" y="5675840"/>
            <a:ext cx="300568" cy="289984"/>
          </a:xfrm>
          <a:prstGeom prst="rect">
            <a:avLst/>
          </a:prstGeom>
        </p:spPr>
      </p:pic>
      <p:pic>
        <p:nvPicPr>
          <p:cNvPr id="61" name="Graphic 6" descr="Close with solid fill">
            <a:extLst>
              <a:ext uri="{FF2B5EF4-FFF2-40B4-BE49-F238E27FC236}">
                <a16:creationId xmlns:a16="http://schemas.microsoft.com/office/drawing/2014/main" id="{96B45D77-F715-EF94-C9D5-40A2C5E639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643019" y="4262965"/>
            <a:ext cx="300568" cy="289984"/>
          </a:xfrm>
          <a:prstGeom prst="rect">
            <a:avLst/>
          </a:prstGeom>
        </p:spPr>
      </p:pic>
      <p:pic>
        <p:nvPicPr>
          <p:cNvPr id="62" name="Graphic 6" descr="Close with solid fill">
            <a:extLst>
              <a:ext uri="{FF2B5EF4-FFF2-40B4-BE49-F238E27FC236}">
                <a16:creationId xmlns:a16="http://schemas.microsoft.com/office/drawing/2014/main" id="{B87DCC2A-3E87-4D9F-53E1-FCE353A536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19081" y="6297612"/>
            <a:ext cx="300568" cy="289984"/>
          </a:xfrm>
          <a:prstGeom prst="rect">
            <a:avLst/>
          </a:prstGeom>
        </p:spPr>
      </p:pic>
      <p:pic>
        <p:nvPicPr>
          <p:cNvPr id="63" name="Graphic 6" descr="Close with solid fill">
            <a:extLst>
              <a:ext uri="{FF2B5EF4-FFF2-40B4-BE49-F238E27FC236}">
                <a16:creationId xmlns:a16="http://schemas.microsoft.com/office/drawing/2014/main" id="{C7FDA21B-E70E-97BA-A95A-557801A292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643019" y="2229643"/>
            <a:ext cx="300568" cy="289984"/>
          </a:xfrm>
          <a:prstGeom prst="rect">
            <a:avLst/>
          </a:prstGeom>
        </p:spPr>
      </p:pic>
      <p:pic>
        <p:nvPicPr>
          <p:cNvPr id="64" name="Graphic 6" descr="Close with solid fill">
            <a:extLst>
              <a:ext uri="{FF2B5EF4-FFF2-40B4-BE49-F238E27FC236}">
                <a16:creationId xmlns:a16="http://schemas.microsoft.com/office/drawing/2014/main" id="{D75EDD95-E8D8-F9C1-7744-27B8316BE7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53707" y="3571081"/>
            <a:ext cx="300568" cy="289984"/>
          </a:xfrm>
          <a:prstGeom prst="rect">
            <a:avLst/>
          </a:prstGeom>
        </p:spPr>
      </p:pic>
      <p:pic>
        <p:nvPicPr>
          <p:cNvPr id="65" name="Graphic 6" descr="Close with solid fill">
            <a:extLst>
              <a:ext uri="{FF2B5EF4-FFF2-40B4-BE49-F238E27FC236}">
                <a16:creationId xmlns:a16="http://schemas.microsoft.com/office/drawing/2014/main" id="{D69ABB10-A2B6-42AA-1611-09DBA8BB00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00561" y="3499643"/>
            <a:ext cx="300568" cy="289984"/>
          </a:xfrm>
          <a:prstGeom prst="rect">
            <a:avLst/>
          </a:prstGeom>
        </p:spPr>
      </p:pic>
      <p:pic>
        <p:nvPicPr>
          <p:cNvPr id="66" name="Graphic 6" descr="Close with solid fill">
            <a:extLst>
              <a:ext uri="{FF2B5EF4-FFF2-40B4-BE49-F238E27FC236}">
                <a16:creationId xmlns:a16="http://schemas.microsoft.com/office/drawing/2014/main" id="{E7D7A9E7-1C4E-2205-2F2F-39DAE9064A6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24622" y="2278591"/>
            <a:ext cx="300568" cy="289984"/>
          </a:xfrm>
          <a:prstGeom prst="rect">
            <a:avLst/>
          </a:prstGeom>
        </p:spPr>
      </p:pic>
      <p:pic>
        <p:nvPicPr>
          <p:cNvPr id="67" name="Graphic 6" descr="Close with solid fill">
            <a:extLst>
              <a:ext uri="{FF2B5EF4-FFF2-40B4-BE49-F238E27FC236}">
                <a16:creationId xmlns:a16="http://schemas.microsoft.com/office/drawing/2014/main" id="{B45D3ECB-2E4B-80F7-B625-1A767F89237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17758" y="4953528"/>
            <a:ext cx="300568" cy="289984"/>
          </a:xfrm>
          <a:prstGeom prst="rect">
            <a:avLst/>
          </a:prstGeom>
        </p:spPr>
      </p:pic>
      <p:pic>
        <p:nvPicPr>
          <p:cNvPr id="68" name="Graphic 6" descr="Close with solid fill">
            <a:extLst>
              <a:ext uri="{FF2B5EF4-FFF2-40B4-BE49-F238E27FC236}">
                <a16:creationId xmlns:a16="http://schemas.microsoft.com/office/drawing/2014/main" id="{B78942ED-61F8-09E3-D615-30F5213D51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24623" y="3528747"/>
            <a:ext cx="300568" cy="289984"/>
          </a:xfrm>
          <a:prstGeom prst="rect">
            <a:avLst/>
          </a:prstGeom>
        </p:spPr>
      </p:pic>
      <p:pic>
        <p:nvPicPr>
          <p:cNvPr id="69" name="Graphic 6" descr="Close with solid fill">
            <a:extLst>
              <a:ext uri="{FF2B5EF4-FFF2-40B4-BE49-F238E27FC236}">
                <a16:creationId xmlns:a16="http://schemas.microsoft.com/office/drawing/2014/main" id="{7DE4F18E-4CDC-A774-49B6-FB5639E7E62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04425" y="5531644"/>
            <a:ext cx="300568" cy="289984"/>
          </a:xfrm>
          <a:prstGeom prst="rect">
            <a:avLst/>
          </a:prstGeom>
        </p:spPr>
      </p:pic>
      <p:pic>
        <p:nvPicPr>
          <p:cNvPr id="70" name="Graphic 5" descr="Checkmark with solid fill">
            <a:extLst>
              <a:ext uri="{FF2B5EF4-FFF2-40B4-BE49-F238E27FC236}">
                <a16:creationId xmlns:a16="http://schemas.microsoft.com/office/drawing/2014/main" id="{679F54E2-260D-589C-E50A-E203592534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53702" y="4261640"/>
            <a:ext cx="300568" cy="300568"/>
          </a:xfrm>
          <a:prstGeom prst="rect">
            <a:avLst/>
          </a:prstGeom>
        </p:spPr>
      </p:pic>
      <p:pic>
        <p:nvPicPr>
          <p:cNvPr id="71" name="Graphic 5" descr="Checkmark with solid fill">
            <a:extLst>
              <a:ext uri="{FF2B5EF4-FFF2-40B4-BE49-F238E27FC236}">
                <a16:creationId xmlns:a16="http://schemas.microsoft.com/office/drawing/2014/main" id="{3705961F-92FF-1442-7B94-58DEE6B60A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24619" y="4265610"/>
            <a:ext cx="300568" cy="300568"/>
          </a:xfrm>
          <a:prstGeom prst="rect">
            <a:avLst/>
          </a:prstGeom>
        </p:spPr>
      </p:pic>
      <p:pic>
        <p:nvPicPr>
          <p:cNvPr id="74" name="Graphic 5" descr="Checkmark with solid fill">
            <a:extLst>
              <a:ext uri="{FF2B5EF4-FFF2-40B4-BE49-F238E27FC236}">
                <a16:creationId xmlns:a16="http://schemas.microsoft.com/office/drawing/2014/main" id="{46DA8F97-ACBD-49CF-7F9B-045AE56F7F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04422" y="4282808"/>
            <a:ext cx="300568" cy="300568"/>
          </a:xfrm>
          <a:prstGeom prst="rect">
            <a:avLst/>
          </a:prstGeom>
        </p:spPr>
      </p:pic>
      <p:pic>
        <p:nvPicPr>
          <p:cNvPr id="75" name="Graphic 5" descr="Checkmark with solid fill">
            <a:extLst>
              <a:ext uri="{FF2B5EF4-FFF2-40B4-BE49-F238E27FC236}">
                <a16:creationId xmlns:a16="http://schemas.microsoft.com/office/drawing/2014/main" id="{F9DC56F1-22CB-B75C-8BF7-914D4DBAC1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81578" y="2876547"/>
            <a:ext cx="300568" cy="300568"/>
          </a:xfrm>
          <a:prstGeom prst="rect">
            <a:avLst/>
          </a:prstGeom>
        </p:spPr>
      </p:pic>
      <p:pic>
        <p:nvPicPr>
          <p:cNvPr id="76" name="Graphic 5" descr="Checkmark with solid fill">
            <a:extLst>
              <a:ext uri="{FF2B5EF4-FFF2-40B4-BE49-F238E27FC236}">
                <a16:creationId xmlns:a16="http://schemas.microsoft.com/office/drawing/2014/main" id="{36A4DD7F-3C0F-FDBB-E7E5-6B74E3FB23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81579" y="2229641"/>
            <a:ext cx="300568" cy="300568"/>
          </a:xfrm>
          <a:prstGeom prst="rect">
            <a:avLst/>
          </a:prstGeom>
        </p:spPr>
      </p:pic>
      <p:pic>
        <p:nvPicPr>
          <p:cNvPr id="77" name="Graphic 5" descr="Checkmark with solid fill">
            <a:extLst>
              <a:ext uri="{FF2B5EF4-FFF2-40B4-BE49-F238E27FC236}">
                <a16:creationId xmlns:a16="http://schemas.microsoft.com/office/drawing/2014/main" id="{6820B7A1-A596-454C-F106-EE2A54AC7B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41110" y="3524777"/>
            <a:ext cx="300568" cy="300568"/>
          </a:xfrm>
          <a:prstGeom prst="rect">
            <a:avLst/>
          </a:prstGeom>
        </p:spPr>
      </p:pic>
      <p:pic>
        <p:nvPicPr>
          <p:cNvPr id="78" name="Graphic 5" descr="Checkmark with solid fill">
            <a:extLst>
              <a:ext uri="{FF2B5EF4-FFF2-40B4-BE49-F238E27FC236}">
                <a16:creationId xmlns:a16="http://schemas.microsoft.com/office/drawing/2014/main" id="{F6052051-1E6B-0D86-437D-492DD49E39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41109" y="4241796"/>
            <a:ext cx="300568" cy="300568"/>
          </a:xfrm>
          <a:prstGeom prst="rect">
            <a:avLst/>
          </a:prstGeom>
        </p:spPr>
      </p:pic>
      <p:pic>
        <p:nvPicPr>
          <p:cNvPr id="80" name="Graphic 5" descr="Checkmark with solid fill">
            <a:extLst>
              <a:ext uri="{FF2B5EF4-FFF2-40B4-BE49-F238E27FC236}">
                <a16:creationId xmlns:a16="http://schemas.microsoft.com/office/drawing/2014/main" id="{13D5BC24-7C25-ABE9-E80C-01D18E673A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81579" y="4941620"/>
            <a:ext cx="300568" cy="300568"/>
          </a:xfrm>
          <a:prstGeom prst="rect">
            <a:avLst/>
          </a:prstGeom>
        </p:spPr>
      </p:pic>
      <p:pic>
        <p:nvPicPr>
          <p:cNvPr id="81" name="Graphic 5" descr="Checkmark with solid fill">
            <a:extLst>
              <a:ext uri="{FF2B5EF4-FFF2-40B4-BE49-F238E27FC236}">
                <a16:creationId xmlns:a16="http://schemas.microsoft.com/office/drawing/2014/main" id="{25D1A7BB-6E0B-0904-AD27-12DFF0F1C6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41109" y="5614984"/>
            <a:ext cx="300568" cy="300568"/>
          </a:xfrm>
          <a:prstGeom prst="rect">
            <a:avLst/>
          </a:prstGeom>
        </p:spPr>
      </p:pic>
      <p:pic>
        <p:nvPicPr>
          <p:cNvPr id="82" name="Graphic 5" descr="Checkmark with solid fill">
            <a:extLst>
              <a:ext uri="{FF2B5EF4-FFF2-40B4-BE49-F238E27FC236}">
                <a16:creationId xmlns:a16="http://schemas.microsoft.com/office/drawing/2014/main" id="{8DB5FABD-08DA-9A20-67B5-19F9197F90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41110" y="6288350"/>
            <a:ext cx="300568" cy="300568"/>
          </a:xfrm>
          <a:prstGeom prst="rect">
            <a:avLst/>
          </a:prstGeom>
        </p:spPr>
      </p:pic>
      <p:pic>
        <p:nvPicPr>
          <p:cNvPr id="83" name="Graphic 5" descr="Checkmark with solid fill">
            <a:extLst>
              <a:ext uri="{FF2B5EF4-FFF2-40B4-BE49-F238E27FC236}">
                <a16:creationId xmlns:a16="http://schemas.microsoft.com/office/drawing/2014/main" id="{E7BE86ED-BCAE-A7F9-8433-A0E1F7F386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04422" y="2265360"/>
            <a:ext cx="300568" cy="300568"/>
          </a:xfrm>
          <a:prstGeom prst="rect">
            <a:avLst/>
          </a:prstGeom>
        </p:spPr>
      </p:pic>
      <p:pic>
        <p:nvPicPr>
          <p:cNvPr id="84" name="Graphic 5" descr="Checkmark with solid fill">
            <a:extLst>
              <a:ext uri="{FF2B5EF4-FFF2-40B4-BE49-F238E27FC236}">
                <a16:creationId xmlns:a16="http://schemas.microsoft.com/office/drawing/2014/main" id="{65EF9A60-360B-C0D7-68F4-7C74A11715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54921" y="6300256"/>
            <a:ext cx="300568" cy="300568"/>
          </a:xfrm>
          <a:prstGeom prst="rect">
            <a:avLst/>
          </a:prstGeom>
        </p:spPr>
      </p:pic>
      <p:pic>
        <p:nvPicPr>
          <p:cNvPr id="85" name="Graphic 5" descr="Checkmark with solid fill">
            <a:extLst>
              <a:ext uri="{FF2B5EF4-FFF2-40B4-BE49-F238E27FC236}">
                <a16:creationId xmlns:a16="http://schemas.microsoft.com/office/drawing/2014/main" id="{0B0A6B9A-D155-85DA-D1FD-D0533B6B1A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04422" y="6293641"/>
            <a:ext cx="300568" cy="300568"/>
          </a:xfrm>
          <a:prstGeom prst="rect">
            <a:avLst/>
          </a:prstGeom>
        </p:spPr>
      </p:pic>
      <p:pic>
        <p:nvPicPr>
          <p:cNvPr id="2" name="Graphic 5" descr="Checkmark with solid fill">
            <a:extLst>
              <a:ext uri="{FF2B5EF4-FFF2-40B4-BE49-F238E27FC236}">
                <a16:creationId xmlns:a16="http://schemas.microsoft.com/office/drawing/2014/main" id="{B694A2D5-CD14-95DF-51AC-7385F3FAE3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15767" y="2828924"/>
            <a:ext cx="300568" cy="300568"/>
          </a:xfrm>
          <a:prstGeom prst="rect">
            <a:avLst/>
          </a:prstGeom>
        </p:spPr>
      </p:pic>
      <p:sp>
        <p:nvSpPr>
          <p:cNvPr id="3" name="TextBox 2">
            <a:extLst>
              <a:ext uri="{FF2B5EF4-FFF2-40B4-BE49-F238E27FC236}">
                <a16:creationId xmlns:a16="http://schemas.microsoft.com/office/drawing/2014/main" id="{69AD019B-EB5B-8AAF-142D-16FBBB4F6776}"/>
              </a:ext>
            </a:extLst>
          </p:cNvPr>
          <p:cNvSpPr txBox="1"/>
          <p:nvPr/>
        </p:nvSpPr>
        <p:spPr>
          <a:xfrm>
            <a:off x="282773" y="357187"/>
            <a:ext cx="383976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cs typeface="Calibri"/>
              </a:rPr>
              <a:t>Feature Comparision:</a:t>
            </a:r>
            <a:endParaRPr lang="en-US" sz="2400" b="1" u="sng" dirty="0"/>
          </a:p>
        </p:txBody>
      </p:sp>
    </p:spTree>
    <p:extLst>
      <p:ext uri="{BB962C8B-B14F-4D97-AF65-F5344CB8AC3E}">
        <p14:creationId xmlns:p14="http://schemas.microsoft.com/office/powerpoint/2010/main" val="137142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58595CB-FE0A-6D1D-AEE4-D7194BA13540}"/>
              </a:ext>
            </a:extLst>
          </p:cNvPr>
          <p:cNvPicPr>
            <a:picLocks noGrp="1" noChangeAspect="1"/>
          </p:cNvPicPr>
          <p:nvPr>
            <p:ph idx="1"/>
          </p:nvPr>
        </p:nvPicPr>
        <p:blipFill>
          <a:blip r:embed="rId2"/>
          <a:stretch>
            <a:fillRect/>
          </a:stretch>
        </p:blipFill>
        <p:spPr>
          <a:xfrm>
            <a:off x="-2732" y="3970"/>
            <a:ext cx="12197463" cy="6851649"/>
          </a:xfrm>
        </p:spPr>
      </p:pic>
    </p:spTree>
    <p:extLst>
      <p:ext uri="{BB962C8B-B14F-4D97-AF65-F5344CB8AC3E}">
        <p14:creationId xmlns:p14="http://schemas.microsoft.com/office/powerpoint/2010/main" val="2810892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B7B7DC-0B43-C172-D119-2B29CE72B2FD}"/>
              </a:ext>
            </a:extLst>
          </p:cNvPr>
          <p:cNvSpPr>
            <a:spLocks noGrp="1"/>
          </p:cNvSpPr>
          <p:nvPr>
            <p:ph type="title"/>
          </p:nvPr>
        </p:nvSpPr>
        <p:spPr>
          <a:xfrm>
            <a:off x="594360" y="1209086"/>
            <a:ext cx="3876848" cy="4064925"/>
          </a:xfrm>
        </p:spPr>
        <p:txBody>
          <a:bodyPr anchor="ctr">
            <a:normAutofit/>
          </a:bodyPr>
          <a:lstStyle/>
          <a:p>
            <a:r>
              <a:rPr lang="en-US" sz="5000" dirty="0">
                <a:cs typeface="Calibri Light"/>
              </a:rPr>
              <a:t>Detailed Solution:</a:t>
            </a:r>
            <a:endParaRPr lang="en-US" sz="5000" dirty="0"/>
          </a:p>
        </p:txBody>
      </p:sp>
      <p:grpSp>
        <p:nvGrpSpPr>
          <p:cNvPr id="13" name="Group 12">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569464"/>
            <a:ext cx="242107" cy="1340860"/>
            <a:chOff x="56167" y="2761488"/>
            <a:chExt cx="242107" cy="1340860"/>
          </a:xfrm>
        </p:grpSpPr>
        <p:sp>
          <p:nvSpPr>
            <p:cNvPr id="14"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0AE264D-2EEB-96F5-3ED3-69C0E7BA4B89}"/>
              </a:ext>
            </a:extLst>
          </p:cNvPr>
          <p:cNvGraphicFramePr>
            <a:graphicFrameLocks noGrp="1"/>
          </p:cNvGraphicFramePr>
          <p:nvPr>
            <p:ph idx="1"/>
            <p:extLst>
              <p:ext uri="{D42A27DB-BD31-4B8C-83A1-F6EECF244321}">
                <p14:modId xmlns:p14="http://schemas.microsoft.com/office/powerpoint/2010/main" val="1832628238"/>
              </p:ext>
            </p:extLst>
          </p:nvPr>
        </p:nvGraphicFramePr>
        <p:xfrm>
          <a:off x="5095833" y="76200"/>
          <a:ext cx="7080419" cy="62893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8331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Isosceles Triangle 2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4">
            <a:extLst>
              <a:ext uri="{FF2B5EF4-FFF2-40B4-BE49-F238E27FC236}">
                <a16:creationId xmlns:a16="http://schemas.microsoft.com/office/drawing/2014/main" id="{D27B879F-36FA-D89A-75F2-B08C8F806D11}"/>
              </a:ext>
            </a:extLst>
          </p:cNvPr>
          <p:cNvGraphicFramePr/>
          <p:nvPr>
            <p:extLst>
              <p:ext uri="{D42A27DB-BD31-4B8C-83A1-F6EECF244321}">
                <p14:modId xmlns:p14="http://schemas.microsoft.com/office/powerpoint/2010/main" val="4219714004"/>
              </p:ext>
            </p:extLst>
          </p:nvPr>
        </p:nvGraphicFramePr>
        <p:xfrm>
          <a:off x="2117" y="108480"/>
          <a:ext cx="12187766" cy="6703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0044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Box 1"/>
          <p:cNvSpPr txBox="1"/>
          <p:nvPr/>
        </p:nvSpPr>
        <p:spPr>
          <a:xfrm>
            <a:off x="838199" y="291090"/>
            <a:ext cx="10515599" cy="93268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mj-lt"/>
                <a:ea typeface="+mj-ea"/>
                <a:cs typeface="+mj-cs"/>
              </a:rPr>
              <a:t>Detailed</a:t>
            </a:r>
            <a:r>
              <a:rPr lang="en-US" sz="5400" kern="1200" dirty="0">
                <a:latin typeface="+mj-lt"/>
                <a:ea typeface="+mj-ea"/>
                <a:cs typeface="+mj-cs"/>
              </a:rPr>
              <a:t> System:</a:t>
            </a:r>
          </a:p>
        </p:txBody>
      </p:sp>
      <p:pic>
        <p:nvPicPr>
          <p:cNvPr id="4" name="Picture 4">
            <a:extLst>
              <a:ext uri="{FF2B5EF4-FFF2-40B4-BE49-F238E27FC236}">
                <a16:creationId xmlns:a16="http://schemas.microsoft.com/office/drawing/2014/main" id="{5E6CEB24-67D2-256E-28C6-D2C60D8E4B96}"/>
              </a:ext>
            </a:extLst>
          </p:cNvPr>
          <p:cNvPicPr>
            <a:picLocks noChangeAspect="1"/>
          </p:cNvPicPr>
          <p:nvPr/>
        </p:nvPicPr>
        <p:blipFill>
          <a:blip r:embed="rId2"/>
          <a:stretch>
            <a:fillRect/>
          </a:stretch>
        </p:blipFill>
        <p:spPr>
          <a:xfrm>
            <a:off x="2395378" y="1863801"/>
            <a:ext cx="7401243" cy="444074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2">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2" name="Rectangle 54">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4" name="Rectangle 56">
            <a:extLst>
              <a:ext uri="{FF2B5EF4-FFF2-40B4-BE49-F238E27FC236}">
                <a16:creationId xmlns:a16="http://schemas.microsoft.com/office/drawing/2014/main" id="{E43DC68B-54DD-4053-BE4D-615259684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A3F41F-D102-6CA6-3D6C-82E4C5CA52A6}"/>
              </a:ext>
            </a:extLst>
          </p:cNvPr>
          <p:cNvSpPr>
            <a:spLocks noGrp="1"/>
          </p:cNvSpPr>
          <p:nvPr>
            <p:ph type="title"/>
          </p:nvPr>
        </p:nvSpPr>
        <p:spPr>
          <a:xfrm>
            <a:off x="5760722" y="540167"/>
            <a:ext cx="5199680" cy="2135867"/>
          </a:xfrm>
        </p:spPr>
        <p:txBody>
          <a:bodyPr anchor="b">
            <a:normAutofit/>
          </a:bodyPr>
          <a:lstStyle/>
          <a:p>
            <a:r>
              <a:rPr lang="en-US" sz="4800" b="1" u="sng">
                <a:cs typeface="Calibri Light"/>
              </a:rPr>
              <a:t>Target Audiences:</a:t>
            </a:r>
            <a:r>
              <a:rPr lang="en-US" sz="4800">
                <a:cs typeface="Calibri Light"/>
              </a:rPr>
              <a:t> </a:t>
            </a:r>
            <a:endParaRPr lang="en-US" sz="4800"/>
          </a:p>
        </p:txBody>
      </p:sp>
      <p:sp>
        <p:nvSpPr>
          <p:cNvPr id="59" name="Rectangle 58">
            <a:extLst>
              <a:ext uri="{FF2B5EF4-FFF2-40B4-BE49-F238E27FC236}">
                <a16:creationId xmlns:a16="http://schemas.microsoft.com/office/drawing/2014/main" id="{36F31C88-3DEF-4EA8-AE3A-49441413F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711337"/>
            <a:ext cx="893136" cy="5433318"/>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14" name="Picture 4">
            <a:extLst>
              <a:ext uri="{FF2B5EF4-FFF2-40B4-BE49-F238E27FC236}">
                <a16:creationId xmlns:a16="http://schemas.microsoft.com/office/drawing/2014/main" id="{0C9C6327-05C9-D52F-F293-88EFEBBBCB75}"/>
              </a:ext>
            </a:extLst>
          </p:cNvPr>
          <p:cNvPicPr>
            <a:picLocks noChangeAspect="1"/>
          </p:cNvPicPr>
          <p:nvPr/>
        </p:nvPicPr>
        <p:blipFill rotWithShape="1">
          <a:blip r:embed="rId2"/>
          <a:srcRect l="18931" r="18931"/>
          <a:stretch/>
        </p:blipFill>
        <p:spPr>
          <a:xfrm>
            <a:off x="413006" y="1391687"/>
            <a:ext cx="4350868" cy="4726313"/>
          </a:xfrm>
          <a:prstGeom prst="rect">
            <a:avLst/>
          </a:prstGeom>
        </p:spPr>
      </p:pic>
      <p:cxnSp>
        <p:nvCxnSpPr>
          <p:cNvPr id="61" name="Straight Connector 60">
            <a:extLst>
              <a:ext uri="{FF2B5EF4-FFF2-40B4-BE49-F238E27FC236}">
                <a16:creationId xmlns:a16="http://schemas.microsoft.com/office/drawing/2014/main" id="{F085D7B9-E066-4923-8CB7-294BF30629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81669A-CD39-4244-B8BF-016896F4DA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0" name="Content Placeholder 2">
            <a:extLst>
              <a:ext uri="{FF2B5EF4-FFF2-40B4-BE49-F238E27FC236}">
                <a16:creationId xmlns:a16="http://schemas.microsoft.com/office/drawing/2014/main" id="{8C90B9DE-7339-347A-992E-168710630699}"/>
              </a:ext>
            </a:extLst>
          </p:cNvPr>
          <p:cNvGraphicFramePr>
            <a:graphicFrameLocks noGrp="1"/>
          </p:cNvGraphicFramePr>
          <p:nvPr>
            <p:ph idx="1"/>
            <p:extLst>
              <p:ext uri="{D42A27DB-BD31-4B8C-83A1-F6EECF244321}">
                <p14:modId xmlns:p14="http://schemas.microsoft.com/office/powerpoint/2010/main" val="2666495467"/>
              </p:ext>
            </p:extLst>
          </p:nvPr>
        </p:nvGraphicFramePr>
        <p:xfrm>
          <a:off x="5760722" y="2880452"/>
          <a:ext cx="5199680" cy="30954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040329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69F839-6EF0-D173-5A87-D8708F4CA162}"/>
              </a:ext>
            </a:extLst>
          </p:cNvPr>
          <p:cNvSpPr>
            <a:spLocks noGrp="1"/>
          </p:cNvSpPr>
          <p:nvPr>
            <p:ph type="title"/>
          </p:nvPr>
        </p:nvSpPr>
        <p:spPr>
          <a:xfrm>
            <a:off x="2117" y="557189"/>
            <a:ext cx="4876969" cy="5567891"/>
          </a:xfrm>
        </p:spPr>
        <p:txBody>
          <a:bodyPr>
            <a:normAutofit/>
          </a:bodyPr>
          <a:lstStyle/>
          <a:p>
            <a:r>
              <a:rPr lang="en-US" sz="5200" b="1" u="sng">
                <a:ea typeface="Calibri Light"/>
                <a:cs typeface="Calibri Light"/>
              </a:rPr>
              <a:t>Technology Used:</a:t>
            </a:r>
            <a:endParaRPr lang="en-US" sz="5200" b="1" u="sng"/>
          </a:p>
        </p:txBody>
      </p:sp>
      <p:graphicFrame>
        <p:nvGraphicFramePr>
          <p:cNvPr id="7" name="Content Placeholder 2">
            <a:extLst>
              <a:ext uri="{FF2B5EF4-FFF2-40B4-BE49-F238E27FC236}">
                <a16:creationId xmlns:a16="http://schemas.microsoft.com/office/drawing/2014/main" id="{56431563-9235-B712-2F8B-EE028FBF33B4}"/>
              </a:ext>
            </a:extLst>
          </p:cNvPr>
          <p:cNvGraphicFramePr>
            <a:graphicFrameLocks noGrp="1"/>
          </p:cNvGraphicFramePr>
          <p:nvPr>
            <p:ph idx="1"/>
            <p:extLst>
              <p:ext uri="{D42A27DB-BD31-4B8C-83A1-F6EECF244321}">
                <p14:modId xmlns:p14="http://schemas.microsoft.com/office/powerpoint/2010/main" val="15905587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4544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7">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4A2F756-E28F-0C44-5CA8-A7EB29C8B5F1}"/>
              </a:ext>
            </a:extLst>
          </p:cNvPr>
          <p:cNvGraphicFramePr>
            <a:graphicFrameLocks noGrp="1"/>
          </p:cNvGraphicFramePr>
          <p:nvPr>
            <p:ph idx="1"/>
            <p:extLst>
              <p:ext uri="{D42A27DB-BD31-4B8C-83A1-F6EECF244321}">
                <p14:modId xmlns:p14="http://schemas.microsoft.com/office/powerpoint/2010/main" val="1371438564"/>
              </p:ext>
            </p:extLst>
          </p:nvPr>
        </p:nvGraphicFramePr>
        <p:xfrm>
          <a:off x="4902709" y="120330"/>
          <a:ext cx="7097076" cy="6457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0434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EE65-F5D6-733E-06E1-8C1129FF8635}"/>
              </a:ext>
            </a:extLst>
          </p:cNvPr>
          <p:cNvSpPr>
            <a:spLocks noGrp="1"/>
          </p:cNvSpPr>
          <p:nvPr>
            <p:ph type="title"/>
          </p:nvPr>
        </p:nvSpPr>
        <p:spPr/>
        <p:txBody>
          <a:bodyPr/>
          <a:lstStyle/>
          <a:p>
            <a:r>
              <a:rPr lang="en-US" b="1" u="sng" dirty="0">
                <a:cs typeface="Calibri Light"/>
              </a:rPr>
              <a:t>Financial Feasibility:</a:t>
            </a:r>
            <a:endParaRPr lang="en-US" b="1" u="sng" dirty="0"/>
          </a:p>
        </p:txBody>
      </p:sp>
      <p:graphicFrame>
        <p:nvGraphicFramePr>
          <p:cNvPr id="4" name="Table 4">
            <a:extLst>
              <a:ext uri="{FF2B5EF4-FFF2-40B4-BE49-F238E27FC236}">
                <a16:creationId xmlns:a16="http://schemas.microsoft.com/office/drawing/2014/main" id="{80839BAE-3E7A-FFE2-CF19-83D421E4B489}"/>
              </a:ext>
            </a:extLst>
          </p:cNvPr>
          <p:cNvGraphicFramePr>
            <a:graphicFrameLocks noGrp="1"/>
          </p:cNvGraphicFramePr>
          <p:nvPr>
            <p:ph idx="1"/>
            <p:extLst>
              <p:ext uri="{D42A27DB-BD31-4B8C-83A1-F6EECF244321}">
                <p14:modId xmlns:p14="http://schemas.microsoft.com/office/powerpoint/2010/main" val="398261535"/>
              </p:ext>
            </p:extLst>
          </p:nvPr>
        </p:nvGraphicFramePr>
        <p:xfrm>
          <a:off x="838200" y="1825625"/>
          <a:ext cx="10515600" cy="29667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680315640"/>
                    </a:ext>
                  </a:extLst>
                </a:gridCol>
                <a:gridCol w="5257800">
                  <a:extLst>
                    <a:ext uri="{9D8B030D-6E8A-4147-A177-3AD203B41FA5}">
                      <a16:colId xmlns:a16="http://schemas.microsoft.com/office/drawing/2014/main" val="2734377902"/>
                    </a:ext>
                  </a:extLst>
                </a:gridCol>
              </a:tblGrid>
              <a:tr h="370840">
                <a:tc>
                  <a:txBody>
                    <a:bodyPr/>
                    <a:lstStyle/>
                    <a:p>
                      <a:pPr lvl="0"/>
                      <a:r>
                        <a:rPr lang="en-US" b="0" dirty="0">
                          <a:solidFill>
                            <a:schemeClr val="tx1"/>
                          </a:solidFill>
                        </a:rPr>
                        <a:t>LoRaWAN</a:t>
                      </a:r>
                    </a:p>
                  </a:txBody>
                  <a:tcPr/>
                </a:tc>
                <a:tc>
                  <a:txBody>
                    <a:bodyPr/>
                    <a:lstStyle/>
                    <a:p>
                      <a:r>
                        <a:rPr lang="en-US" b="0" dirty="0">
                          <a:solidFill>
                            <a:schemeClr val="tx1"/>
                          </a:solidFill>
                        </a:rPr>
                        <a:t>20,000</a:t>
                      </a:r>
                    </a:p>
                  </a:txBody>
                  <a:tcPr/>
                </a:tc>
                <a:extLst>
                  <a:ext uri="{0D108BD9-81ED-4DB2-BD59-A6C34878D82A}">
                    <a16:rowId xmlns:a16="http://schemas.microsoft.com/office/drawing/2014/main" val="829018299"/>
                  </a:ext>
                </a:extLst>
              </a:tr>
              <a:tr h="370840">
                <a:tc>
                  <a:txBody>
                    <a:bodyPr/>
                    <a:lstStyle/>
                    <a:p>
                      <a:r>
                        <a:rPr lang="en-US" dirty="0"/>
                        <a:t>Hardware Kit</a:t>
                      </a:r>
                    </a:p>
                  </a:txBody>
                  <a:tcPr/>
                </a:tc>
                <a:tc>
                  <a:txBody>
                    <a:bodyPr/>
                    <a:lstStyle/>
                    <a:p>
                      <a:r>
                        <a:rPr lang="en-US" dirty="0"/>
                        <a:t>25,000</a:t>
                      </a:r>
                    </a:p>
                  </a:txBody>
                  <a:tcPr/>
                </a:tc>
                <a:extLst>
                  <a:ext uri="{0D108BD9-81ED-4DB2-BD59-A6C34878D82A}">
                    <a16:rowId xmlns:a16="http://schemas.microsoft.com/office/drawing/2014/main" val="1324667617"/>
                  </a:ext>
                </a:extLst>
              </a:tr>
              <a:tr h="370840">
                <a:tc>
                  <a:txBody>
                    <a:bodyPr/>
                    <a:lstStyle/>
                    <a:p>
                      <a:r>
                        <a:rPr lang="en-US" dirty="0"/>
                        <a:t>Server</a:t>
                      </a:r>
                    </a:p>
                  </a:txBody>
                  <a:tcPr/>
                </a:tc>
                <a:tc>
                  <a:txBody>
                    <a:bodyPr/>
                    <a:lstStyle/>
                    <a:p>
                      <a:r>
                        <a:rPr lang="en-US" dirty="0"/>
                        <a:t>25,000</a:t>
                      </a:r>
                    </a:p>
                  </a:txBody>
                  <a:tcPr/>
                </a:tc>
                <a:extLst>
                  <a:ext uri="{0D108BD9-81ED-4DB2-BD59-A6C34878D82A}">
                    <a16:rowId xmlns:a16="http://schemas.microsoft.com/office/drawing/2014/main" val="4168284377"/>
                  </a:ext>
                </a:extLst>
              </a:tr>
              <a:tr h="370840">
                <a:tc>
                  <a:txBody>
                    <a:bodyPr/>
                    <a:lstStyle/>
                    <a:p>
                      <a:r>
                        <a:rPr lang="en-US" dirty="0" err="1"/>
                        <a:t>Playstore</a:t>
                      </a:r>
                      <a:r>
                        <a:rPr lang="en-US" dirty="0"/>
                        <a:t> Console</a:t>
                      </a:r>
                    </a:p>
                  </a:txBody>
                  <a:tcPr/>
                </a:tc>
                <a:tc>
                  <a:txBody>
                    <a:bodyPr/>
                    <a:lstStyle/>
                    <a:p>
                      <a:r>
                        <a:rPr lang="en-US" dirty="0"/>
                        <a:t>2200</a:t>
                      </a:r>
                    </a:p>
                  </a:txBody>
                  <a:tcPr/>
                </a:tc>
                <a:extLst>
                  <a:ext uri="{0D108BD9-81ED-4DB2-BD59-A6C34878D82A}">
                    <a16:rowId xmlns:a16="http://schemas.microsoft.com/office/drawing/2014/main" val="3570328018"/>
                  </a:ext>
                </a:extLst>
              </a:tr>
              <a:tr h="370840">
                <a:tc>
                  <a:txBody>
                    <a:bodyPr/>
                    <a:lstStyle/>
                    <a:p>
                      <a:r>
                        <a:rPr lang="en-US" dirty="0"/>
                        <a:t>Domain</a:t>
                      </a:r>
                    </a:p>
                  </a:txBody>
                  <a:tcPr/>
                </a:tc>
                <a:tc>
                  <a:txBody>
                    <a:bodyPr/>
                    <a:lstStyle/>
                    <a:p>
                      <a:r>
                        <a:rPr lang="en-US" dirty="0"/>
                        <a:t>2000</a:t>
                      </a:r>
                    </a:p>
                  </a:txBody>
                  <a:tcPr/>
                </a:tc>
                <a:extLst>
                  <a:ext uri="{0D108BD9-81ED-4DB2-BD59-A6C34878D82A}">
                    <a16:rowId xmlns:a16="http://schemas.microsoft.com/office/drawing/2014/main" val="2409049285"/>
                  </a:ext>
                </a:extLst>
              </a:tr>
              <a:tr h="370840">
                <a:tc>
                  <a:txBody>
                    <a:bodyPr/>
                    <a:lstStyle/>
                    <a:p>
                      <a:r>
                        <a:rPr lang="en-US" dirty="0"/>
                        <a:t>Operations</a:t>
                      </a:r>
                    </a:p>
                  </a:txBody>
                  <a:tcPr/>
                </a:tc>
                <a:tc>
                  <a:txBody>
                    <a:bodyPr/>
                    <a:lstStyle/>
                    <a:p>
                      <a:r>
                        <a:rPr lang="en-US" dirty="0"/>
                        <a:t>25,000</a:t>
                      </a:r>
                    </a:p>
                  </a:txBody>
                  <a:tcPr/>
                </a:tc>
                <a:extLst>
                  <a:ext uri="{0D108BD9-81ED-4DB2-BD59-A6C34878D82A}">
                    <a16:rowId xmlns:a16="http://schemas.microsoft.com/office/drawing/2014/main" val="1803527535"/>
                  </a:ext>
                </a:extLst>
              </a:tr>
              <a:tr h="370840">
                <a:tc>
                  <a:txBody>
                    <a:bodyPr/>
                    <a:lstStyle/>
                    <a:p>
                      <a:r>
                        <a:rPr lang="en-US" dirty="0"/>
                        <a:t>Marketing &amp; Sales</a:t>
                      </a:r>
                    </a:p>
                  </a:txBody>
                  <a:tcPr/>
                </a:tc>
                <a:tc>
                  <a:txBody>
                    <a:bodyPr/>
                    <a:lstStyle/>
                    <a:p>
                      <a:r>
                        <a:rPr lang="en-US" dirty="0"/>
                        <a:t>50,000</a:t>
                      </a:r>
                    </a:p>
                  </a:txBody>
                  <a:tcPr/>
                </a:tc>
                <a:extLst>
                  <a:ext uri="{0D108BD9-81ED-4DB2-BD59-A6C34878D82A}">
                    <a16:rowId xmlns:a16="http://schemas.microsoft.com/office/drawing/2014/main" val="3051657505"/>
                  </a:ext>
                </a:extLst>
              </a:tr>
              <a:tr h="370840">
                <a:tc>
                  <a:txBody>
                    <a:bodyPr/>
                    <a:lstStyle/>
                    <a:p>
                      <a:r>
                        <a:rPr lang="en-US" dirty="0">
                          <a:solidFill>
                            <a:schemeClr val="bg1"/>
                          </a:solidFill>
                        </a:rPr>
                        <a:t>Total</a:t>
                      </a:r>
                    </a:p>
                  </a:txBody>
                  <a:tcPr>
                    <a:solidFill>
                      <a:schemeClr val="tx1">
                        <a:lumMod val="95000"/>
                        <a:lumOff val="5000"/>
                      </a:schemeClr>
                    </a:solidFill>
                  </a:tcPr>
                </a:tc>
                <a:tc>
                  <a:txBody>
                    <a:bodyPr/>
                    <a:lstStyle/>
                    <a:p>
                      <a:r>
                        <a:rPr lang="en-US" dirty="0">
                          <a:solidFill>
                            <a:schemeClr val="bg1"/>
                          </a:solidFill>
                        </a:rPr>
                        <a:t>1,49,200</a:t>
                      </a:r>
                    </a:p>
                  </a:txBody>
                  <a:tcPr>
                    <a:solidFill>
                      <a:schemeClr val="tx1">
                        <a:lumMod val="95000"/>
                        <a:lumOff val="5000"/>
                      </a:schemeClr>
                    </a:solidFill>
                  </a:tcPr>
                </a:tc>
                <a:extLst>
                  <a:ext uri="{0D108BD9-81ED-4DB2-BD59-A6C34878D82A}">
                    <a16:rowId xmlns:a16="http://schemas.microsoft.com/office/drawing/2014/main" val="3273146841"/>
                  </a:ext>
                </a:extLst>
              </a:tr>
            </a:tbl>
          </a:graphicData>
        </a:graphic>
      </p:graphicFrame>
    </p:spTree>
    <p:extLst>
      <p:ext uri="{BB962C8B-B14F-4D97-AF65-F5344CB8AC3E}">
        <p14:creationId xmlns:p14="http://schemas.microsoft.com/office/powerpoint/2010/main" val="188932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reeform: Shape 15">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7" name="Group 17">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48162CA2-E6CF-79A3-443D-8F47578D6D94}"/>
              </a:ext>
            </a:extLst>
          </p:cNvPr>
          <p:cNvSpPr>
            <a:spLocks noGrp="1"/>
          </p:cNvSpPr>
          <p:nvPr>
            <p:ph type="title"/>
          </p:nvPr>
        </p:nvSpPr>
        <p:spPr>
          <a:xfrm>
            <a:off x="460937" y="1913466"/>
            <a:ext cx="3679853" cy="2385484"/>
          </a:xfrm>
        </p:spPr>
        <p:txBody>
          <a:bodyPr>
            <a:normAutofit/>
          </a:bodyPr>
          <a:lstStyle/>
          <a:p>
            <a:r>
              <a:rPr lang="en-US" sz="3400" b="1" u="sng">
                <a:solidFill>
                  <a:srgbClr val="FFFFFF"/>
                </a:solidFill>
                <a:ea typeface="+mj-lt"/>
                <a:cs typeface="+mj-lt"/>
              </a:rPr>
              <a:t>Future Enhancement:</a:t>
            </a:r>
            <a:endParaRPr lang="en-US" sz="3400" b="1" u="sng">
              <a:solidFill>
                <a:srgbClr val="FFFFFF"/>
              </a:solidFill>
            </a:endParaRPr>
          </a:p>
        </p:txBody>
      </p:sp>
      <p:graphicFrame>
        <p:nvGraphicFramePr>
          <p:cNvPr id="5" name="Content Placeholder 2">
            <a:extLst>
              <a:ext uri="{FF2B5EF4-FFF2-40B4-BE49-F238E27FC236}">
                <a16:creationId xmlns:a16="http://schemas.microsoft.com/office/drawing/2014/main" id="{FEC78205-05AC-57EC-C3BE-8F59F8FF149D}"/>
              </a:ext>
            </a:extLst>
          </p:cNvPr>
          <p:cNvGraphicFramePr>
            <a:graphicFrameLocks noGrp="1"/>
          </p:cNvGraphicFramePr>
          <p:nvPr>
            <p:ph idx="1"/>
            <p:extLst>
              <p:ext uri="{D42A27DB-BD31-4B8C-83A1-F6EECF244321}">
                <p14:modId xmlns:p14="http://schemas.microsoft.com/office/powerpoint/2010/main" val="40012553"/>
              </p:ext>
            </p:extLst>
          </p:nvPr>
        </p:nvGraphicFramePr>
        <p:xfrm>
          <a:off x="4613053" y="256505"/>
          <a:ext cx="7576845" cy="6296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6403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0" name="Rectangle 122">
            <a:extLst>
              <a:ext uri="{FF2B5EF4-FFF2-40B4-BE49-F238E27FC236}">
                <a16:creationId xmlns:a16="http://schemas.microsoft.com/office/drawing/2014/main" id="{6EFFF4A2-EB01-4738-9824-8D9A72A51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21576" y="3844861"/>
            <a:ext cx="3816000" cy="1591056"/>
          </a:xfrm>
        </p:spPr>
        <p:txBody>
          <a:bodyPr vert="horz" lIns="91440" tIns="45720" rIns="91440" bIns="45720" rtlCol="0" anchor="t">
            <a:normAutofit/>
          </a:bodyPr>
          <a:lstStyle/>
          <a:p>
            <a:r>
              <a:rPr lang="en-US" sz="3400" b="1" u="sng" dirty="0"/>
              <a:t>Problem Statement :</a:t>
            </a:r>
          </a:p>
        </p:txBody>
      </p:sp>
      <p:pic>
        <p:nvPicPr>
          <p:cNvPr id="9" name="Content Placeholder 8" descr="solve-parking-space-problem"/>
          <p:cNvPicPr>
            <a:picLocks noGrp="1" noChangeAspect="1"/>
          </p:cNvPicPr>
          <p:nvPr>
            <p:ph idx="1"/>
          </p:nvPr>
        </p:nvPicPr>
        <p:blipFill rotWithShape="1">
          <a:blip r:embed="rId2"/>
          <a:srcRect t="16526" b="14120"/>
          <a:stretch/>
        </p:blipFill>
        <p:spPr>
          <a:xfrm>
            <a:off x="20" y="10"/>
            <a:ext cx="12188804" cy="3190866"/>
          </a:xfrm>
          <a:prstGeom prst="rect">
            <a:avLst/>
          </a:prstGeom>
        </p:spPr>
      </p:pic>
      <p:sp>
        <p:nvSpPr>
          <p:cNvPr id="5" name="Text Box 4"/>
          <p:cNvSpPr txBox="1"/>
          <p:nvPr/>
        </p:nvSpPr>
        <p:spPr>
          <a:xfrm>
            <a:off x="4515327" y="3428143"/>
            <a:ext cx="5987128" cy="2701957"/>
          </a:xfrm>
          <a:prstGeom prst="rect">
            <a:avLst/>
          </a:prstGeom>
        </p:spPr>
        <p:txBody>
          <a:bodyPr vert="horz" lIns="91440" tIns="45720" rIns="91440" bIns="45720" rtlCol="0" anchor="t">
            <a:noAutofit/>
          </a:bodyPr>
          <a:lstStyle/>
          <a:p>
            <a:pPr indent="-228600" algn="just">
              <a:lnSpc>
                <a:spcPct val="90000"/>
              </a:lnSpc>
              <a:spcAft>
                <a:spcPts val="600"/>
              </a:spcAft>
              <a:buFont typeface="Arial" panose="020B0604020202020204" pitchFamily="34" charset="0"/>
              <a:buChar char="•"/>
            </a:pPr>
            <a:r>
              <a:rPr lang="en-US" sz="2400" dirty="0"/>
              <a:t>In the modern society, there is an ever-increasing number of vehicles. This is leading to problems such as large urban parking lots becoming inefficient, increasing difficulty to find open spaces in busy parking lots, as well as the increasing need to devote larger areas of land for additional parking spaces.</a:t>
            </a:r>
            <a:endParaRPr lang="en-US" sz="2400" dirty="0">
              <a:cs typeface="Calibri"/>
            </a:endParaRPr>
          </a:p>
        </p:txBody>
      </p:sp>
      <p:grpSp>
        <p:nvGrpSpPr>
          <p:cNvPr id="125" name="Group 124">
            <a:extLst>
              <a:ext uri="{FF2B5EF4-FFF2-40B4-BE49-F238E27FC236}">
                <a16:creationId xmlns:a16="http://schemas.microsoft.com/office/drawing/2014/main" id="{D4469D90-62FA-49B2-981E-5305361D5A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2370" y="4592474"/>
            <a:ext cx="1128382" cy="847206"/>
            <a:chOff x="8183879" y="1000124"/>
            <a:chExt cx="1562267" cy="1172973"/>
          </a:xfrm>
        </p:grpSpPr>
        <p:sp>
          <p:nvSpPr>
            <p:cNvPr id="126" name="Freeform 5">
              <a:extLst>
                <a:ext uri="{FF2B5EF4-FFF2-40B4-BE49-F238E27FC236}">
                  <a16:creationId xmlns:a16="http://schemas.microsoft.com/office/drawing/2014/main" id="{281E6897-9689-4C48-ADC3-9F41AAE3A9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27" name="Freeform 5">
              <a:extLst>
                <a:ext uri="{FF2B5EF4-FFF2-40B4-BE49-F238E27FC236}">
                  <a16:creationId xmlns:a16="http://schemas.microsoft.com/office/drawing/2014/main" id="{404E145C-C4EA-4DED-B029-22B811FCEB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110">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9" name="Freeform: Shape 112">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0" name="Freeform: Shape 114">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D4C9A2-91D0-9962-D832-82FA6D7E9A15}"/>
              </a:ext>
            </a:extLst>
          </p:cNvPr>
          <p:cNvSpPr>
            <a:spLocks noGrp="1"/>
          </p:cNvSpPr>
          <p:nvPr>
            <p:ph type="title"/>
          </p:nvPr>
        </p:nvSpPr>
        <p:spPr>
          <a:xfrm>
            <a:off x="621792" y="1161288"/>
            <a:ext cx="3602736" cy="4526280"/>
          </a:xfrm>
        </p:spPr>
        <p:txBody>
          <a:bodyPr>
            <a:normAutofit/>
          </a:bodyPr>
          <a:lstStyle/>
          <a:p>
            <a:r>
              <a:rPr lang="en-US" sz="4000" b="1" u="sng">
                <a:ea typeface="Calibri Light"/>
                <a:cs typeface="Calibri Light"/>
              </a:rPr>
              <a:t>Revenue Model:</a:t>
            </a:r>
            <a:endParaRPr lang="en-US" sz="4000" b="1" u="sng"/>
          </a:p>
        </p:txBody>
      </p:sp>
      <p:sp>
        <p:nvSpPr>
          <p:cNvPr id="112" name="Rectangle 11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p14="http://schemas.microsoft.com/office/powerpoint/2010/main">
        <mc:Choice Requires="p14">
          <p:contentPart p14:bwMode="auto" r:id="rId2">
            <p14:nvContentPartPr>
              <p14:cNvPr id="101" name="Ink 100">
                <a:extLst>
                  <a:ext uri="{FF2B5EF4-FFF2-40B4-BE49-F238E27FC236}">
                    <a16:creationId xmlns:a16="http://schemas.microsoft.com/office/drawing/2014/main" id="{35166ECD-55EC-4E66-F9C0-EEE19708D05B}"/>
                  </a:ext>
                </a:extLst>
              </p14:cNvPr>
              <p14:cNvContentPartPr/>
              <p14:nvPr/>
            </p14:nvContentPartPr>
            <p14:xfrm>
              <a:off x="10379274" y="2128242"/>
              <a:ext cx="14882" cy="14882"/>
            </p14:xfrm>
          </p:contentPart>
        </mc:Choice>
        <mc:Fallback xmlns="">
          <p:pic>
            <p:nvPicPr>
              <p:cNvPr id="101" name="Ink 100">
                <a:extLst>
                  <a:ext uri="{FF2B5EF4-FFF2-40B4-BE49-F238E27FC236}">
                    <a16:creationId xmlns:a16="http://schemas.microsoft.com/office/drawing/2014/main" id="{35166ECD-55EC-4E66-F9C0-EEE19708D05B}"/>
                  </a:ext>
                </a:extLst>
              </p:cNvPr>
              <p:cNvPicPr/>
              <p:nvPr/>
            </p:nvPicPr>
            <p:blipFill>
              <a:blip r:embed="rId8"/>
              <a:stretch>
                <a:fillRect/>
              </a:stretch>
            </p:blipFill>
            <p:spPr>
              <a:xfrm>
                <a:off x="9650056" y="1384142"/>
                <a:ext cx="1488200" cy="1488200"/>
              </a:xfrm>
              <a:prstGeom prst="rect">
                <a:avLst/>
              </a:prstGeom>
            </p:spPr>
          </p:pic>
        </mc:Fallback>
      </mc:AlternateContent>
      <p:graphicFrame>
        <p:nvGraphicFramePr>
          <p:cNvPr id="5" name="Content Placeholder 2">
            <a:extLst>
              <a:ext uri="{FF2B5EF4-FFF2-40B4-BE49-F238E27FC236}">
                <a16:creationId xmlns:a16="http://schemas.microsoft.com/office/drawing/2014/main" id="{84AF2C2B-23F0-3031-6080-42B58613F6AA}"/>
              </a:ext>
            </a:extLst>
          </p:cNvPr>
          <p:cNvGraphicFramePr>
            <a:graphicFrameLocks noGrp="1"/>
          </p:cNvGraphicFramePr>
          <p:nvPr>
            <p:ph idx="1"/>
            <p:extLst>
              <p:ext uri="{D42A27DB-BD31-4B8C-83A1-F6EECF244321}">
                <p14:modId xmlns:p14="http://schemas.microsoft.com/office/powerpoint/2010/main" val="1773631435"/>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901175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699E032-98CC-CC11-204E-0FBC72FD2C68}"/>
              </a:ext>
            </a:extLst>
          </p:cNvPr>
          <p:cNvGraphicFramePr>
            <a:graphicFrameLocks noGrp="1"/>
          </p:cNvGraphicFramePr>
          <p:nvPr>
            <p:ph idx="1"/>
            <p:extLst>
              <p:ext uri="{D42A27DB-BD31-4B8C-83A1-F6EECF244321}">
                <p14:modId xmlns:p14="http://schemas.microsoft.com/office/powerpoint/2010/main" val="2970679668"/>
              </p:ext>
            </p:extLst>
          </p:nvPr>
        </p:nvGraphicFramePr>
        <p:xfrm>
          <a:off x="2117" y="-2116"/>
          <a:ext cx="12187766" cy="68607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7870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F9603-F2E6-D5CA-36DC-8030B96CDB51}"/>
              </a:ext>
            </a:extLst>
          </p:cNvPr>
          <p:cNvSpPr>
            <a:spLocks noGrp="1"/>
          </p:cNvSpPr>
          <p:nvPr>
            <p:ph type="title"/>
          </p:nvPr>
        </p:nvSpPr>
        <p:spPr>
          <a:xfrm>
            <a:off x="4965430" y="157041"/>
            <a:ext cx="6586491" cy="1676603"/>
          </a:xfrm>
        </p:spPr>
        <p:txBody>
          <a:bodyPr>
            <a:normAutofit/>
          </a:bodyPr>
          <a:lstStyle/>
          <a:p>
            <a:r>
              <a:rPr lang="en-US" sz="5400" b="1" u="sng">
                <a:ea typeface="Calibri Light"/>
                <a:cs typeface="Calibri Light"/>
              </a:rPr>
              <a:t>Conclusion:</a:t>
            </a:r>
            <a:endParaRPr lang="en-US" sz="5400" b="1">
              <a:ea typeface="Calibri Light"/>
              <a:cs typeface="Calibri Light"/>
            </a:endParaRPr>
          </a:p>
        </p:txBody>
      </p:sp>
      <p:sp>
        <p:nvSpPr>
          <p:cNvPr id="3" name="Content Placeholder 2">
            <a:extLst>
              <a:ext uri="{FF2B5EF4-FFF2-40B4-BE49-F238E27FC236}">
                <a16:creationId xmlns:a16="http://schemas.microsoft.com/office/drawing/2014/main" id="{176C5B15-EC83-FA06-2F7E-B97EBEDBA0C2}"/>
              </a:ext>
            </a:extLst>
          </p:cNvPr>
          <p:cNvSpPr>
            <a:spLocks noGrp="1"/>
          </p:cNvSpPr>
          <p:nvPr>
            <p:ph idx="1"/>
          </p:nvPr>
        </p:nvSpPr>
        <p:spPr>
          <a:xfrm>
            <a:off x="4965431" y="1891048"/>
            <a:ext cx="6586489" cy="3785419"/>
          </a:xfrm>
        </p:spPr>
        <p:txBody>
          <a:bodyPr vert="horz" lIns="91440" tIns="45720" rIns="91440" bIns="45720" rtlCol="0">
            <a:normAutofit/>
          </a:bodyPr>
          <a:lstStyle/>
          <a:p>
            <a:r>
              <a:rPr lang="en-US" sz="2400" dirty="0">
                <a:ea typeface="+mn-lt"/>
                <a:cs typeface="+mn-lt"/>
              </a:rPr>
              <a:t>The conclusion of the project for smart parking using LoRa(Long Range Low Power Consumption) is that it is a cost-effective and efficient way to manage parking in densely populated areas.</a:t>
            </a:r>
          </a:p>
          <a:p>
            <a:r>
              <a:rPr lang="en-US" sz="2400" dirty="0">
                <a:ea typeface="+mn-lt"/>
                <a:cs typeface="+mn-lt"/>
              </a:rPr>
              <a:t>The proposed architecture for a parking detection system would take less searching time for the empty spaces and reduce difficulty of single cars with no proper parking across two spaces.</a:t>
            </a:r>
            <a:endParaRPr lang="en-US" sz="2400" dirty="0">
              <a:ea typeface="Calibri"/>
              <a:cs typeface="Calibri"/>
            </a:endParaRPr>
          </a:p>
          <a:p>
            <a:endParaRPr lang="en-US" sz="2400">
              <a:ea typeface="Calibri"/>
              <a:cs typeface="Calibri"/>
            </a:endParaRPr>
          </a:p>
        </p:txBody>
      </p:sp>
      <p:pic>
        <p:nvPicPr>
          <p:cNvPr id="5" name="Picture 4" descr="Aerial view of the road">
            <a:extLst>
              <a:ext uri="{FF2B5EF4-FFF2-40B4-BE49-F238E27FC236}">
                <a16:creationId xmlns:a16="http://schemas.microsoft.com/office/drawing/2014/main" id="{B05DDF08-2465-C71D-507A-FFF8D7F36913}"/>
              </a:ext>
            </a:extLst>
          </p:cNvPr>
          <p:cNvPicPr>
            <a:picLocks noChangeAspect="1"/>
          </p:cNvPicPr>
          <p:nvPr/>
        </p:nvPicPr>
        <p:blipFill rotWithShape="1">
          <a:blip r:embed="rId2"/>
          <a:srcRect l="24652" r="24652"/>
          <a:stretch/>
        </p:blipFill>
        <p:spPr>
          <a:xfrm>
            <a:off x="20" y="10"/>
            <a:ext cx="4635571" cy="6857990"/>
          </a:xfrm>
          <a:prstGeom prst="rect">
            <a:avLst/>
          </a:prstGeom>
          <a:effectLst/>
        </p:spPr>
      </p:pic>
    </p:spTree>
    <p:extLst>
      <p:ext uri="{BB962C8B-B14F-4D97-AF65-F5344CB8AC3E}">
        <p14:creationId xmlns:p14="http://schemas.microsoft.com/office/powerpoint/2010/main" val="2714936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259B-6475-1636-4622-AEF5594E69D3}"/>
              </a:ext>
            </a:extLst>
          </p:cNvPr>
          <p:cNvSpPr>
            <a:spLocks noGrp="1"/>
          </p:cNvSpPr>
          <p:nvPr>
            <p:ph type="title"/>
          </p:nvPr>
        </p:nvSpPr>
        <p:spPr/>
        <p:txBody>
          <a:bodyPr/>
          <a:lstStyle/>
          <a:p>
            <a:r>
              <a:rPr lang="en-US" b="1" u="sng" dirty="0">
                <a:ea typeface="Calibri Light"/>
                <a:cs typeface="Calibri Light"/>
              </a:rPr>
              <a:t>References:</a:t>
            </a:r>
            <a:endParaRPr lang="en-US" b="1" u="sng" dirty="0"/>
          </a:p>
        </p:txBody>
      </p:sp>
      <p:sp>
        <p:nvSpPr>
          <p:cNvPr id="3" name="Content Placeholder 2">
            <a:extLst>
              <a:ext uri="{FF2B5EF4-FFF2-40B4-BE49-F238E27FC236}">
                <a16:creationId xmlns:a16="http://schemas.microsoft.com/office/drawing/2014/main" id="{52D8F17A-6695-C8C3-05B9-217CD8164CC9}"/>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https://www.academia.edu/44359965/IRJET_Smart_Parking_using_LoRa</a:t>
            </a:r>
            <a:endParaRPr lang="en-US">
              <a:ea typeface="+mn-lt"/>
              <a:cs typeface="+mn-lt"/>
            </a:endParaRPr>
          </a:p>
          <a:p>
            <a:r>
              <a:rPr lang="en-US" dirty="0">
                <a:ea typeface="+mn-lt"/>
                <a:cs typeface="+mn-lt"/>
                <a:hlinkClick r:id="rId3"/>
              </a:rPr>
              <a:t>https://ieeexplore.ieee.org/document/8644697</a:t>
            </a:r>
            <a:endParaRPr lang="en-US" dirty="0">
              <a:ea typeface="+mn-lt"/>
              <a:cs typeface="+mn-lt"/>
            </a:endParaRPr>
          </a:p>
          <a:p>
            <a:r>
              <a:rPr lang="en-US" dirty="0">
                <a:ea typeface="+mn-lt"/>
                <a:cs typeface="+mn-lt"/>
                <a:hlinkClick r:id="rId4"/>
              </a:rPr>
              <a:t>https://issuu.com/irjet/docs/irjet-v7i9259</a:t>
            </a:r>
            <a:endParaRPr lang="en-US" dirty="0">
              <a:ea typeface="+mn-lt"/>
              <a:cs typeface="+mn-lt"/>
            </a:endParaRPr>
          </a:p>
          <a:p>
            <a:r>
              <a:rPr lang="en-US" dirty="0">
                <a:ea typeface="+mn-lt"/>
                <a:cs typeface="+mn-lt"/>
                <a:hlinkClick r:id="rId5"/>
              </a:rPr>
              <a:t>https://www.researchgate.net/publication/321824521_Analyzing_LoRa_a_Use_Case_Perspective</a:t>
            </a:r>
            <a:endParaRPr lang="en-US" dirty="0">
              <a:ea typeface="+mn-lt"/>
              <a:cs typeface="+mn-lt"/>
            </a:endParaRPr>
          </a:p>
          <a:p>
            <a:r>
              <a:rPr lang="en-US" dirty="0">
                <a:ea typeface="+mn-lt"/>
                <a:cs typeface="+mn-lt"/>
                <a:hlinkClick r:id="rId6"/>
              </a:rPr>
              <a:t>https://www.sciencedirect.com/science/article/pii/S2095809917306057</a:t>
            </a:r>
          </a:p>
          <a:p>
            <a:endParaRPr lang="en-US" dirty="0">
              <a:ea typeface="+mn-lt"/>
              <a:cs typeface="+mn-lt"/>
            </a:endParaRPr>
          </a:p>
          <a:p>
            <a:endParaRPr lang="en-US" dirty="0">
              <a:ea typeface="+mn-lt"/>
              <a:cs typeface="+mn-lt"/>
            </a:endParaRPr>
          </a:p>
        </p:txBody>
      </p:sp>
    </p:spTree>
    <p:extLst>
      <p:ext uri="{BB962C8B-B14F-4D97-AF65-F5344CB8AC3E}">
        <p14:creationId xmlns:p14="http://schemas.microsoft.com/office/powerpoint/2010/main" val="1154370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7171882-9937-D303-CBEF-F21836F9CB74}"/>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kern="1200" dirty="0">
                <a:solidFill>
                  <a:schemeClr val="tx1"/>
                </a:solidFill>
                <a:latin typeface="+mj-lt"/>
                <a:ea typeface="+mj-ea"/>
                <a:cs typeface="+mj-cs"/>
              </a:rPr>
              <a:t>Thank  you</a:t>
            </a: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1119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B702-0856-80B7-2474-B6CB8C1A1E24}"/>
              </a:ext>
            </a:extLst>
          </p:cNvPr>
          <p:cNvSpPr>
            <a:spLocks noGrp="1"/>
          </p:cNvSpPr>
          <p:nvPr>
            <p:ph type="title"/>
          </p:nvPr>
        </p:nvSpPr>
        <p:spPr>
          <a:xfrm>
            <a:off x="655320" y="365125"/>
            <a:ext cx="5120114" cy="1692794"/>
          </a:xfrm>
        </p:spPr>
        <p:txBody>
          <a:bodyPr>
            <a:normAutofit/>
          </a:bodyPr>
          <a:lstStyle/>
          <a:p>
            <a:r>
              <a:rPr lang="en-US" b="1" u="sng">
                <a:cs typeface="Calibri Light"/>
              </a:rPr>
              <a:t>Introduction:</a:t>
            </a:r>
          </a:p>
        </p:txBody>
      </p:sp>
      <p:cxnSp>
        <p:nvCxnSpPr>
          <p:cNvPr id="46" name="Straight Arrow Connector 38">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E0197B-B911-1208-826E-C1B84A0517BE}"/>
              </a:ext>
            </a:extLst>
          </p:cNvPr>
          <p:cNvSpPr>
            <a:spLocks noGrp="1"/>
          </p:cNvSpPr>
          <p:nvPr>
            <p:ph idx="1"/>
          </p:nvPr>
        </p:nvSpPr>
        <p:spPr>
          <a:xfrm>
            <a:off x="655321" y="2575034"/>
            <a:ext cx="7037019" cy="4033728"/>
          </a:xfrm>
        </p:spPr>
        <p:txBody>
          <a:bodyPr vert="horz" lIns="91440" tIns="45720" rIns="91440" bIns="45720" rtlCol="0" anchor="t">
            <a:normAutofit/>
          </a:bodyPr>
          <a:lstStyle/>
          <a:p>
            <a:pPr algn="just"/>
            <a:r>
              <a:rPr lang="en-US" sz="2400" dirty="0">
                <a:ea typeface="+mn-lt"/>
                <a:cs typeface="+mn-lt"/>
              </a:rPr>
              <a:t>A smart parking system is an advanced parking management solution that leverages modern technologies to provide an efficient and automated parking experience using LoRa.</a:t>
            </a:r>
            <a:endParaRPr lang="en-US" dirty="0"/>
          </a:p>
          <a:p>
            <a:pPr algn="just"/>
            <a:r>
              <a:rPr lang="en-US" sz="2400" dirty="0">
                <a:ea typeface="+mn-lt"/>
                <a:cs typeface="+mn-lt"/>
              </a:rPr>
              <a:t>With a smart parking system, drivers can use mobile apps, websites  to search for available parking spaces, book them in advance, and even pay for parking electronically. The system can also help reduce congestion and improve traffic flow by directing drivers to available parking spaces</a:t>
            </a:r>
            <a:r>
              <a:rPr lang="en-US" sz="1800" dirty="0">
                <a:ea typeface="+mn-lt"/>
                <a:cs typeface="+mn-lt"/>
              </a:rPr>
              <a:t>.</a:t>
            </a:r>
          </a:p>
          <a:p>
            <a:endParaRPr lang="en-US" sz="1800">
              <a:cs typeface="Calibri"/>
            </a:endParaRPr>
          </a:p>
        </p:txBody>
      </p:sp>
      <p:pic>
        <p:nvPicPr>
          <p:cNvPr id="32" name="Picture 4" descr="Cars parked in a line">
            <a:extLst>
              <a:ext uri="{FF2B5EF4-FFF2-40B4-BE49-F238E27FC236}">
                <a16:creationId xmlns:a16="http://schemas.microsoft.com/office/drawing/2014/main" id="{7E271234-F95A-828A-8201-1729326DBD51}"/>
              </a:ext>
            </a:extLst>
          </p:cNvPr>
          <p:cNvPicPr>
            <a:picLocks noChangeAspect="1"/>
          </p:cNvPicPr>
          <p:nvPr/>
        </p:nvPicPr>
        <p:blipFill rotWithShape="1">
          <a:blip r:embed="rId2"/>
          <a:srcRect l="15479" r="15479"/>
          <a:stretch/>
        </p:blipFill>
        <p:spPr>
          <a:xfrm>
            <a:off x="7438567" y="10"/>
            <a:ext cx="4753432" cy="5155394"/>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2730731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4A8B4-F3C1-BFC9-1D11-8285005676C4}"/>
              </a:ext>
            </a:extLst>
          </p:cNvPr>
          <p:cNvSpPr>
            <a:spLocks noGrp="1"/>
          </p:cNvSpPr>
          <p:nvPr>
            <p:ph type="title"/>
          </p:nvPr>
        </p:nvSpPr>
        <p:spPr>
          <a:xfrm>
            <a:off x="655320" y="365125"/>
            <a:ext cx="5120114" cy="1692794"/>
          </a:xfrm>
        </p:spPr>
        <p:txBody>
          <a:bodyPr>
            <a:normAutofit/>
          </a:bodyPr>
          <a:lstStyle/>
          <a:p>
            <a:r>
              <a:rPr lang="en-US" b="1" u="sng">
                <a:cs typeface="Calibri Light"/>
              </a:rPr>
              <a:t>Motivation:</a:t>
            </a:r>
            <a:endParaRPr lang="en-US" b="1" u="sng"/>
          </a:p>
        </p:txBody>
      </p:sp>
      <p:cxnSp>
        <p:nvCxnSpPr>
          <p:cNvPr id="48" name="Straight Arrow Connector 15">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CEB6CF5-A0BC-3C9A-F200-969864C979B2}"/>
              </a:ext>
            </a:extLst>
          </p:cNvPr>
          <p:cNvSpPr>
            <a:spLocks noGrp="1"/>
          </p:cNvSpPr>
          <p:nvPr>
            <p:ph idx="1"/>
          </p:nvPr>
        </p:nvSpPr>
        <p:spPr>
          <a:xfrm>
            <a:off x="655321" y="2575034"/>
            <a:ext cx="6608394" cy="4283759"/>
          </a:xfrm>
        </p:spPr>
        <p:txBody>
          <a:bodyPr vert="horz" lIns="91440" tIns="45720" rIns="91440" bIns="45720" rtlCol="0" anchor="t">
            <a:normAutofit/>
          </a:bodyPr>
          <a:lstStyle/>
          <a:p>
            <a:pPr algn="just"/>
            <a:r>
              <a:rPr lang="en-US" sz="2400" dirty="0">
                <a:ea typeface="+mn-lt"/>
                <a:cs typeface="+mn-lt"/>
              </a:rPr>
              <a:t>The motivation behind the invention of smart parking systems was to address the growing problem of traffic congestion and the inefficient use of parking spaces in urban areas. </a:t>
            </a:r>
            <a:endParaRPr lang="en-US"/>
          </a:p>
          <a:p>
            <a:pPr algn="just"/>
            <a:r>
              <a:rPr lang="en-US" sz="2400" dirty="0">
                <a:ea typeface="+mn-lt"/>
                <a:cs typeface="+mn-lt"/>
              </a:rPr>
              <a:t>As cities and towns grew, more people began to own cars, and finding parking spaces became increasingly difficult. Traditional parking systems were not able to keep up with the demand for parking, which led to frustration, wasted time, and increased traffic on the roads as drivers searched for available spots.</a:t>
            </a:r>
            <a:endParaRPr lang="en-US" sz="2400">
              <a:cs typeface="Calibri"/>
            </a:endParaRPr>
          </a:p>
          <a:p>
            <a:endParaRPr lang="en-US" sz="1800">
              <a:cs typeface="Calibri"/>
            </a:endParaRPr>
          </a:p>
        </p:txBody>
      </p:sp>
      <p:pic>
        <p:nvPicPr>
          <p:cNvPr id="5" name="Picture 4" descr="Aerial view of a bus depot">
            <a:extLst>
              <a:ext uri="{FF2B5EF4-FFF2-40B4-BE49-F238E27FC236}">
                <a16:creationId xmlns:a16="http://schemas.microsoft.com/office/drawing/2014/main" id="{7B0FC492-DD62-BB53-A699-27D7BE3E447D}"/>
              </a:ext>
            </a:extLst>
          </p:cNvPr>
          <p:cNvPicPr>
            <a:picLocks noChangeAspect="1"/>
          </p:cNvPicPr>
          <p:nvPr/>
        </p:nvPicPr>
        <p:blipFill rotWithShape="1">
          <a:blip r:embed="rId2"/>
          <a:srcRect l="15245" r="15714"/>
          <a:stretch/>
        </p:blipFill>
        <p:spPr>
          <a:xfrm>
            <a:off x="6902786" y="10"/>
            <a:ext cx="5289213" cy="5738800"/>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211430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7578D-7799-3EF5-10FA-ABED791DCCD5}"/>
              </a:ext>
            </a:extLst>
          </p:cNvPr>
          <p:cNvSpPr>
            <a:spLocks noGrp="1"/>
          </p:cNvSpPr>
          <p:nvPr>
            <p:ph type="title"/>
          </p:nvPr>
        </p:nvSpPr>
        <p:spPr>
          <a:xfrm>
            <a:off x="4965430" y="629266"/>
            <a:ext cx="6586491" cy="1676603"/>
          </a:xfrm>
        </p:spPr>
        <p:txBody>
          <a:bodyPr>
            <a:normAutofit/>
          </a:bodyPr>
          <a:lstStyle/>
          <a:p>
            <a:r>
              <a:rPr lang="en-US" sz="4800" b="1" u="sng" dirty="0">
                <a:ea typeface="Calibri Light"/>
                <a:cs typeface="Calibri Light"/>
              </a:rPr>
              <a:t>Why LoRa?</a:t>
            </a:r>
            <a:endParaRPr lang="en-US" sz="4800" dirty="0">
              <a:ea typeface="Calibri Light"/>
              <a:cs typeface="Calibri Light"/>
            </a:endParaRPr>
          </a:p>
        </p:txBody>
      </p:sp>
      <p:sp>
        <p:nvSpPr>
          <p:cNvPr id="20" name="Content Placeholder 2">
            <a:extLst>
              <a:ext uri="{FF2B5EF4-FFF2-40B4-BE49-F238E27FC236}">
                <a16:creationId xmlns:a16="http://schemas.microsoft.com/office/drawing/2014/main" id="{DFAA0288-1A29-712D-E9D9-DAE3FAD78ED2}"/>
              </a:ext>
            </a:extLst>
          </p:cNvPr>
          <p:cNvSpPr>
            <a:spLocks noGrp="1"/>
          </p:cNvSpPr>
          <p:nvPr>
            <p:ph idx="1"/>
          </p:nvPr>
        </p:nvSpPr>
        <p:spPr>
          <a:xfrm>
            <a:off x="4965431" y="2438400"/>
            <a:ext cx="6586489" cy="3785419"/>
          </a:xfrm>
        </p:spPr>
        <p:txBody>
          <a:bodyPr vert="horz" lIns="91440" tIns="45720" rIns="91440" bIns="45720" rtlCol="0">
            <a:normAutofit/>
          </a:bodyPr>
          <a:lstStyle/>
          <a:p>
            <a:r>
              <a:rPr lang="en-GB" sz="2400">
                <a:ea typeface="+mn-lt"/>
                <a:cs typeface="+mn-lt"/>
              </a:rPr>
              <a:t>Low power consumption for duration and minimal maintenance</a:t>
            </a:r>
          </a:p>
          <a:p>
            <a:r>
              <a:rPr lang="en-GB" sz="2400">
                <a:ea typeface="+mn-lt"/>
                <a:cs typeface="+mn-lt"/>
              </a:rPr>
              <a:t>High data capacity for managing multiple parking areas</a:t>
            </a:r>
            <a:endParaRPr lang="en-GB" sz="2400">
              <a:ea typeface="Calibri"/>
              <a:cs typeface="Calibri"/>
            </a:endParaRPr>
          </a:p>
          <a:p>
            <a:r>
              <a:rPr lang="en-GB" sz="2400">
                <a:ea typeface="+mn-lt"/>
                <a:cs typeface="+mn-lt"/>
              </a:rPr>
              <a:t>Bi-directional communication with end-to-end encryption to protect your data</a:t>
            </a:r>
            <a:endParaRPr lang="en-GB" sz="2400">
              <a:ea typeface="Calibri"/>
              <a:cs typeface="Calibri"/>
            </a:endParaRPr>
          </a:p>
          <a:p>
            <a:r>
              <a:rPr lang="en-GB" sz="2400">
                <a:ea typeface="+mn-lt"/>
                <a:cs typeface="+mn-lt"/>
              </a:rPr>
              <a:t>Wireless range of up to 3 km (1.86 miles) in urban areas or indoors and 15 km (9.32 miles) in rural areas or outdoors</a:t>
            </a:r>
            <a:endParaRPr lang="en-GB" sz="2400">
              <a:ea typeface="Calibri"/>
              <a:cs typeface="Calibri"/>
            </a:endParaRPr>
          </a:p>
          <a:p>
            <a:endParaRPr lang="en-GB" sz="2400">
              <a:ea typeface="Calibri"/>
              <a:cs typeface="Calibri"/>
            </a:endParaRPr>
          </a:p>
          <a:p>
            <a:endParaRPr lang="en-GB" sz="2400">
              <a:ea typeface="Calibri"/>
              <a:cs typeface="Calibri"/>
            </a:endParaRPr>
          </a:p>
        </p:txBody>
      </p:sp>
      <p:pic>
        <p:nvPicPr>
          <p:cNvPr id="24" name="Picture 23" descr="Blurred micro image of a street traffic">
            <a:extLst>
              <a:ext uri="{FF2B5EF4-FFF2-40B4-BE49-F238E27FC236}">
                <a16:creationId xmlns:a16="http://schemas.microsoft.com/office/drawing/2014/main" id="{9AA595F7-AE7E-D687-22D8-124D7678728A}"/>
              </a:ext>
            </a:extLst>
          </p:cNvPr>
          <p:cNvPicPr>
            <a:picLocks noChangeAspect="1"/>
          </p:cNvPicPr>
          <p:nvPr/>
        </p:nvPicPr>
        <p:blipFill rotWithShape="1">
          <a:blip r:embed="rId2"/>
          <a:srcRect l="21379" r="33568" b="-3"/>
          <a:stretch/>
        </p:blipFill>
        <p:spPr>
          <a:xfrm>
            <a:off x="20" y="10"/>
            <a:ext cx="4635571" cy="6857990"/>
          </a:xfrm>
          <a:prstGeom prst="rect">
            <a:avLst/>
          </a:prstGeom>
          <a:effectLst/>
        </p:spPr>
      </p:pic>
    </p:spTree>
    <p:extLst>
      <p:ext uri="{BB962C8B-B14F-4D97-AF65-F5344CB8AC3E}">
        <p14:creationId xmlns:p14="http://schemas.microsoft.com/office/powerpoint/2010/main" val="3800800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00113A96-9FFC-3A5B-91A7-BD38D3521599}"/>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Real time survey :</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07639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A4A6650-0202-887E-1FC6-E3F1AA55E540}"/>
              </a:ext>
            </a:extLst>
          </p:cNvPr>
          <p:cNvPicPr>
            <a:picLocks noGrp="1" noChangeAspect="1"/>
          </p:cNvPicPr>
          <p:nvPr>
            <p:ph idx="1"/>
          </p:nvPr>
        </p:nvPicPr>
        <p:blipFill>
          <a:blip r:embed="rId2"/>
          <a:stretch>
            <a:fillRect/>
          </a:stretch>
        </p:blipFill>
        <p:spPr>
          <a:xfrm>
            <a:off x="1585014" y="643466"/>
            <a:ext cx="9021972" cy="5571067"/>
          </a:xfrm>
          <a:prstGeom prst="rect">
            <a:avLst/>
          </a:prstGeom>
        </p:spPr>
      </p:pic>
    </p:spTree>
    <p:extLst>
      <p:ext uri="{BB962C8B-B14F-4D97-AF65-F5344CB8AC3E}">
        <p14:creationId xmlns:p14="http://schemas.microsoft.com/office/powerpoint/2010/main" val="837796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EAC6F9FB-4ED6-E1D3-9940-2CFF91CC3580}"/>
              </a:ext>
            </a:extLst>
          </p:cNvPr>
          <p:cNvPicPr>
            <a:picLocks noGrp="1" noChangeAspect="1"/>
          </p:cNvPicPr>
          <p:nvPr>
            <p:ph idx="1"/>
          </p:nvPr>
        </p:nvPicPr>
        <p:blipFill>
          <a:blip r:embed="rId2"/>
          <a:stretch>
            <a:fillRect/>
          </a:stretch>
        </p:blipFill>
        <p:spPr>
          <a:xfrm>
            <a:off x="1585014" y="643466"/>
            <a:ext cx="9021972" cy="5571067"/>
          </a:xfrm>
          <a:prstGeom prst="rect">
            <a:avLst/>
          </a:prstGeom>
        </p:spPr>
      </p:pic>
    </p:spTree>
    <p:extLst>
      <p:ext uri="{BB962C8B-B14F-4D97-AF65-F5344CB8AC3E}">
        <p14:creationId xmlns:p14="http://schemas.microsoft.com/office/powerpoint/2010/main" val="2049019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EE40B05-15B6-DB06-7BAD-501B1A2E3DF1}"/>
              </a:ext>
            </a:extLst>
          </p:cNvPr>
          <p:cNvPicPr>
            <a:picLocks noGrp="1" noChangeAspect="1"/>
          </p:cNvPicPr>
          <p:nvPr>
            <p:ph idx="1"/>
          </p:nvPr>
        </p:nvPicPr>
        <p:blipFill>
          <a:blip r:embed="rId2"/>
          <a:stretch>
            <a:fillRect/>
          </a:stretch>
        </p:blipFill>
        <p:spPr>
          <a:xfrm>
            <a:off x="1585014" y="643466"/>
            <a:ext cx="9021972" cy="5571067"/>
          </a:xfrm>
          <a:prstGeom prst="rect">
            <a:avLst/>
          </a:prstGeom>
        </p:spPr>
      </p:pic>
    </p:spTree>
    <p:extLst>
      <p:ext uri="{BB962C8B-B14F-4D97-AF65-F5344CB8AC3E}">
        <p14:creationId xmlns:p14="http://schemas.microsoft.com/office/powerpoint/2010/main" val="1669559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aultVTI">
  <a:themeElements>
    <a:clrScheme name="AnalogousFromDarkSeedLeftStep">
      <a:dk1>
        <a:srgbClr val="000000"/>
      </a:dk1>
      <a:lt1>
        <a:srgbClr val="FFFFFF"/>
      </a:lt1>
      <a:dk2>
        <a:srgbClr val="1E1835"/>
      </a:dk2>
      <a:lt2>
        <a:srgbClr val="F0F3F3"/>
      </a:lt2>
      <a:accent1>
        <a:srgbClr val="C34D5E"/>
      </a:accent1>
      <a:accent2>
        <a:srgbClr val="B13B7D"/>
      </a:accent2>
      <a:accent3>
        <a:srgbClr val="C34DC0"/>
      </a:accent3>
      <a:accent4>
        <a:srgbClr val="833BB1"/>
      </a:accent4>
      <a:accent5>
        <a:srgbClr val="634DC3"/>
      </a:accent5>
      <a:accent6>
        <a:srgbClr val="3B56B1"/>
      </a:accent6>
      <a:hlink>
        <a:srgbClr val="794FC4"/>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902</Words>
  <Application>Microsoft Office PowerPoint</Application>
  <PresentationFormat>Widescreen</PresentationFormat>
  <Paragraphs>23</Paragraphs>
  <Slides>24</Slides>
  <Notes>0</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Office Theme</vt:lpstr>
      <vt:lpstr>VaultVTI</vt:lpstr>
      <vt:lpstr>PowerPoint Presentation</vt:lpstr>
      <vt:lpstr>Problem Statement :</vt:lpstr>
      <vt:lpstr>Introduction:</vt:lpstr>
      <vt:lpstr>Motivation:</vt:lpstr>
      <vt:lpstr>Why LoRa?</vt:lpstr>
      <vt:lpstr>Real time survey :</vt:lpstr>
      <vt:lpstr>PowerPoint Presentation</vt:lpstr>
      <vt:lpstr>PowerPoint Presentation</vt:lpstr>
      <vt:lpstr>PowerPoint Presentation</vt:lpstr>
      <vt:lpstr>PowerPoint Presentation</vt:lpstr>
      <vt:lpstr>PowerPoint Presentation</vt:lpstr>
      <vt:lpstr>Detailed Solution:</vt:lpstr>
      <vt:lpstr>PowerPoint Presentation</vt:lpstr>
      <vt:lpstr>PowerPoint Presentation</vt:lpstr>
      <vt:lpstr>Target Audiences: </vt:lpstr>
      <vt:lpstr>Technology Used:</vt:lpstr>
      <vt:lpstr>PowerPoint Presentation</vt:lpstr>
      <vt:lpstr>Financial Feasibility:</vt:lpstr>
      <vt:lpstr>Future Enhancement:</vt:lpstr>
      <vt:lpstr>Revenue Model:</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System Using RFID </dc:title>
  <dc:creator/>
  <cp:lastModifiedBy>adity</cp:lastModifiedBy>
  <cp:revision>1416</cp:revision>
  <dcterms:created xsi:type="dcterms:W3CDTF">2023-02-08T05:25:33Z</dcterms:created>
  <dcterms:modified xsi:type="dcterms:W3CDTF">2023-03-24T05:15:53Z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549F2AC537A649F99C8DEB743C47AF2B</vt:lpwstr>
  </property>
  <property fmtid="{D5CDD505-2E9C-101B-9397-08002B2CF9AE}" pid="3" name="KSOProductBuildVer">
    <vt:lpwstr>1033-11.2.0.11440</vt:lpwstr>
  </property>
</Properties>
</file>