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0" r:id="rId3"/>
    <p:sldId id="263" r:id="rId4"/>
    <p:sldId id="283" r:id="rId5"/>
    <p:sldId id="284" r:id="rId6"/>
    <p:sldId id="285" r:id="rId7"/>
    <p:sldId id="286" r:id="rId8"/>
    <p:sldId id="288" r:id="rId9"/>
    <p:sldId id="289" r:id="rId10"/>
    <p:sldId id="278" r:id="rId11"/>
  </p:sldIdLst>
  <p:sldSz cx="9144000" cy="5143500" type="screen16x9"/>
  <p:notesSz cx="6858000" cy="9144000"/>
  <p:embeddedFontLst>
    <p:embeddedFont>
      <p:font typeface="Roboto Slab Light" panose="020B0604020202020204" charset="0"/>
      <p:regular r:id="rId13"/>
      <p:bold r:id="rId14"/>
    </p:embeddedFont>
    <p:embeddedFont>
      <p:font typeface="Roboto Slab" panose="020B0604020202020204" charset="0"/>
      <p:regular r:id="rId15"/>
      <p:bold r:id="rId16"/>
    </p:embeddedFont>
    <p:embeddedFont>
      <p:font typeface="Abe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B24E69-CFFA-4495-832E-FE90420425EA}">
  <a:tblStyle styleId="{21B24E69-CFFA-4495-832E-FE90420425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4261F-81BB-45E4-8707-70935E88073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544B91-3FA1-498F-B41B-41584AE1EA9A}">
      <dgm:prSet phldrT="[Text]"/>
      <dgm:spPr/>
      <dgm:t>
        <a:bodyPr/>
        <a:lstStyle/>
        <a:p>
          <a:r>
            <a:rPr lang="en-IN" dirty="0" smtClean="0"/>
            <a:t>Repository</a:t>
          </a:r>
          <a:endParaRPr lang="en-IN" dirty="0"/>
        </a:p>
      </dgm:t>
    </dgm:pt>
    <dgm:pt modelId="{795BC03A-01AC-4C63-8FDF-E2B73F3BC1AB}" type="parTrans" cxnId="{EAFE1D86-88D3-4935-BCAB-F8EA3E9ABF5A}">
      <dgm:prSet/>
      <dgm:spPr/>
      <dgm:t>
        <a:bodyPr/>
        <a:lstStyle/>
        <a:p>
          <a:endParaRPr lang="en-IN"/>
        </a:p>
      </dgm:t>
    </dgm:pt>
    <dgm:pt modelId="{46084162-30B7-4ABC-B690-2D9553CFEEE9}" type="sibTrans" cxnId="{EAFE1D86-88D3-4935-BCAB-F8EA3E9ABF5A}">
      <dgm:prSet/>
      <dgm:spPr/>
      <dgm:t>
        <a:bodyPr/>
        <a:lstStyle/>
        <a:p>
          <a:endParaRPr lang="en-IN"/>
        </a:p>
      </dgm:t>
    </dgm:pt>
    <dgm:pt modelId="{C1081F90-2681-468E-8340-82FD5A5C65A7}">
      <dgm:prSet phldrT="[Text]"/>
      <dgm:spPr/>
      <dgm:t>
        <a:bodyPr/>
        <a:lstStyle/>
        <a:p>
          <a:r>
            <a:rPr lang="en-IN" dirty="0" smtClean="0"/>
            <a:t>Working</a:t>
          </a:r>
          <a:endParaRPr lang="en-IN" dirty="0"/>
        </a:p>
      </dgm:t>
    </dgm:pt>
    <dgm:pt modelId="{A94D8B9D-3980-4635-9EF7-80EE7214F67D}" type="parTrans" cxnId="{98CA5EFD-9D4F-4A39-8082-CB1A1A336587}">
      <dgm:prSet/>
      <dgm:spPr/>
      <dgm:t>
        <a:bodyPr/>
        <a:lstStyle/>
        <a:p>
          <a:endParaRPr lang="en-IN"/>
        </a:p>
      </dgm:t>
    </dgm:pt>
    <dgm:pt modelId="{D16BC712-7976-4E5C-BF23-4231A166ECA6}" type="sibTrans" cxnId="{98CA5EFD-9D4F-4A39-8082-CB1A1A336587}">
      <dgm:prSet/>
      <dgm:spPr/>
      <dgm:t>
        <a:bodyPr/>
        <a:lstStyle/>
        <a:p>
          <a:endParaRPr lang="en-IN"/>
        </a:p>
      </dgm:t>
    </dgm:pt>
    <dgm:pt modelId="{D26BC9C1-01AB-40A9-896B-A97F516ECCF3}">
      <dgm:prSet phldrT="[Text]"/>
      <dgm:spPr/>
      <dgm:t>
        <a:bodyPr/>
        <a:lstStyle/>
        <a:p>
          <a:r>
            <a:rPr lang="en-IN" dirty="0" smtClean="0"/>
            <a:t>Staged Index</a:t>
          </a:r>
          <a:endParaRPr lang="en-IN" dirty="0"/>
        </a:p>
      </dgm:t>
    </dgm:pt>
    <dgm:pt modelId="{3400342B-079D-4307-8E30-069B1D516F43}" type="sibTrans" cxnId="{70E4DEF7-1F6B-4502-BCDE-201B21E1A8D6}">
      <dgm:prSet/>
      <dgm:spPr/>
      <dgm:t>
        <a:bodyPr/>
        <a:lstStyle/>
        <a:p>
          <a:endParaRPr lang="en-IN"/>
        </a:p>
      </dgm:t>
    </dgm:pt>
    <dgm:pt modelId="{89880BB4-97E0-407D-A70D-D0DCC1280158}" type="parTrans" cxnId="{70E4DEF7-1F6B-4502-BCDE-201B21E1A8D6}">
      <dgm:prSet/>
      <dgm:spPr/>
      <dgm:t>
        <a:bodyPr/>
        <a:lstStyle/>
        <a:p>
          <a:endParaRPr lang="en-IN"/>
        </a:p>
      </dgm:t>
    </dgm:pt>
    <dgm:pt modelId="{2CE9BC3C-01C8-42F5-9101-0E4A70FC9E66}" type="pres">
      <dgm:prSet presAssocID="{3C04261F-81BB-45E4-8707-70935E88073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F4F9FA-9AA3-4E12-B07A-368C4CF766BF}" type="pres">
      <dgm:prSet presAssocID="{A0544B91-3FA1-498F-B41B-41584AE1EA9A}" presName="root" presStyleCnt="0"/>
      <dgm:spPr/>
    </dgm:pt>
    <dgm:pt modelId="{20BE012B-8CA1-4099-914F-9BACF04AC878}" type="pres">
      <dgm:prSet presAssocID="{A0544B91-3FA1-498F-B41B-41584AE1EA9A}" presName="rootComposite" presStyleCnt="0"/>
      <dgm:spPr/>
    </dgm:pt>
    <dgm:pt modelId="{645A1340-C291-40CE-9349-2D7295D07CD1}" type="pres">
      <dgm:prSet presAssocID="{A0544B91-3FA1-498F-B41B-41584AE1EA9A}" presName="rootText" presStyleLbl="node1" presStyleIdx="0" presStyleCnt="3" custLinFactX="28941" custLinFactY="-100000" custLinFactNeighborX="100000" custLinFactNeighborY="-131716"/>
      <dgm:spPr/>
    </dgm:pt>
    <dgm:pt modelId="{0CB821AF-C7EA-4672-B220-28E26FA8ADFF}" type="pres">
      <dgm:prSet presAssocID="{A0544B91-3FA1-498F-B41B-41584AE1EA9A}" presName="rootConnector" presStyleLbl="node1" presStyleIdx="0" presStyleCnt="3"/>
      <dgm:spPr/>
    </dgm:pt>
    <dgm:pt modelId="{F1D186BD-65D7-4B12-881C-522E530D127D}" type="pres">
      <dgm:prSet presAssocID="{A0544B91-3FA1-498F-B41B-41584AE1EA9A}" presName="childShape" presStyleCnt="0"/>
      <dgm:spPr/>
    </dgm:pt>
    <dgm:pt modelId="{11397224-5766-46A5-9C58-C948689AC760}" type="pres">
      <dgm:prSet presAssocID="{D26BC9C1-01AB-40A9-896B-A97F516ECCF3}" presName="root" presStyleCnt="0"/>
      <dgm:spPr/>
    </dgm:pt>
    <dgm:pt modelId="{6200FA2A-931D-43A3-A582-5975E3AAABF1}" type="pres">
      <dgm:prSet presAssocID="{D26BC9C1-01AB-40A9-896B-A97F516ECCF3}" presName="rootComposite" presStyleCnt="0"/>
      <dgm:spPr/>
    </dgm:pt>
    <dgm:pt modelId="{A79E9FF6-C8AF-43EF-9BE5-82E1D806F304}" type="pres">
      <dgm:prSet presAssocID="{D26BC9C1-01AB-40A9-896B-A97F516ECCF3}" presName="rootText" presStyleLbl="node1" presStyleIdx="1" presStyleCnt="3" custLinFactNeighborX="5444" custLinFactNeighborY="-78019"/>
      <dgm:spPr/>
      <dgm:t>
        <a:bodyPr/>
        <a:lstStyle/>
        <a:p>
          <a:endParaRPr lang="en-IN"/>
        </a:p>
      </dgm:t>
    </dgm:pt>
    <dgm:pt modelId="{F601D077-1EB6-45F3-8B83-47960C360059}" type="pres">
      <dgm:prSet presAssocID="{D26BC9C1-01AB-40A9-896B-A97F516ECCF3}" presName="rootConnector" presStyleLbl="node1" presStyleIdx="1" presStyleCnt="3"/>
      <dgm:spPr/>
    </dgm:pt>
    <dgm:pt modelId="{10E27E05-77A4-410D-A76C-DB2A705D3351}" type="pres">
      <dgm:prSet presAssocID="{D26BC9C1-01AB-40A9-896B-A97F516ECCF3}" presName="childShape" presStyleCnt="0"/>
      <dgm:spPr/>
    </dgm:pt>
    <dgm:pt modelId="{99F98342-C460-4CF2-ADCA-3C7E1E1AF23A}" type="pres">
      <dgm:prSet presAssocID="{C1081F90-2681-468E-8340-82FD5A5C65A7}" presName="root" presStyleCnt="0"/>
      <dgm:spPr/>
    </dgm:pt>
    <dgm:pt modelId="{8AC685E2-05AC-4C4F-A2E3-FDD85108677D}" type="pres">
      <dgm:prSet presAssocID="{C1081F90-2681-468E-8340-82FD5A5C65A7}" presName="rootComposite" presStyleCnt="0"/>
      <dgm:spPr/>
    </dgm:pt>
    <dgm:pt modelId="{C5C44D8C-57F8-4453-B030-32AEAB4D2756}" type="pres">
      <dgm:prSet presAssocID="{C1081F90-2681-468E-8340-82FD5A5C65A7}" presName="rootText" presStyleLbl="node1" presStyleIdx="2" presStyleCnt="3" custLinFactX="-17182" custLinFactNeighborX="-100000" custLinFactNeighborY="77473"/>
      <dgm:spPr/>
    </dgm:pt>
    <dgm:pt modelId="{662567E5-A3A9-4D8D-BADA-764275DA7FDB}" type="pres">
      <dgm:prSet presAssocID="{C1081F90-2681-468E-8340-82FD5A5C65A7}" presName="rootConnector" presStyleLbl="node1" presStyleIdx="2" presStyleCnt="3"/>
      <dgm:spPr/>
    </dgm:pt>
    <dgm:pt modelId="{F788A8ED-7F40-4819-AA14-1D7F3FC04B21}" type="pres">
      <dgm:prSet presAssocID="{C1081F90-2681-468E-8340-82FD5A5C65A7}" presName="childShape" presStyleCnt="0"/>
      <dgm:spPr/>
    </dgm:pt>
  </dgm:ptLst>
  <dgm:cxnLst>
    <dgm:cxn modelId="{3AE4B321-01F1-49B9-BBC9-C0DE72159766}" type="presOf" srcId="{D26BC9C1-01AB-40A9-896B-A97F516ECCF3}" destId="{A79E9FF6-C8AF-43EF-9BE5-82E1D806F304}" srcOrd="0" destOrd="0" presId="urn:microsoft.com/office/officeart/2005/8/layout/hierarchy3"/>
    <dgm:cxn modelId="{839010CE-6788-4C33-BDD6-10DE01347C83}" type="presOf" srcId="{C1081F90-2681-468E-8340-82FD5A5C65A7}" destId="{C5C44D8C-57F8-4453-B030-32AEAB4D2756}" srcOrd="0" destOrd="0" presId="urn:microsoft.com/office/officeart/2005/8/layout/hierarchy3"/>
    <dgm:cxn modelId="{9C3C2DDF-BB70-4B74-A241-A7072DA21695}" type="presOf" srcId="{C1081F90-2681-468E-8340-82FD5A5C65A7}" destId="{662567E5-A3A9-4D8D-BADA-764275DA7FDB}" srcOrd="1" destOrd="0" presId="urn:microsoft.com/office/officeart/2005/8/layout/hierarchy3"/>
    <dgm:cxn modelId="{70E4DEF7-1F6B-4502-BCDE-201B21E1A8D6}" srcId="{3C04261F-81BB-45E4-8707-70935E880739}" destId="{D26BC9C1-01AB-40A9-896B-A97F516ECCF3}" srcOrd="1" destOrd="0" parTransId="{89880BB4-97E0-407D-A70D-D0DCC1280158}" sibTransId="{3400342B-079D-4307-8E30-069B1D516F43}"/>
    <dgm:cxn modelId="{B0E3642E-0144-467E-94BC-A8E41743FC2C}" type="presOf" srcId="{A0544B91-3FA1-498F-B41B-41584AE1EA9A}" destId="{645A1340-C291-40CE-9349-2D7295D07CD1}" srcOrd="0" destOrd="0" presId="urn:microsoft.com/office/officeart/2005/8/layout/hierarchy3"/>
    <dgm:cxn modelId="{3188E83D-BCB3-46E1-9C77-29A8FEB9EC81}" type="presOf" srcId="{D26BC9C1-01AB-40A9-896B-A97F516ECCF3}" destId="{F601D077-1EB6-45F3-8B83-47960C360059}" srcOrd="1" destOrd="0" presId="urn:microsoft.com/office/officeart/2005/8/layout/hierarchy3"/>
    <dgm:cxn modelId="{EAFE1D86-88D3-4935-BCAB-F8EA3E9ABF5A}" srcId="{3C04261F-81BB-45E4-8707-70935E880739}" destId="{A0544B91-3FA1-498F-B41B-41584AE1EA9A}" srcOrd="0" destOrd="0" parTransId="{795BC03A-01AC-4C63-8FDF-E2B73F3BC1AB}" sibTransId="{46084162-30B7-4ABC-B690-2D9553CFEEE9}"/>
    <dgm:cxn modelId="{E368FA9F-E946-412E-B26D-3B7CC8FA7F5B}" type="presOf" srcId="{A0544B91-3FA1-498F-B41B-41584AE1EA9A}" destId="{0CB821AF-C7EA-4672-B220-28E26FA8ADFF}" srcOrd="1" destOrd="0" presId="urn:microsoft.com/office/officeart/2005/8/layout/hierarchy3"/>
    <dgm:cxn modelId="{98CA5EFD-9D4F-4A39-8082-CB1A1A336587}" srcId="{3C04261F-81BB-45E4-8707-70935E880739}" destId="{C1081F90-2681-468E-8340-82FD5A5C65A7}" srcOrd="2" destOrd="0" parTransId="{A94D8B9D-3980-4635-9EF7-80EE7214F67D}" sibTransId="{D16BC712-7976-4E5C-BF23-4231A166ECA6}"/>
    <dgm:cxn modelId="{618AB68E-5B6D-4656-B601-565785241C2D}" type="presOf" srcId="{3C04261F-81BB-45E4-8707-70935E880739}" destId="{2CE9BC3C-01C8-42F5-9101-0E4A70FC9E66}" srcOrd="0" destOrd="0" presId="urn:microsoft.com/office/officeart/2005/8/layout/hierarchy3"/>
    <dgm:cxn modelId="{9BD8FFBC-43B1-4B9B-87A1-E87EA45DB211}" type="presParOf" srcId="{2CE9BC3C-01C8-42F5-9101-0E4A70FC9E66}" destId="{9FF4F9FA-9AA3-4E12-B07A-368C4CF766BF}" srcOrd="0" destOrd="0" presId="urn:microsoft.com/office/officeart/2005/8/layout/hierarchy3"/>
    <dgm:cxn modelId="{AACF1733-C48D-4506-95EC-5BB2A3799AA9}" type="presParOf" srcId="{9FF4F9FA-9AA3-4E12-B07A-368C4CF766BF}" destId="{20BE012B-8CA1-4099-914F-9BACF04AC878}" srcOrd="0" destOrd="0" presId="urn:microsoft.com/office/officeart/2005/8/layout/hierarchy3"/>
    <dgm:cxn modelId="{32861BB5-9084-43EE-9F89-E82511A1477F}" type="presParOf" srcId="{20BE012B-8CA1-4099-914F-9BACF04AC878}" destId="{645A1340-C291-40CE-9349-2D7295D07CD1}" srcOrd="0" destOrd="0" presId="urn:microsoft.com/office/officeart/2005/8/layout/hierarchy3"/>
    <dgm:cxn modelId="{C38A8BF0-9DB2-4D1A-816A-CF2682AA2FBE}" type="presParOf" srcId="{20BE012B-8CA1-4099-914F-9BACF04AC878}" destId="{0CB821AF-C7EA-4672-B220-28E26FA8ADFF}" srcOrd="1" destOrd="0" presId="urn:microsoft.com/office/officeart/2005/8/layout/hierarchy3"/>
    <dgm:cxn modelId="{505B327F-2016-4EF5-99E4-A7BA342B5A55}" type="presParOf" srcId="{9FF4F9FA-9AA3-4E12-B07A-368C4CF766BF}" destId="{F1D186BD-65D7-4B12-881C-522E530D127D}" srcOrd="1" destOrd="0" presId="urn:microsoft.com/office/officeart/2005/8/layout/hierarchy3"/>
    <dgm:cxn modelId="{94C5AC95-C496-49FE-88DB-2E7D3524DD50}" type="presParOf" srcId="{2CE9BC3C-01C8-42F5-9101-0E4A70FC9E66}" destId="{11397224-5766-46A5-9C58-C948689AC760}" srcOrd="1" destOrd="0" presId="urn:microsoft.com/office/officeart/2005/8/layout/hierarchy3"/>
    <dgm:cxn modelId="{9F62B749-DF2B-405D-8EE2-43264617AC9D}" type="presParOf" srcId="{11397224-5766-46A5-9C58-C948689AC760}" destId="{6200FA2A-931D-43A3-A582-5975E3AAABF1}" srcOrd="0" destOrd="0" presId="urn:microsoft.com/office/officeart/2005/8/layout/hierarchy3"/>
    <dgm:cxn modelId="{3D93D9BC-9620-4854-9714-E4F015853959}" type="presParOf" srcId="{6200FA2A-931D-43A3-A582-5975E3AAABF1}" destId="{A79E9FF6-C8AF-43EF-9BE5-82E1D806F304}" srcOrd="0" destOrd="0" presId="urn:microsoft.com/office/officeart/2005/8/layout/hierarchy3"/>
    <dgm:cxn modelId="{81967EC7-C0D1-4D2D-B6BC-130885B97683}" type="presParOf" srcId="{6200FA2A-931D-43A3-A582-5975E3AAABF1}" destId="{F601D077-1EB6-45F3-8B83-47960C360059}" srcOrd="1" destOrd="0" presId="urn:microsoft.com/office/officeart/2005/8/layout/hierarchy3"/>
    <dgm:cxn modelId="{814F5BB5-CDFF-4ACA-A261-5BD1A6F31F1D}" type="presParOf" srcId="{11397224-5766-46A5-9C58-C948689AC760}" destId="{10E27E05-77A4-410D-A76C-DB2A705D3351}" srcOrd="1" destOrd="0" presId="urn:microsoft.com/office/officeart/2005/8/layout/hierarchy3"/>
    <dgm:cxn modelId="{A9496705-64AF-4C58-957E-4832D448C464}" type="presParOf" srcId="{2CE9BC3C-01C8-42F5-9101-0E4A70FC9E66}" destId="{99F98342-C460-4CF2-ADCA-3C7E1E1AF23A}" srcOrd="2" destOrd="0" presId="urn:microsoft.com/office/officeart/2005/8/layout/hierarchy3"/>
    <dgm:cxn modelId="{38715DAA-73C7-45E4-AC3A-E5821A4D03D3}" type="presParOf" srcId="{99F98342-C460-4CF2-ADCA-3C7E1E1AF23A}" destId="{8AC685E2-05AC-4C4F-A2E3-FDD85108677D}" srcOrd="0" destOrd="0" presId="urn:microsoft.com/office/officeart/2005/8/layout/hierarchy3"/>
    <dgm:cxn modelId="{67986D4E-CBE7-424A-BAE9-987A55D6F558}" type="presParOf" srcId="{8AC685E2-05AC-4C4F-A2E3-FDD85108677D}" destId="{C5C44D8C-57F8-4453-B030-32AEAB4D2756}" srcOrd="0" destOrd="0" presId="urn:microsoft.com/office/officeart/2005/8/layout/hierarchy3"/>
    <dgm:cxn modelId="{3FFEA38B-BA39-4034-A636-37153890C4CC}" type="presParOf" srcId="{8AC685E2-05AC-4C4F-A2E3-FDD85108677D}" destId="{662567E5-A3A9-4D8D-BADA-764275DA7FDB}" srcOrd="1" destOrd="0" presId="urn:microsoft.com/office/officeart/2005/8/layout/hierarchy3"/>
    <dgm:cxn modelId="{973EF572-0D8C-4D38-8174-2768DCFE5B15}" type="presParOf" srcId="{99F98342-C460-4CF2-ADCA-3C7E1E1AF23A}" destId="{F788A8ED-7F40-4819-AA14-1D7F3FC04B2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1F1116-385C-4FE0-97D6-CAAF84281DF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15FE5A-63F5-4F18-BAD7-E390DEA8EA1F}">
      <dgm:prSet phldrT="[Text]"/>
      <dgm:spPr/>
      <dgm:t>
        <a:bodyPr/>
        <a:lstStyle/>
        <a:p>
          <a:r>
            <a:rPr lang="en-IN" dirty="0" smtClean="0"/>
            <a:t>Master</a:t>
          </a:r>
          <a:endParaRPr lang="en-IN" dirty="0"/>
        </a:p>
      </dgm:t>
    </dgm:pt>
    <dgm:pt modelId="{16607FF7-9793-4CC6-83B6-3ACABDEE8C7D}" type="parTrans" cxnId="{EFACEF07-12E0-434C-9680-886F7B38983D}">
      <dgm:prSet/>
      <dgm:spPr/>
      <dgm:t>
        <a:bodyPr/>
        <a:lstStyle/>
        <a:p>
          <a:endParaRPr lang="en-IN"/>
        </a:p>
      </dgm:t>
    </dgm:pt>
    <dgm:pt modelId="{071FFDFD-B10F-4983-A417-1A3F0A1F14C2}" type="sibTrans" cxnId="{EFACEF07-12E0-434C-9680-886F7B38983D}">
      <dgm:prSet/>
      <dgm:spPr/>
      <dgm:t>
        <a:bodyPr/>
        <a:lstStyle/>
        <a:p>
          <a:endParaRPr lang="en-IN"/>
        </a:p>
      </dgm:t>
    </dgm:pt>
    <dgm:pt modelId="{E47CC894-9D05-4AF0-A4EF-A663D4C41B88}">
      <dgm:prSet phldrT="[Text]"/>
      <dgm:spPr/>
      <dgm:t>
        <a:bodyPr/>
        <a:lstStyle/>
        <a:p>
          <a:r>
            <a:rPr lang="en-IN" dirty="0" smtClean="0"/>
            <a:t>Feature 1</a:t>
          </a:r>
          <a:endParaRPr lang="en-IN" dirty="0"/>
        </a:p>
      </dgm:t>
    </dgm:pt>
    <dgm:pt modelId="{E38E0500-CC8D-42D2-ADC3-57EF81EC866A}" type="parTrans" cxnId="{CE7ACB18-25BC-4748-BE0F-50EB2FEF1F7E}">
      <dgm:prSet/>
      <dgm:spPr/>
      <dgm:t>
        <a:bodyPr/>
        <a:lstStyle/>
        <a:p>
          <a:endParaRPr lang="en-IN"/>
        </a:p>
      </dgm:t>
    </dgm:pt>
    <dgm:pt modelId="{AC9089A8-162C-4135-9F61-5514A64E41D3}" type="sibTrans" cxnId="{CE7ACB18-25BC-4748-BE0F-50EB2FEF1F7E}">
      <dgm:prSet/>
      <dgm:spPr/>
      <dgm:t>
        <a:bodyPr/>
        <a:lstStyle/>
        <a:p>
          <a:endParaRPr lang="en-IN"/>
        </a:p>
      </dgm:t>
    </dgm:pt>
    <dgm:pt modelId="{9C487B93-3818-4E41-96CB-E352CAF7E147}">
      <dgm:prSet phldrT="[Text]"/>
      <dgm:spPr/>
      <dgm:t>
        <a:bodyPr/>
        <a:lstStyle/>
        <a:p>
          <a:r>
            <a:rPr lang="en-IN" dirty="0" smtClean="0"/>
            <a:t>Sub-feature 1</a:t>
          </a:r>
          <a:endParaRPr lang="en-IN" dirty="0"/>
        </a:p>
      </dgm:t>
    </dgm:pt>
    <dgm:pt modelId="{FD4EB972-4691-41F5-8A50-8924B65F9204}" type="parTrans" cxnId="{EADE06F0-1AB1-44AF-AE50-D76E36A4393F}">
      <dgm:prSet/>
      <dgm:spPr/>
      <dgm:t>
        <a:bodyPr/>
        <a:lstStyle/>
        <a:p>
          <a:endParaRPr lang="en-IN"/>
        </a:p>
      </dgm:t>
    </dgm:pt>
    <dgm:pt modelId="{F8C82D22-3457-4AB2-B1EC-2E0DBE04B54C}" type="sibTrans" cxnId="{EADE06F0-1AB1-44AF-AE50-D76E36A4393F}">
      <dgm:prSet/>
      <dgm:spPr/>
      <dgm:t>
        <a:bodyPr/>
        <a:lstStyle/>
        <a:p>
          <a:endParaRPr lang="en-IN"/>
        </a:p>
      </dgm:t>
    </dgm:pt>
    <dgm:pt modelId="{F49AE9A9-DB78-40E3-BEE1-08D928D74FB2}">
      <dgm:prSet phldrT="[Text]"/>
      <dgm:spPr/>
      <dgm:t>
        <a:bodyPr/>
        <a:lstStyle/>
        <a:p>
          <a:r>
            <a:rPr lang="en-IN" dirty="0" smtClean="0"/>
            <a:t>Sub-feature 2</a:t>
          </a:r>
          <a:endParaRPr lang="en-IN" dirty="0"/>
        </a:p>
      </dgm:t>
    </dgm:pt>
    <dgm:pt modelId="{4D728AA1-BAEB-411F-A18A-F868EEE3B7AA}" type="parTrans" cxnId="{7F2B3BA3-E9F2-4DDE-813E-D34B60281B60}">
      <dgm:prSet/>
      <dgm:spPr/>
      <dgm:t>
        <a:bodyPr/>
        <a:lstStyle/>
        <a:p>
          <a:endParaRPr lang="en-IN"/>
        </a:p>
      </dgm:t>
    </dgm:pt>
    <dgm:pt modelId="{7284F1AC-EDD6-4D48-B550-9224EAFF5270}" type="sibTrans" cxnId="{7F2B3BA3-E9F2-4DDE-813E-D34B60281B60}">
      <dgm:prSet/>
      <dgm:spPr/>
      <dgm:t>
        <a:bodyPr/>
        <a:lstStyle/>
        <a:p>
          <a:endParaRPr lang="en-IN"/>
        </a:p>
      </dgm:t>
    </dgm:pt>
    <dgm:pt modelId="{B77D1959-8D23-4335-9FE8-3B0543ED06E1}">
      <dgm:prSet phldrT="[Text]"/>
      <dgm:spPr/>
      <dgm:t>
        <a:bodyPr/>
        <a:lstStyle/>
        <a:p>
          <a:r>
            <a:rPr lang="en-IN" dirty="0" smtClean="0"/>
            <a:t>Feature 2</a:t>
          </a:r>
          <a:endParaRPr lang="en-IN" dirty="0"/>
        </a:p>
      </dgm:t>
    </dgm:pt>
    <dgm:pt modelId="{21093ED2-A7D2-45FB-A917-154274C7A3EF}" type="parTrans" cxnId="{8783F77A-9363-4E07-BE50-D86512C40420}">
      <dgm:prSet/>
      <dgm:spPr/>
      <dgm:t>
        <a:bodyPr/>
        <a:lstStyle/>
        <a:p>
          <a:endParaRPr lang="en-IN"/>
        </a:p>
      </dgm:t>
    </dgm:pt>
    <dgm:pt modelId="{4010C68F-27CE-416A-A0FF-71C3664E3DD4}" type="sibTrans" cxnId="{8783F77A-9363-4E07-BE50-D86512C40420}">
      <dgm:prSet/>
      <dgm:spPr/>
      <dgm:t>
        <a:bodyPr/>
        <a:lstStyle/>
        <a:p>
          <a:endParaRPr lang="en-IN"/>
        </a:p>
      </dgm:t>
    </dgm:pt>
    <dgm:pt modelId="{01A82320-4528-4D2A-95E0-41C4BA43AC1D}" type="pres">
      <dgm:prSet presAssocID="{5A1F1116-385C-4FE0-97D6-CAAF84281D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2AFD966-A83E-4391-BB52-ADFBCA1E1D9D}" type="pres">
      <dgm:prSet presAssocID="{0015FE5A-63F5-4F18-BAD7-E390DEA8EA1F}" presName="root1" presStyleCnt="0"/>
      <dgm:spPr/>
    </dgm:pt>
    <dgm:pt modelId="{4510B86D-4E77-480D-BBED-51D3E430A4A6}" type="pres">
      <dgm:prSet presAssocID="{0015FE5A-63F5-4F18-BAD7-E390DEA8EA1F}" presName="LevelOneTextNode" presStyleLbl="node0" presStyleIdx="0" presStyleCnt="1">
        <dgm:presLayoutVars>
          <dgm:chPref val="3"/>
        </dgm:presLayoutVars>
      </dgm:prSet>
      <dgm:spPr/>
    </dgm:pt>
    <dgm:pt modelId="{1DB769B2-357B-40C3-9DA8-E97DAF8FAAA7}" type="pres">
      <dgm:prSet presAssocID="{0015FE5A-63F5-4F18-BAD7-E390DEA8EA1F}" presName="level2hierChild" presStyleCnt="0"/>
      <dgm:spPr/>
    </dgm:pt>
    <dgm:pt modelId="{5E3E85E7-BAA5-43B7-AEFB-46CC31FF34A8}" type="pres">
      <dgm:prSet presAssocID="{E38E0500-CC8D-42D2-ADC3-57EF81EC866A}" presName="conn2-1" presStyleLbl="parChTrans1D2" presStyleIdx="0" presStyleCnt="2"/>
      <dgm:spPr/>
    </dgm:pt>
    <dgm:pt modelId="{E5D68C29-B77E-432B-AC8C-2105A32A128C}" type="pres">
      <dgm:prSet presAssocID="{E38E0500-CC8D-42D2-ADC3-57EF81EC866A}" presName="connTx" presStyleLbl="parChTrans1D2" presStyleIdx="0" presStyleCnt="2"/>
      <dgm:spPr/>
    </dgm:pt>
    <dgm:pt modelId="{9230FF16-065C-44F2-B3E6-3F3CF55D84B7}" type="pres">
      <dgm:prSet presAssocID="{E47CC894-9D05-4AF0-A4EF-A663D4C41B88}" presName="root2" presStyleCnt="0"/>
      <dgm:spPr/>
    </dgm:pt>
    <dgm:pt modelId="{A6DCE2E4-E35A-4E31-B9FB-04952931A85F}" type="pres">
      <dgm:prSet presAssocID="{E47CC894-9D05-4AF0-A4EF-A663D4C41B88}" presName="LevelTwoTextNode" presStyleLbl="node2" presStyleIdx="0" presStyleCnt="2">
        <dgm:presLayoutVars>
          <dgm:chPref val="3"/>
        </dgm:presLayoutVars>
      </dgm:prSet>
      <dgm:spPr/>
    </dgm:pt>
    <dgm:pt modelId="{12136152-DAF9-4E59-8CC4-C5803485CBE0}" type="pres">
      <dgm:prSet presAssocID="{E47CC894-9D05-4AF0-A4EF-A663D4C41B88}" presName="level3hierChild" presStyleCnt="0"/>
      <dgm:spPr/>
    </dgm:pt>
    <dgm:pt modelId="{6F5F6A22-7D0B-4014-B7DD-638990676F10}" type="pres">
      <dgm:prSet presAssocID="{FD4EB972-4691-41F5-8A50-8924B65F9204}" presName="conn2-1" presStyleLbl="parChTrans1D3" presStyleIdx="0" presStyleCnt="2"/>
      <dgm:spPr/>
    </dgm:pt>
    <dgm:pt modelId="{1F57FB11-CF0B-4609-97CF-56210502CC58}" type="pres">
      <dgm:prSet presAssocID="{FD4EB972-4691-41F5-8A50-8924B65F9204}" presName="connTx" presStyleLbl="parChTrans1D3" presStyleIdx="0" presStyleCnt="2"/>
      <dgm:spPr/>
    </dgm:pt>
    <dgm:pt modelId="{DDE436D8-5122-43F7-A48F-3A6016D061E2}" type="pres">
      <dgm:prSet presAssocID="{9C487B93-3818-4E41-96CB-E352CAF7E147}" presName="root2" presStyleCnt="0"/>
      <dgm:spPr/>
    </dgm:pt>
    <dgm:pt modelId="{5EE30A8C-1F88-41F8-904F-72F9D23B7DB6}" type="pres">
      <dgm:prSet presAssocID="{9C487B93-3818-4E41-96CB-E352CAF7E147}" presName="LevelTwoTextNode" presStyleLbl="node3" presStyleIdx="0" presStyleCnt="2" custScaleX="162888" custLinFactNeighborY="-63061">
        <dgm:presLayoutVars>
          <dgm:chPref val="3"/>
        </dgm:presLayoutVars>
      </dgm:prSet>
      <dgm:spPr/>
    </dgm:pt>
    <dgm:pt modelId="{F1EC9D8D-58AD-4A33-BAF3-393E4F974528}" type="pres">
      <dgm:prSet presAssocID="{9C487B93-3818-4E41-96CB-E352CAF7E147}" presName="level3hierChild" presStyleCnt="0"/>
      <dgm:spPr/>
    </dgm:pt>
    <dgm:pt modelId="{7978CF4D-7F52-4288-AD60-E123B24FB793}" type="pres">
      <dgm:prSet presAssocID="{4D728AA1-BAEB-411F-A18A-F868EEE3B7AA}" presName="conn2-1" presStyleLbl="parChTrans1D3" presStyleIdx="1" presStyleCnt="2"/>
      <dgm:spPr/>
    </dgm:pt>
    <dgm:pt modelId="{6FE315B4-84B9-41AC-8A9B-C032C9E8774A}" type="pres">
      <dgm:prSet presAssocID="{4D728AA1-BAEB-411F-A18A-F868EEE3B7AA}" presName="connTx" presStyleLbl="parChTrans1D3" presStyleIdx="1" presStyleCnt="2"/>
      <dgm:spPr/>
    </dgm:pt>
    <dgm:pt modelId="{C6003092-08FB-4197-8608-232D51894B6D}" type="pres">
      <dgm:prSet presAssocID="{F49AE9A9-DB78-40E3-BEE1-08D928D74FB2}" presName="root2" presStyleCnt="0"/>
      <dgm:spPr/>
    </dgm:pt>
    <dgm:pt modelId="{498C4704-786A-415B-B1B6-54B417564351}" type="pres">
      <dgm:prSet presAssocID="{F49AE9A9-DB78-40E3-BEE1-08D928D74FB2}" presName="LevelTwoTextNode" presStyleLbl="node3" presStyleIdx="1" presStyleCnt="2" custScaleX="16284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AD47A24-DF71-4934-A51C-CEB591233B68}" type="pres">
      <dgm:prSet presAssocID="{F49AE9A9-DB78-40E3-BEE1-08D928D74FB2}" presName="level3hierChild" presStyleCnt="0"/>
      <dgm:spPr/>
    </dgm:pt>
    <dgm:pt modelId="{4B24ED0E-86B6-4159-BE33-BE3F9C95808B}" type="pres">
      <dgm:prSet presAssocID="{21093ED2-A7D2-45FB-A917-154274C7A3EF}" presName="conn2-1" presStyleLbl="parChTrans1D2" presStyleIdx="1" presStyleCnt="2"/>
      <dgm:spPr/>
    </dgm:pt>
    <dgm:pt modelId="{FCCF72AE-A1BF-43F4-8F49-A6ABB35B506E}" type="pres">
      <dgm:prSet presAssocID="{21093ED2-A7D2-45FB-A917-154274C7A3EF}" presName="connTx" presStyleLbl="parChTrans1D2" presStyleIdx="1" presStyleCnt="2"/>
      <dgm:spPr/>
    </dgm:pt>
    <dgm:pt modelId="{74E0A0AA-A236-472D-8780-673377543E9F}" type="pres">
      <dgm:prSet presAssocID="{B77D1959-8D23-4335-9FE8-3B0543ED06E1}" presName="root2" presStyleCnt="0"/>
      <dgm:spPr/>
    </dgm:pt>
    <dgm:pt modelId="{65D9C904-4E09-4E84-8491-EEDC3E9E1AD8}" type="pres">
      <dgm:prSet presAssocID="{B77D1959-8D23-4335-9FE8-3B0543ED06E1}" presName="LevelTwoTextNode" presStyleLbl="node2" presStyleIdx="1" presStyleCnt="2" custLinFactNeighborY="63059">
        <dgm:presLayoutVars>
          <dgm:chPref val="3"/>
        </dgm:presLayoutVars>
      </dgm:prSet>
      <dgm:spPr/>
    </dgm:pt>
    <dgm:pt modelId="{31D1C7A2-78AB-4AF9-B3C7-C882BF597EF6}" type="pres">
      <dgm:prSet presAssocID="{B77D1959-8D23-4335-9FE8-3B0543ED06E1}" presName="level3hierChild" presStyleCnt="0"/>
      <dgm:spPr/>
    </dgm:pt>
  </dgm:ptLst>
  <dgm:cxnLst>
    <dgm:cxn modelId="{96A657F6-C57A-4CD5-AE4A-07A5FFFAF9AE}" type="presOf" srcId="{E38E0500-CC8D-42D2-ADC3-57EF81EC866A}" destId="{E5D68C29-B77E-432B-AC8C-2105A32A128C}" srcOrd="1" destOrd="0" presId="urn:microsoft.com/office/officeart/2005/8/layout/hierarchy2"/>
    <dgm:cxn modelId="{7E1ED868-48EF-4246-BE36-2D03E87228A2}" type="presOf" srcId="{0015FE5A-63F5-4F18-BAD7-E390DEA8EA1F}" destId="{4510B86D-4E77-480D-BBED-51D3E430A4A6}" srcOrd="0" destOrd="0" presId="urn:microsoft.com/office/officeart/2005/8/layout/hierarchy2"/>
    <dgm:cxn modelId="{9E86547A-C3E7-4563-A66E-3B17F729D464}" type="presOf" srcId="{21093ED2-A7D2-45FB-A917-154274C7A3EF}" destId="{FCCF72AE-A1BF-43F4-8F49-A6ABB35B506E}" srcOrd="1" destOrd="0" presId="urn:microsoft.com/office/officeart/2005/8/layout/hierarchy2"/>
    <dgm:cxn modelId="{CE7ACB18-25BC-4748-BE0F-50EB2FEF1F7E}" srcId="{0015FE5A-63F5-4F18-BAD7-E390DEA8EA1F}" destId="{E47CC894-9D05-4AF0-A4EF-A663D4C41B88}" srcOrd="0" destOrd="0" parTransId="{E38E0500-CC8D-42D2-ADC3-57EF81EC866A}" sibTransId="{AC9089A8-162C-4135-9F61-5514A64E41D3}"/>
    <dgm:cxn modelId="{EFACEF07-12E0-434C-9680-886F7B38983D}" srcId="{5A1F1116-385C-4FE0-97D6-CAAF84281DF2}" destId="{0015FE5A-63F5-4F18-BAD7-E390DEA8EA1F}" srcOrd="0" destOrd="0" parTransId="{16607FF7-9793-4CC6-83B6-3ACABDEE8C7D}" sibTransId="{071FFDFD-B10F-4983-A417-1A3F0A1F14C2}"/>
    <dgm:cxn modelId="{7F2B3BA3-E9F2-4DDE-813E-D34B60281B60}" srcId="{E47CC894-9D05-4AF0-A4EF-A663D4C41B88}" destId="{F49AE9A9-DB78-40E3-BEE1-08D928D74FB2}" srcOrd="1" destOrd="0" parTransId="{4D728AA1-BAEB-411F-A18A-F868EEE3B7AA}" sibTransId="{7284F1AC-EDD6-4D48-B550-9224EAFF5270}"/>
    <dgm:cxn modelId="{D818EED0-B2E2-46C1-8B88-482F8CAF9A07}" type="presOf" srcId="{9C487B93-3818-4E41-96CB-E352CAF7E147}" destId="{5EE30A8C-1F88-41F8-904F-72F9D23B7DB6}" srcOrd="0" destOrd="0" presId="urn:microsoft.com/office/officeart/2005/8/layout/hierarchy2"/>
    <dgm:cxn modelId="{6190CA97-C41A-4EFC-A461-1906285ECBE9}" type="presOf" srcId="{FD4EB972-4691-41F5-8A50-8924B65F9204}" destId="{1F57FB11-CF0B-4609-97CF-56210502CC58}" srcOrd="1" destOrd="0" presId="urn:microsoft.com/office/officeart/2005/8/layout/hierarchy2"/>
    <dgm:cxn modelId="{76CEF728-5471-4EC5-B82B-EDD3BC6E843A}" type="presOf" srcId="{E47CC894-9D05-4AF0-A4EF-A663D4C41B88}" destId="{A6DCE2E4-E35A-4E31-B9FB-04952931A85F}" srcOrd="0" destOrd="0" presId="urn:microsoft.com/office/officeart/2005/8/layout/hierarchy2"/>
    <dgm:cxn modelId="{EADE06F0-1AB1-44AF-AE50-D76E36A4393F}" srcId="{E47CC894-9D05-4AF0-A4EF-A663D4C41B88}" destId="{9C487B93-3818-4E41-96CB-E352CAF7E147}" srcOrd="0" destOrd="0" parTransId="{FD4EB972-4691-41F5-8A50-8924B65F9204}" sibTransId="{F8C82D22-3457-4AB2-B1EC-2E0DBE04B54C}"/>
    <dgm:cxn modelId="{4401AB4B-9432-446D-9939-B628FE5226A2}" type="presOf" srcId="{21093ED2-A7D2-45FB-A917-154274C7A3EF}" destId="{4B24ED0E-86B6-4159-BE33-BE3F9C95808B}" srcOrd="0" destOrd="0" presId="urn:microsoft.com/office/officeart/2005/8/layout/hierarchy2"/>
    <dgm:cxn modelId="{8783F77A-9363-4E07-BE50-D86512C40420}" srcId="{0015FE5A-63F5-4F18-BAD7-E390DEA8EA1F}" destId="{B77D1959-8D23-4335-9FE8-3B0543ED06E1}" srcOrd="1" destOrd="0" parTransId="{21093ED2-A7D2-45FB-A917-154274C7A3EF}" sibTransId="{4010C68F-27CE-416A-A0FF-71C3664E3DD4}"/>
    <dgm:cxn modelId="{0F2F8FAD-5F86-462A-A6EB-7FD802F58FE9}" type="presOf" srcId="{5A1F1116-385C-4FE0-97D6-CAAF84281DF2}" destId="{01A82320-4528-4D2A-95E0-41C4BA43AC1D}" srcOrd="0" destOrd="0" presId="urn:microsoft.com/office/officeart/2005/8/layout/hierarchy2"/>
    <dgm:cxn modelId="{1811484F-D290-4A0C-B0B0-CDCA87374A26}" type="presOf" srcId="{4D728AA1-BAEB-411F-A18A-F868EEE3B7AA}" destId="{6FE315B4-84B9-41AC-8A9B-C032C9E8774A}" srcOrd="1" destOrd="0" presId="urn:microsoft.com/office/officeart/2005/8/layout/hierarchy2"/>
    <dgm:cxn modelId="{123EC6EE-170F-41CC-9273-CF16160496DC}" type="presOf" srcId="{E38E0500-CC8D-42D2-ADC3-57EF81EC866A}" destId="{5E3E85E7-BAA5-43B7-AEFB-46CC31FF34A8}" srcOrd="0" destOrd="0" presId="urn:microsoft.com/office/officeart/2005/8/layout/hierarchy2"/>
    <dgm:cxn modelId="{4A75882C-E19F-4630-A3AE-782EF58B0E7A}" type="presOf" srcId="{4D728AA1-BAEB-411F-A18A-F868EEE3B7AA}" destId="{7978CF4D-7F52-4288-AD60-E123B24FB793}" srcOrd="0" destOrd="0" presId="urn:microsoft.com/office/officeart/2005/8/layout/hierarchy2"/>
    <dgm:cxn modelId="{5934A118-84BE-4940-8475-0435CBAB1911}" type="presOf" srcId="{F49AE9A9-DB78-40E3-BEE1-08D928D74FB2}" destId="{498C4704-786A-415B-B1B6-54B417564351}" srcOrd="0" destOrd="0" presId="urn:microsoft.com/office/officeart/2005/8/layout/hierarchy2"/>
    <dgm:cxn modelId="{87C7E74A-9F5D-4DAE-BE23-A3206047B7C0}" type="presOf" srcId="{B77D1959-8D23-4335-9FE8-3B0543ED06E1}" destId="{65D9C904-4E09-4E84-8491-EEDC3E9E1AD8}" srcOrd="0" destOrd="0" presId="urn:microsoft.com/office/officeart/2005/8/layout/hierarchy2"/>
    <dgm:cxn modelId="{ABC4CE54-05D9-4904-928D-075780A66EB3}" type="presOf" srcId="{FD4EB972-4691-41F5-8A50-8924B65F9204}" destId="{6F5F6A22-7D0B-4014-B7DD-638990676F10}" srcOrd="0" destOrd="0" presId="urn:microsoft.com/office/officeart/2005/8/layout/hierarchy2"/>
    <dgm:cxn modelId="{A7302B9B-E6C5-4DCB-8D5C-FDB306C70001}" type="presParOf" srcId="{01A82320-4528-4D2A-95E0-41C4BA43AC1D}" destId="{D2AFD966-A83E-4391-BB52-ADFBCA1E1D9D}" srcOrd="0" destOrd="0" presId="urn:microsoft.com/office/officeart/2005/8/layout/hierarchy2"/>
    <dgm:cxn modelId="{F635979B-29D1-49FD-A121-B7D2D3B7D29C}" type="presParOf" srcId="{D2AFD966-A83E-4391-BB52-ADFBCA1E1D9D}" destId="{4510B86D-4E77-480D-BBED-51D3E430A4A6}" srcOrd="0" destOrd="0" presId="urn:microsoft.com/office/officeart/2005/8/layout/hierarchy2"/>
    <dgm:cxn modelId="{6376EA47-2C32-4D64-8AC9-0C3A1E2345EF}" type="presParOf" srcId="{D2AFD966-A83E-4391-BB52-ADFBCA1E1D9D}" destId="{1DB769B2-357B-40C3-9DA8-E97DAF8FAAA7}" srcOrd="1" destOrd="0" presId="urn:microsoft.com/office/officeart/2005/8/layout/hierarchy2"/>
    <dgm:cxn modelId="{539DBE44-F6AD-4858-A224-11D2C81046A2}" type="presParOf" srcId="{1DB769B2-357B-40C3-9DA8-E97DAF8FAAA7}" destId="{5E3E85E7-BAA5-43B7-AEFB-46CC31FF34A8}" srcOrd="0" destOrd="0" presId="urn:microsoft.com/office/officeart/2005/8/layout/hierarchy2"/>
    <dgm:cxn modelId="{4D97E05B-B58E-4BF5-BFD9-E5137DF2A77C}" type="presParOf" srcId="{5E3E85E7-BAA5-43B7-AEFB-46CC31FF34A8}" destId="{E5D68C29-B77E-432B-AC8C-2105A32A128C}" srcOrd="0" destOrd="0" presId="urn:microsoft.com/office/officeart/2005/8/layout/hierarchy2"/>
    <dgm:cxn modelId="{A819F21B-6EF9-4A87-B7BB-3BA661DCDB7C}" type="presParOf" srcId="{1DB769B2-357B-40C3-9DA8-E97DAF8FAAA7}" destId="{9230FF16-065C-44F2-B3E6-3F3CF55D84B7}" srcOrd="1" destOrd="0" presId="urn:microsoft.com/office/officeart/2005/8/layout/hierarchy2"/>
    <dgm:cxn modelId="{71359492-3A74-4001-9FEA-1EEE7635AB49}" type="presParOf" srcId="{9230FF16-065C-44F2-B3E6-3F3CF55D84B7}" destId="{A6DCE2E4-E35A-4E31-B9FB-04952931A85F}" srcOrd="0" destOrd="0" presId="urn:microsoft.com/office/officeart/2005/8/layout/hierarchy2"/>
    <dgm:cxn modelId="{7CDACD6D-5F53-40BB-8A69-CCBD3482194D}" type="presParOf" srcId="{9230FF16-065C-44F2-B3E6-3F3CF55D84B7}" destId="{12136152-DAF9-4E59-8CC4-C5803485CBE0}" srcOrd="1" destOrd="0" presId="urn:microsoft.com/office/officeart/2005/8/layout/hierarchy2"/>
    <dgm:cxn modelId="{B55C627F-C7A4-4B36-83F1-F8F670FF0B41}" type="presParOf" srcId="{12136152-DAF9-4E59-8CC4-C5803485CBE0}" destId="{6F5F6A22-7D0B-4014-B7DD-638990676F10}" srcOrd="0" destOrd="0" presId="urn:microsoft.com/office/officeart/2005/8/layout/hierarchy2"/>
    <dgm:cxn modelId="{F238A5E6-379F-407D-80CF-E2A4875D9EA7}" type="presParOf" srcId="{6F5F6A22-7D0B-4014-B7DD-638990676F10}" destId="{1F57FB11-CF0B-4609-97CF-56210502CC58}" srcOrd="0" destOrd="0" presId="urn:microsoft.com/office/officeart/2005/8/layout/hierarchy2"/>
    <dgm:cxn modelId="{5E4ABB1E-12EE-4FEB-967F-6D7A8C5A4B7B}" type="presParOf" srcId="{12136152-DAF9-4E59-8CC4-C5803485CBE0}" destId="{DDE436D8-5122-43F7-A48F-3A6016D061E2}" srcOrd="1" destOrd="0" presId="urn:microsoft.com/office/officeart/2005/8/layout/hierarchy2"/>
    <dgm:cxn modelId="{A8416517-2E26-4E3F-8916-88EEFCAB80AC}" type="presParOf" srcId="{DDE436D8-5122-43F7-A48F-3A6016D061E2}" destId="{5EE30A8C-1F88-41F8-904F-72F9D23B7DB6}" srcOrd="0" destOrd="0" presId="urn:microsoft.com/office/officeart/2005/8/layout/hierarchy2"/>
    <dgm:cxn modelId="{176CB599-EE28-4155-B550-5FFD15F20774}" type="presParOf" srcId="{DDE436D8-5122-43F7-A48F-3A6016D061E2}" destId="{F1EC9D8D-58AD-4A33-BAF3-393E4F974528}" srcOrd="1" destOrd="0" presId="urn:microsoft.com/office/officeart/2005/8/layout/hierarchy2"/>
    <dgm:cxn modelId="{20410120-AD94-48D0-B85C-81FB6F312210}" type="presParOf" srcId="{12136152-DAF9-4E59-8CC4-C5803485CBE0}" destId="{7978CF4D-7F52-4288-AD60-E123B24FB793}" srcOrd="2" destOrd="0" presId="urn:microsoft.com/office/officeart/2005/8/layout/hierarchy2"/>
    <dgm:cxn modelId="{FD279C52-C2F5-4323-98B7-FEF6F8CFB645}" type="presParOf" srcId="{7978CF4D-7F52-4288-AD60-E123B24FB793}" destId="{6FE315B4-84B9-41AC-8A9B-C032C9E8774A}" srcOrd="0" destOrd="0" presId="urn:microsoft.com/office/officeart/2005/8/layout/hierarchy2"/>
    <dgm:cxn modelId="{188E1D55-81E5-4EB8-B918-3519EBC07A0E}" type="presParOf" srcId="{12136152-DAF9-4E59-8CC4-C5803485CBE0}" destId="{C6003092-08FB-4197-8608-232D51894B6D}" srcOrd="3" destOrd="0" presId="urn:microsoft.com/office/officeart/2005/8/layout/hierarchy2"/>
    <dgm:cxn modelId="{1E44EB32-2C61-4CE2-8999-45DE2AC7071E}" type="presParOf" srcId="{C6003092-08FB-4197-8608-232D51894B6D}" destId="{498C4704-786A-415B-B1B6-54B417564351}" srcOrd="0" destOrd="0" presId="urn:microsoft.com/office/officeart/2005/8/layout/hierarchy2"/>
    <dgm:cxn modelId="{94641B7D-30C4-4D48-9BC0-86E605539EB6}" type="presParOf" srcId="{C6003092-08FB-4197-8608-232D51894B6D}" destId="{FAD47A24-DF71-4934-A51C-CEB591233B68}" srcOrd="1" destOrd="0" presId="urn:microsoft.com/office/officeart/2005/8/layout/hierarchy2"/>
    <dgm:cxn modelId="{31EF0A45-B567-4A2F-A792-46B648B35F53}" type="presParOf" srcId="{1DB769B2-357B-40C3-9DA8-E97DAF8FAAA7}" destId="{4B24ED0E-86B6-4159-BE33-BE3F9C95808B}" srcOrd="2" destOrd="0" presId="urn:microsoft.com/office/officeart/2005/8/layout/hierarchy2"/>
    <dgm:cxn modelId="{BDD3A2BA-D2A8-4949-B0F4-BC352883B57E}" type="presParOf" srcId="{4B24ED0E-86B6-4159-BE33-BE3F9C95808B}" destId="{FCCF72AE-A1BF-43F4-8F49-A6ABB35B506E}" srcOrd="0" destOrd="0" presId="urn:microsoft.com/office/officeart/2005/8/layout/hierarchy2"/>
    <dgm:cxn modelId="{89212E15-F939-477D-9BA3-62D77A0CA380}" type="presParOf" srcId="{1DB769B2-357B-40C3-9DA8-E97DAF8FAAA7}" destId="{74E0A0AA-A236-472D-8780-673377543E9F}" srcOrd="3" destOrd="0" presId="urn:microsoft.com/office/officeart/2005/8/layout/hierarchy2"/>
    <dgm:cxn modelId="{1D9ABBCE-1C09-4FB4-B537-7D888D823AB0}" type="presParOf" srcId="{74E0A0AA-A236-472D-8780-673377543E9F}" destId="{65D9C904-4E09-4E84-8491-EEDC3E9E1AD8}" srcOrd="0" destOrd="0" presId="urn:microsoft.com/office/officeart/2005/8/layout/hierarchy2"/>
    <dgm:cxn modelId="{BC105255-3CF1-49C3-9A86-ED02D6336062}" type="presParOf" srcId="{74E0A0AA-A236-472D-8780-673377543E9F}" destId="{31D1C7A2-78AB-4AF9-B3C7-C882BF597EF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1340-C291-40CE-9349-2D7295D07CD1}">
      <dsp:nvSpPr>
        <dsp:cNvPr id="0" name=""/>
        <dsp:cNvSpPr/>
      </dsp:nvSpPr>
      <dsp:spPr>
        <a:xfrm>
          <a:off x="977523" y="458776"/>
          <a:ext cx="757865" cy="378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Repository</a:t>
          </a:r>
          <a:endParaRPr lang="en-IN" sz="1100" kern="1200" dirty="0"/>
        </a:p>
      </dsp:txBody>
      <dsp:txXfrm>
        <a:off x="988622" y="469875"/>
        <a:ext cx="735667" cy="356734"/>
      </dsp:txXfrm>
    </dsp:sp>
    <dsp:sp modelId="{A79E9FF6-C8AF-43EF-9BE5-82E1D806F304}">
      <dsp:nvSpPr>
        <dsp:cNvPr id="0" name=""/>
        <dsp:cNvSpPr/>
      </dsp:nvSpPr>
      <dsp:spPr>
        <a:xfrm>
          <a:off x="988914" y="1041185"/>
          <a:ext cx="757865" cy="378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Staged Index</a:t>
          </a:r>
          <a:endParaRPr lang="en-IN" sz="1100" kern="1200" dirty="0"/>
        </a:p>
      </dsp:txBody>
      <dsp:txXfrm>
        <a:off x="1000013" y="1052284"/>
        <a:ext cx="735667" cy="356734"/>
      </dsp:txXfrm>
    </dsp:sp>
    <dsp:sp modelId="{C5C44D8C-57F8-4453-B030-32AEAB4D2756}">
      <dsp:nvSpPr>
        <dsp:cNvPr id="0" name=""/>
        <dsp:cNvSpPr/>
      </dsp:nvSpPr>
      <dsp:spPr>
        <a:xfrm>
          <a:off x="1006906" y="1630395"/>
          <a:ext cx="757865" cy="378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Working</a:t>
          </a:r>
          <a:endParaRPr lang="en-IN" sz="1100" kern="1200" dirty="0"/>
        </a:p>
      </dsp:txBody>
      <dsp:txXfrm>
        <a:off x="1018005" y="1641494"/>
        <a:ext cx="735667" cy="356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0B86D-4E77-480D-BBED-51D3E430A4A6}">
      <dsp:nvSpPr>
        <dsp:cNvPr id="0" name=""/>
        <dsp:cNvSpPr/>
      </dsp:nvSpPr>
      <dsp:spPr>
        <a:xfrm>
          <a:off x="1298" y="823996"/>
          <a:ext cx="741438" cy="37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Master</a:t>
          </a:r>
          <a:endParaRPr lang="en-IN" sz="1200" kern="1200" dirty="0"/>
        </a:p>
      </dsp:txBody>
      <dsp:txXfrm>
        <a:off x="12156" y="834854"/>
        <a:ext cx="719722" cy="349003"/>
      </dsp:txXfrm>
    </dsp:sp>
    <dsp:sp modelId="{5E3E85E7-BAA5-43B7-AEFB-46CC31FF34A8}">
      <dsp:nvSpPr>
        <dsp:cNvPr id="0" name=""/>
        <dsp:cNvSpPr/>
      </dsp:nvSpPr>
      <dsp:spPr>
        <a:xfrm rot="19457599">
          <a:off x="708408" y="884295"/>
          <a:ext cx="365233" cy="36958"/>
        </a:xfrm>
        <a:custGeom>
          <a:avLst/>
          <a:gdLst/>
          <a:ahLst/>
          <a:cxnLst/>
          <a:rect l="0" t="0" r="0" b="0"/>
          <a:pathLst>
            <a:path>
              <a:moveTo>
                <a:pt x="0" y="18479"/>
              </a:moveTo>
              <a:lnTo>
                <a:pt x="365233" y="184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881894" y="893643"/>
        <a:ext cx="18261" cy="18261"/>
      </dsp:txXfrm>
    </dsp:sp>
    <dsp:sp modelId="{A6DCE2E4-E35A-4E31-B9FB-04952931A85F}">
      <dsp:nvSpPr>
        <dsp:cNvPr id="0" name=""/>
        <dsp:cNvSpPr/>
      </dsp:nvSpPr>
      <dsp:spPr>
        <a:xfrm>
          <a:off x="1039313" y="610832"/>
          <a:ext cx="741438" cy="37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Feature 1</a:t>
          </a:r>
          <a:endParaRPr lang="en-IN" sz="1200" kern="1200" dirty="0"/>
        </a:p>
      </dsp:txBody>
      <dsp:txXfrm>
        <a:off x="1050171" y="621690"/>
        <a:ext cx="719722" cy="349003"/>
      </dsp:txXfrm>
    </dsp:sp>
    <dsp:sp modelId="{6F5F6A22-7D0B-4014-B7DD-638990676F10}">
      <dsp:nvSpPr>
        <dsp:cNvPr id="0" name=""/>
        <dsp:cNvSpPr/>
      </dsp:nvSpPr>
      <dsp:spPr>
        <a:xfrm rot="18214010">
          <a:off x="1660844" y="554242"/>
          <a:ext cx="536390" cy="36958"/>
        </a:xfrm>
        <a:custGeom>
          <a:avLst/>
          <a:gdLst/>
          <a:ahLst/>
          <a:cxnLst/>
          <a:rect l="0" t="0" r="0" b="0"/>
          <a:pathLst>
            <a:path>
              <a:moveTo>
                <a:pt x="0" y="18479"/>
              </a:moveTo>
              <a:lnTo>
                <a:pt x="536390" y="184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915629" y="559311"/>
        <a:ext cx="26819" cy="26819"/>
      </dsp:txXfrm>
    </dsp:sp>
    <dsp:sp modelId="{5EE30A8C-1F88-41F8-904F-72F9D23B7DB6}">
      <dsp:nvSpPr>
        <dsp:cNvPr id="0" name=""/>
        <dsp:cNvSpPr/>
      </dsp:nvSpPr>
      <dsp:spPr>
        <a:xfrm>
          <a:off x="2077327" y="163889"/>
          <a:ext cx="1207714" cy="37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Sub-feature 1</a:t>
          </a:r>
          <a:endParaRPr lang="en-IN" sz="1200" kern="1200" dirty="0"/>
        </a:p>
      </dsp:txBody>
      <dsp:txXfrm>
        <a:off x="2088185" y="174747"/>
        <a:ext cx="1185998" cy="349003"/>
      </dsp:txXfrm>
    </dsp:sp>
    <dsp:sp modelId="{7978CF4D-7F52-4288-AD60-E123B24FB793}">
      <dsp:nvSpPr>
        <dsp:cNvPr id="0" name=""/>
        <dsp:cNvSpPr/>
      </dsp:nvSpPr>
      <dsp:spPr>
        <a:xfrm rot="2142401">
          <a:off x="1746422" y="884295"/>
          <a:ext cx="365233" cy="36958"/>
        </a:xfrm>
        <a:custGeom>
          <a:avLst/>
          <a:gdLst/>
          <a:ahLst/>
          <a:cxnLst/>
          <a:rect l="0" t="0" r="0" b="0"/>
          <a:pathLst>
            <a:path>
              <a:moveTo>
                <a:pt x="0" y="18479"/>
              </a:moveTo>
              <a:lnTo>
                <a:pt x="365233" y="184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919908" y="893643"/>
        <a:ext cx="18261" cy="18261"/>
      </dsp:txXfrm>
    </dsp:sp>
    <dsp:sp modelId="{498C4704-786A-415B-B1B6-54B417564351}">
      <dsp:nvSpPr>
        <dsp:cNvPr id="0" name=""/>
        <dsp:cNvSpPr/>
      </dsp:nvSpPr>
      <dsp:spPr>
        <a:xfrm>
          <a:off x="2077327" y="823996"/>
          <a:ext cx="1207366" cy="37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Sub-feature 2</a:t>
          </a:r>
          <a:endParaRPr lang="en-IN" sz="1200" kern="1200" dirty="0"/>
        </a:p>
      </dsp:txBody>
      <dsp:txXfrm>
        <a:off x="2088185" y="834854"/>
        <a:ext cx="1185650" cy="349003"/>
      </dsp:txXfrm>
    </dsp:sp>
    <dsp:sp modelId="{4B24ED0E-86B6-4159-BE33-BE3F9C95808B}">
      <dsp:nvSpPr>
        <dsp:cNvPr id="0" name=""/>
        <dsp:cNvSpPr/>
      </dsp:nvSpPr>
      <dsp:spPr>
        <a:xfrm rot="3385963">
          <a:off x="622832" y="1214345"/>
          <a:ext cx="536384" cy="36958"/>
        </a:xfrm>
        <a:custGeom>
          <a:avLst/>
          <a:gdLst/>
          <a:ahLst/>
          <a:cxnLst/>
          <a:rect l="0" t="0" r="0" b="0"/>
          <a:pathLst>
            <a:path>
              <a:moveTo>
                <a:pt x="0" y="18479"/>
              </a:moveTo>
              <a:lnTo>
                <a:pt x="536384" y="184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877615" y="1219414"/>
        <a:ext cx="26819" cy="26819"/>
      </dsp:txXfrm>
    </dsp:sp>
    <dsp:sp modelId="{65D9C904-4E09-4E84-8491-EEDC3E9E1AD8}">
      <dsp:nvSpPr>
        <dsp:cNvPr id="0" name=""/>
        <dsp:cNvSpPr/>
      </dsp:nvSpPr>
      <dsp:spPr>
        <a:xfrm>
          <a:off x="1039313" y="1270932"/>
          <a:ext cx="741438" cy="37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Feature 2</a:t>
          </a:r>
          <a:endParaRPr lang="en-IN" sz="1200" kern="1200" dirty="0"/>
        </a:p>
      </dsp:txBody>
      <dsp:txXfrm>
        <a:off x="1050171" y="1281790"/>
        <a:ext cx="719722" cy="349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6934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97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30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76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18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36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27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26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93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84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39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3401211" y="2721639"/>
            <a:ext cx="3101211" cy="11628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Pros and Cons</a:t>
            </a:r>
            <a:endParaRPr sz="2800" dirty="0"/>
          </a:p>
        </p:txBody>
      </p:sp>
      <p:pic>
        <p:nvPicPr>
          <p:cNvPr id="1026" name="Picture 2" descr="Image result for g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44" y="1590640"/>
            <a:ext cx="3416191" cy="142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141"/>
          <p:cNvSpPr txBox="1">
            <a:spLocks/>
          </p:cNvSpPr>
          <p:nvPr/>
        </p:nvSpPr>
        <p:spPr>
          <a:xfrm>
            <a:off x="5849924" y="3788439"/>
            <a:ext cx="3101211" cy="1162842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2400" dirty="0" smtClean="0"/>
              <a:t>P. Vishal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582867" y="1854135"/>
            <a:ext cx="6261722" cy="1844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 smtClean="0"/>
              <a:t>Git is a Version control System developed by Linus Torvalds in 2005.</a:t>
            </a:r>
            <a:endParaRPr sz="2800" dirty="0"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588813" y="1730685"/>
            <a:ext cx="3932607" cy="1858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/>
              <a:t>Git uses three-tree architecture which constitutes of working, staged index and repository stages. Users can work offline and then push to the server.</a:t>
            </a:r>
            <a:endParaRPr b="1" dirty="0"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Pros: Decentralized Model</a:t>
            </a:r>
            <a:endParaRPr dirty="0"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5491770"/>
              </p:ext>
            </p:extLst>
          </p:nvPr>
        </p:nvGraphicFramePr>
        <p:xfrm>
          <a:off x="5521420" y="1271910"/>
          <a:ext cx="2653178" cy="305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588813" y="1730685"/>
            <a:ext cx="6200775" cy="1947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N" dirty="0"/>
              <a:t>Since every contributor has </a:t>
            </a:r>
            <a:r>
              <a:rPr lang="en-IN" dirty="0" smtClean="0"/>
              <a:t>their </a:t>
            </a:r>
            <a:r>
              <a:rPr lang="en-IN" dirty="0"/>
              <a:t>own local repository, on the events of a system crash, the lost data can be recovered from any of the local repositories. You will always have a backup of all your files.</a:t>
            </a:r>
            <a:endParaRPr b="1" dirty="0"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Pros: Reliable</a:t>
            </a:r>
            <a:endParaRPr dirty="0"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64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588813" y="1730685"/>
            <a:ext cx="6200775" cy="1947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N" dirty="0"/>
              <a:t>Git uses the </a:t>
            </a:r>
            <a:r>
              <a:rPr lang="en-IN" b="1" dirty="0"/>
              <a:t>SHA1</a:t>
            </a:r>
            <a:r>
              <a:rPr lang="en-IN" dirty="0"/>
              <a:t> (Secure Hash Function) to name and identify objects within its repository. Every file and commit is check-summed and retrieved by its checksum at the time of checkout. </a:t>
            </a:r>
            <a:endParaRPr b="1" dirty="0"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Pros: Secure</a:t>
            </a:r>
            <a:endParaRPr dirty="0"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7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799032" y="1104775"/>
            <a:ext cx="3230693" cy="1947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N" dirty="0"/>
              <a:t>Git supports rapid branching and merging, and includes specific tools for visualizing and navigating a non-linear development history. A core assumption in Git is that a change will be merged more often than it is written, as it is passed around various reviewers. Branches in Git are very lightweight. </a:t>
            </a:r>
            <a:endParaRPr b="1" dirty="0"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Pros: </a:t>
            </a:r>
            <a:r>
              <a:rPr lang="en-IN" dirty="0"/>
              <a:t>Supports non-linear development</a:t>
            </a:r>
            <a:endParaRPr dirty="0"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4951229"/>
              </p:ext>
            </p:extLst>
          </p:nvPr>
        </p:nvGraphicFramePr>
        <p:xfrm>
          <a:off x="1114425" y="2048805"/>
          <a:ext cx="3286341" cy="180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2915080" y="3038833"/>
            <a:ext cx="268132" cy="426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39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698816" y="1964441"/>
            <a:ext cx="6200775" cy="1947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N" dirty="0" smtClean="0"/>
              <a:t>Git </a:t>
            </a:r>
            <a:r>
              <a:rPr lang="en-IN" dirty="0"/>
              <a:t>doesn’t support empty directories. The standard work-around is to add an empty .gitignore to the directory and commit that instead.</a:t>
            </a:r>
            <a:endParaRPr dirty="0"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Cons: </a:t>
            </a:r>
            <a:r>
              <a:rPr lang="en-IN" dirty="0"/>
              <a:t>Empty Directories </a:t>
            </a:r>
            <a:endParaRPr dirty="0"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03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609438" y="1888814"/>
            <a:ext cx="6200775" cy="1947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N" dirty="0"/>
              <a:t>Many commands with many options, some commands are non-intuitive and need a level of understanding the internals of git, commands and arguments are inconsistent to some </a:t>
            </a:r>
            <a:r>
              <a:rPr lang="en-IN" dirty="0" smtClean="0"/>
              <a:t>degree.</a:t>
            </a:r>
            <a:endParaRPr b="1" dirty="0"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Cons: </a:t>
            </a:r>
            <a:r>
              <a:rPr lang="en-IN" dirty="0"/>
              <a:t>Steep learning curve</a:t>
            </a:r>
            <a:endParaRPr dirty="0"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92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609438" y="1888814"/>
            <a:ext cx="6200775" cy="1947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N" dirty="0"/>
              <a:t>If your project has non-text files that are updated frequently (images for websites or MS Office documents), then git becomes bloated and slow. (I believe it still does better than most systems)</a:t>
            </a:r>
            <a:endParaRPr b="1" dirty="0"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Cons: </a:t>
            </a:r>
            <a:r>
              <a:rPr lang="en-IN" dirty="0"/>
              <a:t>Binary files are a big no</a:t>
            </a:r>
            <a:endParaRPr dirty="0"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542928"/>
      </p:ext>
    </p:extLst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290</Words>
  <Application>Microsoft Office PowerPoint</Application>
  <PresentationFormat>On-screen Show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Slab Light</vt:lpstr>
      <vt:lpstr>Roboto Slab</vt:lpstr>
      <vt:lpstr>Abel</vt:lpstr>
      <vt:lpstr>Arial</vt:lpstr>
      <vt:lpstr>York template</vt:lpstr>
      <vt:lpstr>Pros and Cons</vt:lpstr>
      <vt:lpstr>PowerPoint Presentation</vt:lpstr>
      <vt:lpstr>Pros: Decentralized Model</vt:lpstr>
      <vt:lpstr>Pros: Reliable</vt:lpstr>
      <vt:lpstr>Pros: Secure</vt:lpstr>
      <vt:lpstr>Pros: Supports non-linear development</vt:lpstr>
      <vt:lpstr>Cons: Empty Directories </vt:lpstr>
      <vt:lpstr>Cons: Steep learning curve</vt:lpstr>
      <vt:lpstr>Cons: Binary files are a big no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 and Cons</dc:title>
  <dc:creator>vishal mudhiraj</dc:creator>
  <cp:lastModifiedBy>vishal mudhiraj</cp:lastModifiedBy>
  <cp:revision>18</cp:revision>
  <dcterms:modified xsi:type="dcterms:W3CDTF">2018-06-14T15:56:17Z</dcterms:modified>
</cp:coreProperties>
</file>