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8" r:id="rId6"/>
    <p:sldId id="311" r:id="rId7"/>
    <p:sldId id="320" r:id="rId8"/>
    <p:sldId id="312" r:id="rId9"/>
    <p:sldId id="313" r:id="rId10"/>
    <p:sldId id="316" r:id="rId11"/>
    <p:sldId id="322" r:id="rId12"/>
    <p:sldId id="319" r:id="rId13"/>
    <p:sldId id="321" r:id="rId14"/>
    <p:sldId id="323" r:id="rId15"/>
    <p:sldId id="3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04-Nov-23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04-Nov-23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04-Nov-23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04-Nov-23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04-Nov-23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04-Nov-23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04-Nov-23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04-Nov-23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04-Nov-23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04-Nov-23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randing-slogan.vercel.a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E0F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 Generated Branding Slogans</a:t>
            </a:r>
            <a:endParaRPr lang="en-US" b="1" i="0" dirty="0">
              <a:solidFill>
                <a:srgbClr val="0E0F2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954" y="4656964"/>
            <a:ext cx="4817017" cy="1865755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| AWS L</a:t>
            </a: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ambda | 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Vercel</a:t>
            </a: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| ReactJS | 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FastAPI</a:t>
            </a: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| Docker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2FD3-66ED-61B7-D819-1758C41C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Simplified Structure</a:t>
            </a:r>
          </a:p>
        </p:txBody>
      </p:sp>
      <p:pic>
        <p:nvPicPr>
          <p:cNvPr id="3074" name="Picture 2" descr="AWS Lambda &amp; Amazon API Gateway — Not as daunting as they sound | by  Shirish Gupta | Towards Data Science">
            <a:extLst>
              <a:ext uri="{FF2B5EF4-FFF2-40B4-BE49-F238E27FC236}">
                <a16:creationId xmlns:a16="http://schemas.microsoft.com/office/drawing/2014/main" id="{A55027A5-EC04-26FB-257F-5C549CA38C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94" y="2073365"/>
            <a:ext cx="8647612" cy="421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03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8DBF-4B3D-9766-429F-A204447C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A6AC7-14A5-9504-7DE0-431C47479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9365"/>
            <a:ext cx="3749435" cy="41566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F54E6-8052-34EE-BA99-B962702DA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86" y="373181"/>
            <a:ext cx="3392383" cy="58223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8B0BAE-9791-8553-B9AE-92355038B7BA}"/>
              </a:ext>
            </a:extLst>
          </p:cNvPr>
          <p:cNvSpPr/>
          <p:nvPr/>
        </p:nvSpPr>
        <p:spPr>
          <a:xfrm>
            <a:off x="1184366" y="1863634"/>
            <a:ext cx="10058400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1A89-311D-CACB-42A7-25783522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32869" cy="409380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1697-765F-90B1-2708-649B8189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731B-BC67-4E28-A2C5-DF865D94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C4E8-C4A2-4238-8FB0-013B2596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Roll no.: 434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Name: Vishal Ramkumar Chaurasiya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Guide: Mr. Mahavir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Advaya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our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Greaters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59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4126-3240-4154-B506-FC6096AF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881052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br>
              <a:rPr lang="en-US" b="1" i="0" dirty="0">
                <a:solidFill>
                  <a:srgbClr val="0E0F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0932-2C8E-4B02-9954-CFB3692C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24891"/>
            <a:ext cx="9248502" cy="3361509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This project is all about artificial intelligence generating attractive slogans and interesting hashtag for a shop/</a:t>
            </a:r>
            <a:r>
              <a:rPr lang="en-US" sz="2000" dirty="0" err="1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orgnizations</a:t>
            </a:r>
            <a:r>
              <a:rPr lang="en-US" sz="2000" dirty="0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2000" dirty="0" err="1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compeny</a:t>
            </a:r>
            <a:r>
              <a:rPr lang="en-US" sz="2000" dirty="0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etc.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Project Link:</a:t>
            </a:r>
          </a:p>
          <a:p>
            <a:pPr marL="201168" lvl="1" indent="0" fontAlgn="base">
              <a:buNone/>
            </a:pPr>
            <a:r>
              <a:rPr lang="en-US" sz="1800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</a:t>
            </a:r>
            <a:r>
              <a:rPr lang="en-US" sz="1800" dirty="0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://branding-slogan.vercel.app/</a:t>
            </a:r>
            <a:r>
              <a:rPr lang="en-US" sz="1800" dirty="0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 fontAlgn="base">
              <a:buNone/>
            </a:pPr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0F2A-EAB1-22EF-449A-75D51BE1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CEE8E1-FBB2-D228-BEBE-48D24768EA6E}"/>
              </a:ext>
            </a:extLst>
          </p:cNvPr>
          <p:cNvSpPr/>
          <p:nvPr/>
        </p:nvSpPr>
        <p:spPr>
          <a:xfrm>
            <a:off x="1210491" y="2930434"/>
            <a:ext cx="1811383" cy="1524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OpenAI</a:t>
            </a: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GPT-3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0A3924-A415-9529-BC0F-C196F9744B9E}"/>
              </a:ext>
            </a:extLst>
          </p:cNvPr>
          <p:cNvSpPr/>
          <p:nvPr/>
        </p:nvSpPr>
        <p:spPr>
          <a:xfrm>
            <a:off x="4450080" y="2037806"/>
            <a:ext cx="2708366" cy="376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15113-FAA9-0C83-A129-E24D8E5233FD}"/>
              </a:ext>
            </a:extLst>
          </p:cNvPr>
          <p:cNvSpPr/>
          <p:nvPr/>
        </p:nvSpPr>
        <p:spPr>
          <a:xfrm>
            <a:off x="8656322" y="2747554"/>
            <a:ext cx="3317964" cy="18897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1210D7-9F5D-5F9E-F922-C24F7C29DC33}"/>
              </a:ext>
            </a:extLst>
          </p:cNvPr>
          <p:cNvSpPr/>
          <p:nvPr/>
        </p:nvSpPr>
        <p:spPr>
          <a:xfrm>
            <a:off x="4798421" y="2669177"/>
            <a:ext cx="2029097" cy="22381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29751-4578-3355-1839-058753244978}"/>
              </a:ext>
            </a:extLst>
          </p:cNvPr>
          <p:cNvSpPr txBox="1"/>
          <p:nvPr/>
        </p:nvSpPr>
        <p:spPr>
          <a:xfrm>
            <a:off x="4979125" y="2856412"/>
            <a:ext cx="16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main_api.py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3C97E-FC29-9FC5-44E4-BB7D2C4AE27B}"/>
              </a:ext>
            </a:extLst>
          </p:cNvPr>
          <p:cNvSpPr txBox="1"/>
          <p:nvPr/>
        </p:nvSpPr>
        <p:spPr>
          <a:xfrm>
            <a:off x="5233851" y="416962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FastAPI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1CC13B-14EB-454E-6CB8-11A04AD9AA1C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4798421" y="3788228"/>
            <a:ext cx="2029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DEFE702-B91D-9F3D-C6A4-572A79517FA9}"/>
              </a:ext>
            </a:extLst>
          </p:cNvPr>
          <p:cNvSpPr/>
          <p:nvPr/>
        </p:nvSpPr>
        <p:spPr>
          <a:xfrm>
            <a:off x="9074333" y="3141226"/>
            <a:ext cx="2481942" cy="1102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NextJS</a:t>
            </a:r>
            <a:endParaRPr lang="en-US" dirty="0"/>
          </a:p>
          <a:p>
            <a:pPr algn="ctr"/>
            <a:r>
              <a:rPr lang="en-US" dirty="0"/>
              <a:t>React</a:t>
            </a:r>
          </a:p>
          <a:p>
            <a:pPr algn="ctr"/>
            <a:r>
              <a:rPr lang="en-US" dirty="0"/>
              <a:t>Tailwind CSS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909700-BBD8-D6E9-9528-A1EF2E6BEFCF}"/>
              </a:ext>
            </a:extLst>
          </p:cNvPr>
          <p:cNvCxnSpPr/>
          <p:nvPr/>
        </p:nvCxnSpPr>
        <p:spPr>
          <a:xfrm>
            <a:off x="3021874" y="3429000"/>
            <a:ext cx="142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F5BA8F-1D1E-DED8-7284-4EF38D34D7BF}"/>
              </a:ext>
            </a:extLst>
          </p:cNvPr>
          <p:cNvCxnSpPr/>
          <p:nvPr/>
        </p:nvCxnSpPr>
        <p:spPr>
          <a:xfrm flipH="1">
            <a:off x="3021874" y="3918251"/>
            <a:ext cx="142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9FFFFE-AEE7-986E-9782-11E6E9C0AA21}"/>
              </a:ext>
            </a:extLst>
          </p:cNvPr>
          <p:cNvCxnSpPr/>
          <p:nvPr/>
        </p:nvCxnSpPr>
        <p:spPr>
          <a:xfrm>
            <a:off x="7158446" y="3429000"/>
            <a:ext cx="149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059C52-AE5B-253C-2D3F-73C1C924CB5E}"/>
              </a:ext>
            </a:extLst>
          </p:cNvPr>
          <p:cNvCxnSpPr/>
          <p:nvPr/>
        </p:nvCxnSpPr>
        <p:spPr>
          <a:xfrm flipH="1">
            <a:off x="7158446" y="3988646"/>
            <a:ext cx="149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323E93F-86D9-2582-92FC-059C20645768}"/>
              </a:ext>
            </a:extLst>
          </p:cNvPr>
          <p:cNvSpPr/>
          <p:nvPr/>
        </p:nvSpPr>
        <p:spPr>
          <a:xfrm>
            <a:off x="1506583" y="4243642"/>
            <a:ext cx="1236617" cy="393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Party API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3BBB75B-D424-9877-23EE-7E4DC508A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865" y="5619111"/>
            <a:ext cx="1411106" cy="5609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600" dirty="0"/>
              <a:t>AWS Lambda + API Gateway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BC55D3-AFA9-4FB4-1149-48D4D528D45F}"/>
              </a:ext>
            </a:extLst>
          </p:cNvPr>
          <p:cNvSpPr/>
          <p:nvPr/>
        </p:nvSpPr>
        <p:spPr>
          <a:xfrm>
            <a:off x="9744892" y="4454434"/>
            <a:ext cx="1236617" cy="393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Vercel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A9890A-13E8-E8D1-017D-62B6203264D7}"/>
              </a:ext>
            </a:extLst>
          </p:cNvPr>
          <p:cNvSpPr txBox="1"/>
          <p:nvPr/>
        </p:nvSpPr>
        <p:spPr>
          <a:xfrm>
            <a:off x="9326880" y="2203157"/>
            <a:ext cx="21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(front-end)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CBE0C-8FA3-70AC-FE3F-730F37B427E3}"/>
              </a:ext>
            </a:extLst>
          </p:cNvPr>
          <p:cNvSpPr txBox="1"/>
          <p:nvPr/>
        </p:nvSpPr>
        <p:spPr>
          <a:xfrm>
            <a:off x="4793909" y="1998403"/>
            <a:ext cx="21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(back-end)</a:t>
            </a:r>
          </a:p>
        </p:txBody>
      </p:sp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29C9534B-CB9C-498C-B6E5-068D0D67E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3544" y="5647508"/>
            <a:ext cx="659312" cy="65931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3EA807-8CD7-2F93-23EF-9987F548876F}"/>
              </a:ext>
            </a:extLst>
          </p:cNvPr>
          <p:cNvCxnSpPr>
            <a:stCxn id="30" idx="0"/>
            <a:endCxn id="26" idx="2"/>
          </p:cNvCxnSpPr>
          <p:nvPr/>
        </p:nvCxnSpPr>
        <p:spPr>
          <a:xfrm flipV="1">
            <a:off x="10363200" y="4848106"/>
            <a:ext cx="1" cy="79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Android Apps by OpenAI on Google Play">
            <a:extLst>
              <a:ext uri="{FF2B5EF4-FFF2-40B4-BE49-F238E27FC236}">
                <a16:creationId xmlns:a16="http://schemas.microsoft.com/office/drawing/2014/main" id="{89D431A7-4232-AC7E-861A-E8A3F0DB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34" y="2960284"/>
            <a:ext cx="468716" cy="46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ws lambda&quot; Icon - Download for free – Iconduck">
            <a:extLst>
              <a:ext uri="{FF2B5EF4-FFF2-40B4-BE49-F238E27FC236}">
                <a16:creationId xmlns:a16="http://schemas.microsoft.com/office/drawing/2014/main" id="{724FE389-1AE7-F58A-2F4F-862FB0F6E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104" y="5014255"/>
            <a:ext cx="441688" cy="44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ws Api Logo PNG Vectors Free Download">
            <a:extLst>
              <a:ext uri="{FF2B5EF4-FFF2-40B4-BE49-F238E27FC236}">
                <a16:creationId xmlns:a16="http://schemas.microsoft.com/office/drawing/2014/main" id="{35C25537-D220-7DCE-89B1-3524A5BD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73544"/>
            <a:ext cx="566601" cy="56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5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4FC1-62CE-4704-9203-F149E135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FastAPI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| Back-end</a:t>
            </a:r>
            <a:b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BA6B-21BD-4FD2-A00F-2C0272D6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8938"/>
            <a:ext cx="5408023" cy="41097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FastAPI</a:t>
            </a:r>
            <a:r>
              <a:rPr lang="en-US" sz="2000" dirty="0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modern web framework for building RESTful APIs in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FastAPI</a:t>
            </a:r>
            <a:r>
              <a:rPr lang="en-US" sz="2000" dirty="0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based on </a:t>
            </a:r>
            <a:r>
              <a:rPr lang="en-US" sz="2000" b="1" dirty="0" err="1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Pydantic</a:t>
            </a:r>
            <a:r>
              <a:rPr lang="en-US" sz="2000" dirty="0">
                <a:solidFill>
                  <a:srgbClr val="2732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uses type hints to validate, serialize and deserialize data.</a:t>
            </a:r>
          </a:p>
        </p:txBody>
      </p:sp>
      <p:sp>
        <p:nvSpPr>
          <p:cNvPr id="4" name="AutoShape 2" descr="FastAPI python development company — Quintagroup">
            <a:extLst>
              <a:ext uri="{FF2B5EF4-FFF2-40B4-BE49-F238E27FC236}">
                <a16:creationId xmlns:a16="http://schemas.microsoft.com/office/drawing/2014/main" id="{F035DE76-A47C-F034-8EEC-E7B0988A75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824446" cy="182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FastAPI python development company — Quintagroup">
            <a:extLst>
              <a:ext uri="{FF2B5EF4-FFF2-40B4-BE49-F238E27FC236}">
                <a16:creationId xmlns:a16="http://schemas.microsoft.com/office/drawing/2014/main" id="{186EFF0F-66FF-315E-D186-8670E09CB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84DB3-331D-C1FF-C146-2E114CA2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59" y="2236858"/>
            <a:ext cx="5294923" cy="3380172"/>
          </a:xfrm>
          <a:prstGeom prst="rect">
            <a:avLst/>
          </a:prstGeom>
        </p:spPr>
      </p:pic>
      <p:sp>
        <p:nvSpPr>
          <p:cNvPr id="8" name="AutoShape 6" descr="Build and Secure an API in Python with FastAPI">
            <a:extLst>
              <a:ext uri="{FF2B5EF4-FFF2-40B4-BE49-F238E27FC236}">
                <a16:creationId xmlns:a16="http://schemas.microsoft.com/office/drawing/2014/main" id="{819B0C44-80F3-413F-F505-65C3D94DDD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8CEF6E-B741-92E8-182D-2313B221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63" y="0"/>
            <a:ext cx="3187337" cy="17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6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329C-F669-4B1B-BBB7-6966F508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04170"/>
            <a:ext cx="10058400" cy="989202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ReactJS | Front-end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99FD17-A97D-84B8-5D3D-1A8C13BBB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99" y="1934218"/>
            <a:ext cx="7259644" cy="44680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0F812-852F-DB15-3928-830B1796F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17" y="2046515"/>
            <a:ext cx="3936274" cy="39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7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4309-8B7F-4FD3-A24C-5AB117E2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9337"/>
            <a:ext cx="10058400" cy="1328838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CDK | Infrastructure 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BC187C-CB24-410D-A577-DE6513BDB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84823" cy="376089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D515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AWS Cloud Development Kit is an open-source software development framework developed by Amazon Web Services for defining and provisioning cloud infrastructure resources using familiar programming languages.</a:t>
            </a:r>
          </a:p>
          <a:p>
            <a:pPr marL="0" indent="0">
              <a:buNone/>
            </a:pPr>
            <a:endParaRPr lang="en-US" b="0" i="0" dirty="0">
              <a:solidFill>
                <a:srgbClr val="4D5156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D51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CDK is used to define overall deployment process and infrastructure of the project.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DBD01-37D9-5454-205E-912A616A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244" y="0"/>
            <a:ext cx="4685756" cy="17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0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FA4C-D78D-14D1-593A-7A92FE83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AWS 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466F-86FD-DC05-EC9B-1D112C78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AWS Lambda is an event-driven, serverless computing platform provided by Amazon as a part of Amazon Web Services.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a computing service that runs code in response to events and automatically manages the computing resources required by that code.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445DF-44D0-90A7-217B-916D3B00E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754" y="143304"/>
            <a:ext cx="1652648" cy="16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2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E127-F5BE-4A90-B871-2CF3026E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593E-1670-49B6-8657-F8A31B56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4D515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 is a set of platform as a service products that use OS-level virtualization to deliver software in packages called containers. The service has both free and premium tiers. The software that hosts the containers is called Docker Engine.</a:t>
            </a:r>
          </a:p>
          <a:p>
            <a:r>
              <a:rPr lang="en-US" sz="2000" b="0" i="0" dirty="0">
                <a:solidFill>
                  <a:srgbClr val="4D515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was first released in 2013 and is developed by Docker, Inc.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E8AB9-DD8E-FBD9-05C3-DCA93EE0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06" y="-1"/>
            <a:ext cx="1924594" cy="19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824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{887B6F99-430B-46BF-8955-673EAEF5411F}tf33845126_win32</Template>
  <TotalTime>1026</TotalTime>
  <Words>297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Open Sans</vt:lpstr>
      <vt:lpstr>1_RetrospectVTI</vt:lpstr>
      <vt:lpstr>AI Generated Branding Slogans</vt:lpstr>
      <vt:lpstr>My Self</vt:lpstr>
      <vt:lpstr>Introduction </vt:lpstr>
      <vt:lpstr>Project Architecture</vt:lpstr>
      <vt:lpstr>FastAPI | Back-end </vt:lpstr>
      <vt:lpstr>ReactJS | Front-end</vt:lpstr>
      <vt:lpstr>CDK | Infrastructure </vt:lpstr>
      <vt:lpstr>AWS Lambda Function</vt:lpstr>
      <vt:lpstr>Docker</vt:lpstr>
      <vt:lpstr>Simplified Structure</vt:lpstr>
      <vt:lpstr>Execution</vt:lpstr>
      <vt:lpstr>Thank You 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</dc:title>
  <dc:creator>Vishal Chaurasiya</dc:creator>
  <cp:lastModifiedBy>Vishal Chaurasiya</cp:lastModifiedBy>
  <cp:revision>32</cp:revision>
  <dcterms:created xsi:type="dcterms:W3CDTF">2021-08-07T07:55:30Z</dcterms:created>
  <dcterms:modified xsi:type="dcterms:W3CDTF">2023-11-04T04:01:27Z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