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2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AE3A77-0320-5815-B514-DF116B199F8D}" v="450" dt="2024-09-19T15:52:41.1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87" d="100"/>
          <a:sy n="87" d="100"/>
        </p:scale>
        <p:origin x="29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6610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577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287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228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8875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066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096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862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687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6969C88-B244-455D-A017-012B25B1ACDD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942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269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10/8/2024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4466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mailto:contact@codsoft.i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3287" y="2543857"/>
            <a:ext cx="8629028" cy="1881593"/>
          </a:xfrm>
        </p:spPr>
        <p:txBody>
          <a:bodyPr>
            <a:normAutofit/>
          </a:bodyPr>
          <a:lstStyle/>
          <a:p>
            <a:pPr algn="l"/>
            <a:r>
              <a:rPr lang="en-US" sz="5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Internship</a:t>
            </a:r>
            <a:r>
              <a:rPr lang="en-US" sz="5400" b="1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5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Presentation </a:t>
            </a:r>
            <a:r>
              <a:rPr lang="en-US" sz="5400" b="1" dirty="0"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en-US" sz="5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CodSoft logo">
            <a:extLst>
              <a:ext uri="{FF2B5EF4-FFF2-40B4-BE49-F238E27FC236}">
                <a16:creationId xmlns:a16="http://schemas.microsoft.com/office/drawing/2014/main" id="{9F079B50-2A8E-0AEC-1352-CF7BB34CB8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8570" y="1119568"/>
            <a:ext cx="7859483" cy="136572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69480" y="4961060"/>
            <a:ext cx="1024283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800" b="1" dirty="0" smtClean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GitHub: </a:t>
            </a:r>
            <a:r>
              <a:rPr lang="en-US" sz="2000" b="1" dirty="0">
                <a:ln w="0"/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https://github.com/vishalKumar0011/Python_Internship</a:t>
            </a:r>
            <a:endParaRPr lang="en-US" sz="2000" b="1" cap="none" spc="0" dirty="0">
              <a:ln w="0"/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 descr="A black and red logo&#10;&#10;Description automatically generated">
            <a:extLst>
              <a:ext uri="{FF2B5EF4-FFF2-40B4-BE49-F238E27FC236}">
                <a16:creationId xmlns:a16="http://schemas.microsoft.com/office/drawing/2014/main" id="{C2D30C3A-395C-C608-9DE6-FE457955FE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6501" y="61621"/>
            <a:ext cx="2845160" cy="947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192001" cy="685800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1" r="48514"/>
          <a:stretch/>
        </p:blipFill>
        <p:spPr>
          <a:xfrm>
            <a:off x="4618425" y="-1"/>
            <a:ext cx="7573576" cy="6858001"/>
          </a:xfrm>
          <a:prstGeom prst="rect">
            <a:avLst/>
          </a:prstGeom>
        </p:spPr>
      </p:pic>
      <p:pic>
        <p:nvPicPr>
          <p:cNvPr id="6" name="Picture 5" descr="A black and red logo&#10;&#10;Description automatically generated">
            <a:extLst>
              <a:ext uri="{FF2B5EF4-FFF2-40B4-BE49-F238E27FC236}">
                <a16:creationId xmlns:a16="http://schemas.microsoft.com/office/drawing/2014/main" id="{C2D30C3A-395C-C608-9DE6-FE457955FEA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4310" y="93574"/>
            <a:ext cx="2845160" cy="947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757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74612" cy="6858000"/>
          </a:xfrm>
        </p:spPr>
      </p:pic>
      <p:pic>
        <p:nvPicPr>
          <p:cNvPr id="3" name="Picture 2" descr="A black and red logo&#10;&#10;Description automatically generated">
            <a:extLst>
              <a:ext uri="{FF2B5EF4-FFF2-40B4-BE49-F238E27FC236}">
                <a16:creationId xmlns:a16="http://schemas.microsoft.com/office/drawing/2014/main" id="{C2D30C3A-395C-C608-9DE6-FE457955FE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4310" y="93574"/>
            <a:ext cx="2845160" cy="947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391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85179" cy="6858001"/>
          </a:xfrm>
        </p:spPr>
      </p:pic>
      <p:pic>
        <p:nvPicPr>
          <p:cNvPr id="3" name="Picture 2" descr="A black and red logo&#10;&#10;Description automatically generated">
            <a:extLst>
              <a:ext uri="{FF2B5EF4-FFF2-40B4-BE49-F238E27FC236}">
                <a16:creationId xmlns:a16="http://schemas.microsoft.com/office/drawing/2014/main" id="{C2D30C3A-395C-C608-9DE6-FE457955FE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4310" y="93574"/>
            <a:ext cx="2845160" cy="947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076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3" name="Picture 2" descr="A black and red logo&#10;&#10;Description automatically generated">
            <a:extLst>
              <a:ext uri="{FF2B5EF4-FFF2-40B4-BE49-F238E27FC236}">
                <a16:creationId xmlns:a16="http://schemas.microsoft.com/office/drawing/2014/main" id="{C2D30C3A-395C-C608-9DE6-FE457955FE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4310" y="93574"/>
            <a:ext cx="2845160" cy="947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519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1" y="314222"/>
            <a:ext cx="10668000" cy="1524000"/>
          </a:xfrm>
        </p:spPr>
        <p:txBody>
          <a:bodyPr/>
          <a:lstStyle/>
          <a:p>
            <a:r>
              <a:rPr lang="en-IN" dirty="0" smtClean="0"/>
              <a:t>Task </a:t>
            </a:r>
            <a:r>
              <a:rPr lang="en-IN" dirty="0"/>
              <a:t>3….. </a:t>
            </a:r>
            <a:r>
              <a:rPr lang="en-IN" b="1" dirty="0">
                <a:solidFill>
                  <a:schemeClr val="bg1"/>
                </a:solidFill>
              </a:rPr>
              <a:t>Rock-Paper-Scissors Game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3546" y="2039815"/>
            <a:ext cx="10668000" cy="3818083"/>
          </a:xfrm>
        </p:spPr>
        <p:txBody>
          <a:bodyPr>
            <a:normAutofit fontScale="55000" lnSpcReduction="20000"/>
          </a:bodyPr>
          <a:lstStyle/>
          <a:p>
            <a:pPr marL="0" indent="0" algn="ctr">
              <a:buNone/>
            </a:pPr>
            <a:r>
              <a:rPr lang="en-US" sz="4500" b="1" dirty="0">
                <a:solidFill>
                  <a:schemeClr val="bg1">
                    <a:alpha val="70000"/>
                  </a:schemeClr>
                </a:solidFill>
              </a:rPr>
              <a:t>User Input: </a:t>
            </a:r>
            <a:r>
              <a:rPr lang="en-US" sz="3800" dirty="0"/>
              <a:t>Prompt the user to choose rock, paper, or scissors</a:t>
            </a:r>
            <a:r>
              <a:rPr lang="en-US" sz="3800" dirty="0" smtClean="0"/>
              <a:t>.</a:t>
            </a:r>
          </a:p>
          <a:p>
            <a:pPr marL="0" indent="0" algn="ctr">
              <a:buNone/>
            </a:pPr>
            <a:r>
              <a:rPr lang="en-US" sz="4200" b="1" dirty="0" smtClean="0">
                <a:solidFill>
                  <a:schemeClr val="bg1">
                    <a:alpha val="70000"/>
                  </a:schemeClr>
                </a:solidFill>
              </a:rPr>
              <a:t>Computer </a:t>
            </a:r>
            <a:r>
              <a:rPr lang="en-US" sz="4200" b="1" dirty="0">
                <a:solidFill>
                  <a:schemeClr val="bg1">
                    <a:alpha val="70000"/>
                  </a:schemeClr>
                </a:solidFill>
              </a:rPr>
              <a:t>Selection: </a:t>
            </a:r>
            <a:r>
              <a:rPr lang="en-US" sz="3800" dirty="0"/>
              <a:t>Generate a random choice (rock, paper, or scissors) for the computer. </a:t>
            </a:r>
            <a:endParaRPr lang="en-US" sz="3800" dirty="0" smtClean="0"/>
          </a:p>
          <a:p>
            <a:pPr marL="0" indent="0" algn="ctr">
              <a:buNone/>
            </a:pPr>
            <a:r>
              <a:rPr lang="en-US" sz="4500" b="1" dirty="0" smtClean="0">
                <a:solidFill>
                  <a:schemeClr val="bg1">
                    <a:alpha val="70000"/>
                  </a:schemeClr>
                </a:solidFill>
              </a:rPr>
              <a:t>Game </a:t>
            </a:r>
            <a:r>
              <a:rPr lang="en-US" sz="4500" b="1" dirty="0">
                <a:solidFill>
                  <a:schemeClr val="bg1">
                    <a:alpha val="70000"/>
                  </a:schemeClr>
                </a:solidFill>
              </a:rPr>
              <a:t>Logic: </a:t>
            </a:r>
            <a:r>
              <a:rPr lang="en-US" sz="3800" dirty="0"/>
              <a:t>Determine the winner based on the user's choice and the computer's choice. Rock beats scissors, scissors beat paper, and paper beats rock. </a:t>
            </a:r>
            <a:endParaRPr lang="en-US" sz="3800" dirty="0" smtClean="0"/>
          </a:p>
          <a:p>
            <a:pPr marL="0" indent="0" algn="ctr">
              <a:buNone/>
            </a:pPr>
            <a:r>
              <a:rPr lang="en-US" sz="4500" b="1" dirty="0" smtClean="0">
                <a:solidFill>
                  <a:schemeClr val="bg1">
                    <a:alpha val="70000"/>
                  </a:schemeClr>
                </a:solidFill>
              </a:rPr>
              <a:t>Display </a:t>
            </a:r>
            <a:r>
              <a:rPr lang="en-US" sz="4500" b="1" dirty="0">
                <a:solidFill>
                  <a:schemeClr val="bg1">
                    <a:alpha val="70000"/>
                  </a:schemeClr>
                </a:solidFill>
              </a:rPr>
              <a:t>Result:</a:t>
            </a:r>
            <a:r>
              <a:rPr lang="en-US" sz="3800" b="1" dirty="0">
                <a:solidFill>
                  <a:schemeClr val="bg1">
                    <a:alpha val="70000"/>
                  </a:schemeClr>
                </a:solidFill>
              </a:rPr>
              <a:t> </a:t>
            </a:r>
            <a:r>
              <a:rPr lang="en-US" sz="3800" dirty="0"/>
              <a:t>Show the user's choice and the computer's choice. Display the result, whether the user wins, loses, or it's a tie. </a:t>
            </a:r>
            <a:endParaRPr lang="en-US" sz="3800" dirty="0" smtClean="0"/>
          </a:p>
          <a:p>
            <a:pPr marL="0" indent="0" algn="ctr">
              <a:buNone/>
            </a:pPr>
            <a:r>
              <a:rPr lang="en-US" sz="4500" b="1" dirty="0" smtClean="0">
                <a:solidFill>
                  <a:schemeClr val="bg1">
                    <a:alpha val="70000"/>
                  </a:schemeClr>
                </a:solidFill>
              </a:rPr>
              <a:t>Score </a:t>
            </a:r>
            <a:r>
              <a:rPr lang="en-US" sz="4500" b="1" dirty="0">
                <a:solidFill>
                  <a:schemeClr val="bg1">
                    <a:alpha val="70000"/>
                  </a:schemeClr>
                </a:solidFill>
              </a:rPr>
              <a:t>Tracking (Optional): </a:t>
            </a:r>
            <a:r>
              <a:rPr lang="en-US" sz="3800" dirty="0"/>
              <a:t>Keep track of the user's and computer's scores for multiple rounds. </a:t>
            </a:r>
            <a:endParaRPr lang="en-US" sz="3800" dirty="0" smtClean="0"/>
          </a:p>
          <a:p>
            <a:pPr marL="0" indent="0" algn="ctr">
              <a:buNone/>
            </a:pPr>
            <a:r>
              <a:rPr lang="en-US" sz="4500" b="1" dirty="0" smtClean="0">
                <a:solidFill>
                  <a:schemeClr val="bg1">
                    <a:alpha val="70000"/>
                  </a:schemeClr>
                </a:solidFill>
              </a:rPr>
              <a:t>Play </a:t>
            </a:r>
            <a:r>
              <a:rPr lang="en-US" sz="4500" b="1" dirty="0">
                <a:solidFill>
                  <a:schemeClr val="bg1">
                    <a:alpha val="70000"/>
                  </a:schemeClr>
                </a:solidFill>
              </a:rPr>
              <a:t>Again: </a:t>
            </a:r>
            <a:r>
              <a:rPr lang="en-US" sz="4200" dirty="0"/>
              <a:t>Ask the user if they want to play another round. </a:t>
            </a:r>
            <a:endParaRPr lang="en-US" sz="4200" dirty="0" smtClean="0"/>
          </a:p>
          <a:p>
            <a:pPr marL="0" indent="0" algn="ctr">
              <a:buNone/>
            </a:pPr>
            <a:r>
              <a:rPr lang="en-US" sz="4500" b="1" dirty="0" smtClean="0">
                <a:solidFill>
                  <a:schemeClr val="bg1">
                    <a:alpha val="70000"/>
                  </a:schemeClr>
                </a:solidFill>
              </a:rPr>
              <a:t>User </a:t>
            </a:r>
            <a:r>
              <a:rPr lang="en-US" sz="4500" b="1" dirty="0">
                <a:solidFill>
                  <a:schemeClr val="bg1">
                    <a:alpha val="70000"/>
                  </a:schemeClr>
                </a:solidFill>
              </a:rPr>
              <a:t>Interface:</a:t>
            </a:r>
            <a:r>
              <a:rPr lang="en-US" sz="4200" b="1" dirty="0">
                <a:solidFill>
                  <a:schemeClr val="bg1">
                    <a:alpha val="70000"/>
                  </a:schemeClr>
                </a:solidFill>
              </a:rPr>
              <a:t> </a:t>
            </a:r>
            <a:r>
              <a:rPr lang="en-US" sz="4200" dirty="0"/>
              <a:t>Design a user-friendly interface with clear instructions and feedback.</a:t>
            </a:r>
            <a:endParaRPr lang="en-IN" sz="4200" dirty="0"/>
          </a:p>
        </p:txBody>
      </p:sp>
      <p:pic>
        <p:nvPicPr>
          <p:cNvPr id="4" name="Picture 3" descr="A black and red logo&#10;&#10;Description automatically generated">
            <a:extLst>
              <a:ext uri="{FF2B5EF4-FFF2-40B4-BE49-F238E27FC236}">
                <a16:creationId xmlns:a16="http://schemas.microsoft.com/office/drawing/2014/main" id="{C2D30C3A-395C-C608-9DE6-FE457955FEA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7578" y="128954"/>
            <a:ext cx="2423745" cy="947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755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3" name="Picture 2" descr="A black and red logo&#10;&#10;Description automatically generated">
            <a:extLst>
              <a:ext uri="{FF2B5EF4-FFF2-40B4-BE49-F238E27FC236}">
                <a16:creationId xmlns:a16="http://schemas.microsoft.com/office/drawing/2014/main" id="{C2D30C3A-395C-C608-9DE6-FE457955FE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4310" y="93574"/>
            <a:ext cx="2845160" cy="947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292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3" name="Picture 2" descr="A black and red logo&#10;&#10;Description automatically generated">
            <a:extLst>
              <a:ext uri="{FF2B5EF4-FFF2-40B4-BE49-F238E27FC236}">
                <a16:creationId xmlns:a16="http://schemas.microsoft.com/office/drawing/2014/main" id="{C2D30C3A-395C-C608-9DE6-FE457955FE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4310" y="93574"/>
            <a:ext cx="2845160" cy="947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41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456852" y="1767226"/>
            <a:ext cx="6795451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600" b="1" dirty="0">
                <a:ln/>
                <a:solidFill>
                  <a:schemeClr val="accent3"/>
                </a:solidFill>
                <a:latin typeface="Algerian" panose="04020705040A02060702" pitchFamily="82" charset="0"/>
              </a:rPr>
              <a:t>THANK You</a:t>
            </a:r>
          </a:p>
        </p:txBody>
      </p:sp>
      <p:sp>
        <p:nvSpPr>
          <p:cNvPr id="6" name="Smiley Face 5"/>
          <p:cNvSpPr/>
          <p:nvPr/>
        </p:nvSpPr>
        <p:spPr>
          <a:xfrm>
            <a:off x="9557238" y="1767226"/>
            <a:ext cx="2004646" cy="1573823"/>
          </a:xfrm>
          <a:prstGeom prst="smileyFace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9346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891C0B-C2CA-AC61-6232-2CC32968E944}"/>
              </a:ext>
            </a:extLst>
          </p:cNvPr>
          <p:cNvSpPr txBox="1"/>
          <p:nvPr/>
        </p:nvSpPr>
        <p:spPr>
          <a:xfrm>
            <a:off x="2020933" y="1703357"/>
            <a:ext cx="5456518" cy="93829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9DEEFD-63A6-E81B-8C14-A04431647C0B}"/>
              </a:ext>
            </a:extLst>
          </p:cNvPr>
          <p:cNvSpPr txBox="1"/>
          <p:nvPr/>
        </p:nvSpPr>
        <p:spPr>
          <a:xfrm>
            <a:off x="1818839" y="1847710"/>
            <a:ext cx="8502353" cy="241068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54B311-0241-0E42-F0CA-370E5B8A22D9}"/>
              </a:ext>
            </a:extLst>
          </p:cNvPr>
          <p:cNvSpPr txBox="1"/>
          <p:nvPr/>
        </p:nvSpPr>
        <p:spPr>
          <a:xfrm>
            <a:off x="703058" y="1988513"/>
            <a:ext cx="4980156" cy="280076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b="1" dirty="0"/>
              <a:t>Presented By:</a:t>
            </a:r>
          </a:p>
          <a:p>
            <a:r>
              <a:rPr lang="en-US" sz="4400" b="1" dirty="0" smtClean="0">
                <a:solidFill>
                  <a:srgbClr val="FFC000"/>
                </a:solidFill>
              </a:rPr>
              <a:t>Vishal Kumar</a:t>
            </a:r>
            <a:endParaRPr lang="en-US" sz="4400" b="1" dirty="0">
              <a:solidFill>
                <a:srgbClr val="FFC000"/>
              </a:solidFill>
            </a:endParaRPr>
          </a:p>
          <a:p>
            <a:r>
              <a:rPr lang="en-US" sz="4400" b="1" dirty="0">
                <a:solidFill>
                  <a:srgbClr val="FFC000"/>
                </a:solidFill>
              </a:rPr>
              <a:t>CSE-B</a:t>
            </a:r>
          </a:p>
          <a:p>
            <a:r>
              <a:rPr lang="en-US" sz="4400" b="1" dirty="0" smtClean="0">
                <a:solidFill>
                  <a:srgbClr val="FFC000"/>
                </a:solidFill>
              </a:rPr>
              <a:t>2301330100226</a:t>
            </a:r>
            <a:endParaRPr lang="en-US" sz="4400" b="1" dirty="0">
              <a:solidFill>
                <a:srgbClr val="FFC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DABEF9-032D-8A57-0543-F77BF4BE8D1B}"/>
              </a:ext>
            </a:extLst>
          </p:cNvPr>
          <p:cNvSpPr txBox="1"/>
          <p:nvPr/>
        </p:nvSpPr>
        <p:spPr>
          <a:xfrm>
            <a:off x="5837465" y="1983921"/>
            <a:ext cx="6262005" cy="240065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b="1" dirty="0"/>
              <a:t>Presented To:</a:t>
            </a:r>
          </a:p>
          <a:p>
            <a:r>
              <a:rPr lang="en-US" sz="4400" b="1" dirty="0">
                <a:solidFill>
                  <a:srgbClr val="FFC000"/>
                </a:solidFill>
              </a:rPr>
              <a:t>Mr. Rupendra Kaushik</a:t>
            </a:r>
          </a:p>
          <a:p>
            <a:r>
              <a:rPr lang="en-US" sz="4400" b="1" dirty="0">
                <a:solidFill>
                  <a:srgbClr val="FFC000"/>
                </a:solidFill>
              </a:rPr>
              <a:t>Ms. Ankita Sharma</a:t>
            </a:r>
          </a:p>
          <a:p>
            <a:endParaRPr lang="en-US" dirty="0"/>
          </a:p>
        </p:txBody>
      </p:sp>
      <p:pic>
        <p:nvPicPr>
          <p:cNvPr id="10" name="Picture 9" descr="A black and red logo&#10;&#10;Description automatically generated">
            <a:extLst>
              <a:ext uri="{FF2B5EF4-FFF2-40B4-BE49-F238E27FC236}">
                <a16:creationId xmlns:a16="http://schemas.microsoft.com/office/drawing/2014/main" id="{C2D30C3A-395C-C608-9DE6-FE457955FEA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4310" y="93574"/>
            <a:ext cx="2845160" cy="947268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818839" y="188123"/>
            <a:ext cx="7056740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44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Department of Computer </a:t>
            </a:r>
            <a:endParaRPr lang="en-US" sz="4400" b="1" dirty="0" smtClean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 lvl="0" algn="ctr"/>
            <a:r>
              <a:rPr lang="en-US" sz="44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Science </a:t>
            </a:r>
            <a:r>
              <a:rPr lang="en-US" sz="44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and Engineering </a:t>
            </a:r>
            <a:endParaRPr lang="en-US" sz="4400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0115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F0FAB-3C0F-F053-BDFE-501142956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CodSoft......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210E2-347B-BD75-FE46-253BED575E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  <a:ea typeface="+mn-lt"/>
                <a:cs typeface="+mn-lt"/>
              </a:rPr>
              <a:t>It's aim is to help students lacking basic skills by offering hands-on learning through live projects and real-world examples through Internships in different background i.e. Python , Java, </a:t>
            </a:r>
            <a:r>
              <a:rPr lang="en-US" sz="2800" dirty="0">
                <a:solidFill>
                  <a:schemeClr val="tx1"/>
                </a:solidFill>
              </a:rPr>
              <a:t>C , C++ Programming Language as well it also provide internship in different developing backgrounds such as Web Development, Android Development , Data Science etc.....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>
              <a:solidFill>
                <a:srgbClr val="FFFFFF">
                  <a:alpha val="70000"/>
                </a:srgb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2702AD-8A6E-0C0D-1594-7007ED471A4D}"/>
              </a:ext>
            </a:extLst>
          </p:cNvPr>
          <p:cNvSpPr txBox="1"/>
          <p:nvPr/>
        </p:nvSpPr>
        <p:spPr>
          <a:xfrm>
            <a:off x="952499" y="5301341"/>
            <a:ext cx="428080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dirty="0">
                <a:solidFill>
                  <a:srgbClr val="FFC000"/>
                </a:solidFill>
                <a:ea typeface="+mn-lt"/>
                <a:cs typeface="+mn-lt"/>
              </a:rPr>
              <a:t>https://www.codsoft.in/</a:t>
            </a:r>
            <a:endParaRPr lang="en-US" sz="2800" dirty="0">
              <a:solidFill>
                <a:srgbClr val="FFFF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DB85D5-2EFC-735A-BF41-6B1794331EB2}"/>
              </a:ext>
            </a:extLst>
          </p:cNvPr>
          <p:cNvSpPr txBox="1"/>
          <p:nvPr/>
        </p:nvSpPr>
        <p:spPr>
          <a:xfrm>
            <a:off x="7796892" y="5298621"/>
            <a:ext cx="440054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b="1" dirty="0">
                <a:solidFill>
                  <a:srgbClr val="1D1E20"/>
                </a:solidFill>
                <a:ea typeface="+mn-lt"/>
                <a:cs typeface="+mn-lt"/>
                <a:hlinkClick r:id="rId2"/>
              </a:rPr>
              <a:t>contact@codsoft.in</a:t>
            </a:r>
            <a:endParaRPr lang="en-US" sz="2800"/>
          </a:p>
        </p:txBody>
      </p:sp>
      <p:pic>
        <p:nvPicPr>
          <p:cNvPr id="6" name="Picture 5" descr="A black and red logo&#10;&#10;Description automatically generated">
            <a:extLst>
              <a:ext uri="{FF2B5EF4-FFF2-40B4-BE49-F238E27FC236}">
                <a16:creationId xmlns:a16="http://schemas.microsoft.com/office/drawing/2014/main" id="{C2D30C3A-395C-C608-9DE6-FE457955FE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4310" y="93574"/>
            <a:ext cx="2845160" cy="947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84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116" y="1541"/>
            <a:ext cx="7175884" cy="68564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0161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94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323" y="0"/>
            <a:ext cx="10668000" cy="1524000"/>
          </a:xfrm>
        </p:spPr>
        <p:txBody>
          <a:bodyPr/>
          <a:lstStyle/>
          <a:p>
            <a:r>
              <a:rPr lang="en-IN" dirty="0" smtClean="0"/>
              <a:t>Task </a:t>
            </a:r>
            <a:r>
              <a:rPr lang="en-IN" dirty="0"/>
              <a:t>1………. </a:t>
            </a:r>
            <a:r>
              <a:rPr lang="en-IN" b="1" dirty="0">
                <a:solidFill>
                  <a:schemeClr val="bg1"/>
                </a:solidFill>
              </a:rPr>
              <a:t>TO-DO </a:t>
            </a:r>
            <a:r>
              <a:rPr lang="en-IN" dirty="0">
                <a:solidFill>
                  <a:schemeClr val="bg1"/>
                </a:solidFill>
              </a:rPr>
              <a:t>LIST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21323" y="1735016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64930" y="1524000"/>
            <a:ext cx="9750669" cy="45778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A To-Do List application is a useful project that helps users manage and organize their tasks efficiently. This project aims to create a command-line or GUI-based application using Python, allowing users to create, update, and track their to-do lists </a:t>
            </a:r>
          </a:p>
        </p:txBody>
      </p:sp>
      <p:pic>
        <p:nvPicPr>
          <p:cNvPr id="6" name="Picture 5" descr="A black and red logo&#10;&#10;Description automatically generated">
            <a:extLst>
              <a:ext uri="{FF2B5EF4-FFF2-40B4-BE49-F238E27FC236}">
                <a16:creationId xmlns:a16="http://schemas.microsoft.com/office/drawing/2014/main" id="{C2D30C3A-395C-C608-9DE6-FE457955FEA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4310" y="93574"/>
            <a:ext cx="2845160" cy="947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63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4821" y="0"/>
            <a:ext cx="12477369" cy="6858000"/>
          </a:xfrm>
        </p:spPr>
      </p:pic>
      <p:pic>
        <p:nvPicPr>
          <p:cNvPr id="3" name="Picture 2" descr="A black and red logo&#10;&#10;Description automatically generated">
            <a:extLst>
              <a:ext uri="{FF2B5EF4-FFF2-40B4-BE49-F238E27FC236}">
                <a16:creationId xmlns:a16="http://schemas.microsoft.com/office/drawing/2014/main" id="{C2D30C3A-395C-C608-9DE6-FE457955FE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4310" y="93574"/>
            <a:ext cx="2845160" cy="947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735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0267" cy="6858001"/>
          </a:xfrm>
        </p:spPr>
      </p:pic>
      <p:pic>
        <p:nvPicPr>
          <p:cNvPr id="3" name="Picture 2" descr="A black and red logo&#10;&#10;Description automatically generated">
            <a:extLst>
              <a:ext uri="{FF2B5EF4-FFF2-40B4-BE49-F238E27FC236}">
                <a16:creationId xmlns:a16="http://schemas.microsoft.com/office/drawing/2014/main" id="{C2D30C3A-395C-C608-9DE6-FE457955FE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4310" y="93574"/>
            <a:ext cx="2845160" cy="947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840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75851" cy="6858000"/>
          </a:xfrm>
        </p:spPr>
      </p:pic>
      <p:pic>
        <p:nvPicPr>
          <p:cNvPr id="3" name="Picture 2" descr="A black and red logo&#10;&#10;Description automatically generated">
            <a:extLst>
              <a:ext uri="{FF2B5EF4-FFF2-40B4-BE49-F238E27FC236}">
                <a16:creationId xmlns:a16="http://schemas.microsoft.com/office/drawing/2014/main" id="{C2D30C3A-395C-C608-9DE6-FE457955FE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4310" y="93574"/>
            <a:ext cx="2845160" cy="947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99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Task </a:t>
            </a:r>
            <a:r>
              <a:rPr lang="en-IN" dirty="0"/>
              <a:t>2…. </a:t>
            </a:r>
            <a:r>
              <a:rPr lang="en-IN" b="1" dirty="0">
                <a:solidFill>
                  <a:schemeClr val="bg1"/>
                </a:solidFill>
              </a:rPr>
              <a:t>CALCULATOR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286000"/>
            <a:ext cx="6368562" cy="381808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Design a simple calculator with basic arithmetic </a:t>
            </a:r>
            <a:r>
              <a:rPr lang="en-US" dirty="0" smtClean="0"/>
              <a:t>operations</a:t>
            </a:r>
            <a:r>
              <a:rPr lang="en-US" dirty="0"/>
              <a:t> </a:t>
            </a:r>
            <a:r>
              <a:rPr lang="en-US" dirty="0" smtClean="0"/>
              <a:t>using GUI.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5" t="3898" r="7042" b="7539"/>
          <a:stretch/>
        </p:blipFill>
        <p:spPr>
          <a:xfrm>
            <a:off x="7262446" y="1644161"/>
            <a:ext cx="4721469" cy="3130062"/>
          </a:xfrm>
          <a:prstGeom prst="rect">
            <a:avLst/>
          </a:prstGeom>
        </p:spPr>
      </p:pic>
      <p:pic>
        <p:nvPicPr>
          <p:cNvPr id="5" name="Picture 4" descr="A black and red logo&#10;&#10;Description automatically generated">
            <a:extLst>
              <a:ext uri="{FF2B5EF4-FFF2-40B4-BE49-F238E27FC236}">
                <a16:creationId xmlns:a16="http://schemas.microsoft.com/office/drawing/2014/main" id="{C2D30C3A-395C-C608-9DE6-FE457955FE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4310" y="93574"/>
            <a:ext cx="2845160" cy="947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726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193</TotalTime>
  <Words>306</Words>
  <Application>Microsoft Office PowerPoint</Application>
  <PresentationFormat>Widescreen</PresentationFormat>
  <Paragraphs>29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Algerian</vt:lpstr>
      <vt:lpstr>Arial</vt:lpstr>
      <vt:lpstr>Calibri</vt:lpstr>
      <vt:lpstr>Calibri Light</vt:lpstr>
      <vt:lpstr>Retrospect</vt:lpstr>
      <vt:lpstr>Internship Presentation in Python</vt:lpstr>
      <vt:lpstr>PowerPoint Presentation</vt:lpstr>
      <vt:lpstr>About CodSoft......</vt:lpstr>
      <vt:lpstr>PowerPoint Presentation</vt:lpstr>
      <vt:lpstr>Task 1………. TO-DO LIST</vt:lpstr>
      <vt:lpstr>PowerPoint Presentation</vt:lpstr>
      <vt:lpstr>PowerPoint Presentation</vt:lpstr>
      <vt:lpstr>PowerPoint Presentation</vt:lpstr>
      <vt:lpstr>Task 2…. CALCULATOR</vt:lpstr>
      <vt:lpstr>PowerPoint Presentation</vt:lpstr>
      <vt:lpstr>PowerPoint Presentation</vt:lpstr>
      <vt:lpstr>PowerPoint Presentation</vt:lpstr>
      <vt:lpstr>PowerPoint Presentation</vt:lpstr>
      <vt:lpstr>Task 3….. Rock-Paper-Scissors Game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ASHISH SAHANI</dc:creator>
  <cp:lastModifiedBy>ASHISH SAHANI</cp:lastModifiedBy>
  <cp:revision>144</cp:revision>
  <dcterms:created xsi:type="dcterms:W3CDTF">2013-07-15T20:26:40Z</dcterms:created>
  <dcterms:modified xsi:type="dcterms:W3CDTF">2024-10-08T17:17:02Z</dcterms:modified>
</cp:coreProperties>
</file>