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299" r:id="rId2"/>
    <p:sldId id="398" r:id="rId3"/>
    <p:sldId id="407" r:id="rId4"/>
    <p:sldId id="408" r:id="rId5"/>
    <p:sldId id="413" r:id="rId6"/>
    <p:sldId id="415" r:id="rId7"/>
    <p:sldId id="414" r:id="rId8"/>
    <p:sldId id="405" r:id="rId9"/>
    <p:sldId id="406" r:id="rId10"/>
    <p:sldId id="412" r:id="rId11"/>
    <p:sldId id="411" r:id="rId12"/>
    <p:sldId id="409" r:id="rId13"/>
    <p:sldId id="410" r:id="rId14"/>
    <p:sldId id="397" r:id="rId15"/>
  </p:sldIdLst>
  <p:sldSz cx="11522075" cy="6480175"/>
  <p:notesSz cx="9926638" cy="6797675"/>
  <p:custDataLst>
    <p:tags r:id="rId18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78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  <p15:guide id="24" pos="1848" userDrawn="1">
          <p15:clr>
            <a:srgbClr val="A4A3A4"/>
          </p15:clr>
        </p15:guide>
        <p15:guide id="25" pos="1940" userDrawn="1">
          <p15:clr>
            <a:srgbClr val="A4A3A4"/>
          </p15:clr>
        </p15:guide>
        <p15:guide id="26" pos="204" userDrawn="1">
          <p15:clr>
            <a:srgbClr val="A4A3A4"/>
          </p15:clr>
        </p15:guide>
        <p15:guide id="27" orient="horz" pos="204" userDrawn="1">
          <p15:clr>
            <a:srgbClr val="A4A3A4"/>
          </p15:clr>
        </p15:guide>
        <p15:guide id="28" pos="54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  <p15:guide id="3" pos="437" userDrawn="1">
          <p15:clr>
            <a:srgbClr val="A4A3A4"/>
          </p15:clr>
        </p15:guide>
        <p15:guide id="4" pos="581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da2" initials="d" lastIdx="6" clrIdx="0"/>
  <p:cmAuthor id="1" name="Dada" initials="DT" lastIdx="20" clrIdx="1"/>
  <p:cmAuthor id="2" name="Dada-Design" initials="D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C4C4"/>
    <a:srgbClr val="E20074"/>
    <a:srgbClr val="E20000"/>
    <a:srgbClr val="992C99"/>
    <a:srgbClr val="4B4B4B"/>
    <a:srgbClr val="00FFFF"/>
    <a:srgbClr val="66FF66"/>
    <a:srgbClr val="E1E1E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6768A-62E6-4CC5-8BF6-A277F103E025}" v="50" dt="2019-11-06T10:54:28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490" autoAdjust="0"/>
  </p:normalViewPr>
  <p:slideViewPr>
    <p:cSldViewPr snapToGrid="0" snapToObjects="1">
      <p:cViewPr varScale="1">
        <p:scale>
          <a:sx n="120" d="100"/>
          <a:sy n="120" d="100"/>
        </p:scale>
        <p:origin x="366" y="108"/>
      </p:cViewPr>
      <p:guideLst>
        <p:guide orient="horz" pos="2041"/>
        <p:guide orient="horz" pos="930"/>
        <p:guide orient="horz" pos="3266"/>
        <p:guide orient="horz" pos="3470"/>
        <p:guide orient="horz" pos="3674"/>
        <p:guide orient="horz" pos="3878"/>
        <p:guide pos="7054"/>
        <p:guide pos="5318"/>
        <p:guide pos="3674"/>
        <p:guide pos="3584"/>
        <p:guide pos="3629"/>
        <p:guide pos="1848"/>
        <p:guide pos="1940"/>
        <p:guide pos="204"/>
        <p:guide orient="horz" pos="204"/>
        <p:guide pos="5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57" d="100"/>
          <a:sy n="157" d="100"/>
        </p:scale>
        <p:origin x="2664" y="150"/>
      </p:cViewPr>
      <p:guideLst>
        <p:guide orient="horz" pos="2141"/>
        <p:guide pos="3127"/>
        <p:guide pos="437"/>
        <p:guide pos="58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kner, Michael" userId="7c8bf366-aeda-46e2-accd-7ff9b4e777a4" providerId="ADAL" clId="{91AE2982-295A-4137-AA7E-91B4805FD47A}"/>
    <pc:docChg chg="undo custSel addSld delSld modSld">
      <pc:chgData name="Heckner, Michael" userId="7c8bf366-aeda-46e2-accd-7ff9b4e777a4" providerId="ADAL" clId="{91AE2982-295A-4137-AA7E-91B4805FD47A}" dt="2019-10-30T17:48:41.723" v="3463" actId="20577"/>
      <pc:docMkLst>
        <pc:docMk/>
      </pc:docMkLst>
      <pc:sldChg chg="modSp">
        <pc:chgData name="Heckner, Michael" userId="7c8bf366-aeda-46e2-accd-7ff9b4e777a4" providerId="ADAL" clId="{91AE2982-295A-4137-AA7E-91B4805FD47A}" dt="2019-10-30T16:18:40.349" v="32" actId="20577"/>
        <pc:sldMkLst>
          <pc:docMk/>
          <pc:sldMk cId="3188298334" sldId="299"/>
        </pc:sldMkLst>
        <pc:spChg chg="mod">
          <ac:chgData name="Heckner, Michael" userId="7c8bf366-aeda-46e2-accd-7ff9b4e777a4" providerId="ADAL" clId="{91AE2982-295A-4137-AA7E-91B4805FD47A}" dt="2019-10-30T16:18:40.349" v="32" actId="20577"/>
          <ac:spMkLst>
            <pc:docMk/>
            <pc:sldMk cId="3188298334" sldId="299"/>
            <ac:spMk id="4" creationId="{00000000-0000-0000-0000-000000000000}"/>
          </ac:spMkLst>
        </pc:spChg>
      </pc:sldChg>
      <pc:sldChg chg="modSp">
        <pc:chgData name="Heckner, Michael" userId="7c8bf366-aeda-46e2-accd-7ff9b4e777a4" providerId="ADAL" clId="{91AE2982-295A-4137-AA7E-91B4805FD47A}" dt="2019-10-30T17:44:14.387" v="3428" actId="20577"/>
        <pc:sldMkLst>
          <pc:docMk/>
          <pc:sldMk cId="2705157759" sldId="398"/>
        </pc:sldMkLst>
        <pc:spChg chg="mod">
          <ac:chgData name="Heckner, Michael" userId="7c8bf366-aeda-46e2-accd-7ff9b4e777a4" providerId="ADAL" clId="{91AE2982-295A-4137-AA7E-91B4805FD47A}" dt="2019-10-30T16:19:07.589" v="55" actId="20577"/>
          <ac:spMkLst>
            <pc:docMk/>
            <pc:sldMk cId="2705157759" sldId="398"/>
            <ac:spMk id="2" creationId="{CF538918-7B0A-4BE7-8CF2-5373CD5030F1}"/>
          </ac:spMkLst>
        </pc:spChg>
        <pc:spChg chg="mod">
          <ac:chgData name="Heckner, Michael" userId="7c8bf366-aeda-46e2-accd-7ff9b4e777a4" providerId="ADAL" clId="{91AE2982-295A-4137-AA7E-91B4805FD47A}" dt="2019-10-30T17:44:14.387" v="3428" actId="20577"/>
          <ac:spMkLst>
            <pc:docMk/>
            <pc:sldMk cId="2705157759" sldId="398"/>
            <ac:spMk id="3" creationId="{D2CB7D47-F2EE-41D8-B515-313CB390B81D}"/>
          </ac:spMkLst>
        </pc:spChg>
      </pc:sldChg>
      <pc:sldChg chg="modSp">
        <pc:chgData name="Heckner, Michael" userId="7c8bf366-aeda-46e2-accd-7ff9b4e777a4" providerId="ADAL" clId="{91AE2982-295A-4137-AA7E-91B4805FD47A}" dt="2019-10-30T16:40:31.379" v="1084" actId="20577"/>
        <pc:sldMkLst>
          <pc:docMk/>
          <pc:sldMk cId="3435940439" sldId="405"/>
        </pc:sldMkLst>
        <pc:spChg chg="mod">
          <ac:chgData name="Heckner, Michael" userId="7c8bf366-aeda-46e2-accd-7ff9b4e777a4" providerId="ADAL" clId="{91AE2982-295A-4137-AA7E-91B4805FD47A}" dt="2019-10-30T16:39:52.270" v="1038" actId="20577"/>
          <ac:spMkLst>
            <pc:docMk/>
            <pc:sldMk cId="3435940439" sldId="405"/>
            <ac:spMk id="2" creationId="{48820122-1F7C-4886-9BFA-8A64A64B8B6E}"/>
          </ac:spMkLst>
        </pc:spChg>
        <pc:spChg chg="mod">
          <ac:chgData name="Heckner, Michael" userId="7c8bf366-aeda-46e2-accd-7ff9b4e777a4" providerId="ADAL" clId="{91AE2982-295A-4137-AA7E-91B4805FD47A}" dt="2019-10-30T16:36:08.410" v="833" actId="20577"/>
          <ac:spMkLst>
            <pc:docMk/>
            <pc:sldMk cId="3435940439" sldId="405"/>
            <ac:spMk id="3" creationId="{07EC6039-29C0-4025-A882-FDDF46AB59FB}"/>
          </ac:spMkLst>
        </pc:spChg>
        <pc:spChg chg="mod">
          <ac:chgData name="Heckner, Michael" userId="7c8bf366-aeda-46e2-accd-7ff9b4e777a4" providerId="ADAL" clId="{91AE2982-295A-4137-AA7E-91B4805FD47A}" dt="2019-10-30T16:40:31.379" v="1084" actId="20577"/>
          <ac:spMkLst>
            <pc:docMk/>
            <pc:sldMk cId="3435940439" sldId="405"/>
            <ac:spMk id="5" creationId="{8C2C672A-D42E-4970-97BF-09D87594CDF2}"/>
          </ac:spMkLst>
        </pc:spChg>
      </pc:sldChg>
      <pc:sldChg chg="modSp add">
        <pc:chgData name="Heckner, Michael" userId="7c8bf366-aeda-46e2-accd-7ff9b4e777a4" providerId="ADAL" clId="{91AE2982-295A-4137-AA7E-91B4805FD47A}" dt="2019-10-30T17:29:01.896" v="2712"/>
        <pc:sldMkLst>
          <pc:docMk/>
          <pc:sldMk cId="2462544919" sldId="406"/>
        </pc:sldMkLst>
        <pc:spChg chg="mod">
          <ac:chgData name="Heckner, Michael" userId="7c8bf366-aeda-46e2-accd-7ff9b4e777a4" providerId="ADAL" clId="{91AE2982-295A-4137-AA7E-91B4805FD47A}" dt="2019-10-30T16:53:02.605" v="1109" actId="20577"/>
          <ac:spMkLst>
            <pc:docMk/>
            <pc:sldMk cId="2462544919" sldId="406"/>
            <ac:spMk id="2" creationId="{06173275-1B0E-418C-AFE6-D9D367527E15}"/>
          </ac:spMkLst>
        </pc:spChg>
        <pc:spChg chg="mod">
          <ac:chgData name="Heckner, Michael" userId="7c8bf366-aeda-46e2-accd-7ff9b4e777a4" providerId="ADAL" clId="{91AE2982-295A-4137-AA7E-91B4805FD47A}" dt="2019-10-30T17:29:01.896" v="2712"/>
          <ac:spMkLst>
            <pc:docMk/>
            <pc:sldMk cId="2462544919" sldId="406"/>
            <ac:spMk id="3" creationId="{031AE58D-DEE9-4B19-918E-7E14E41D01EE}"/>
          </ac:spMkLst>
        </pc:spChg>
      </pc:sldChg>
      <pc:sldChg chg="modSp add">
        <pc:chgData name="Heckner, Michael" userId="7c8bf366-aeda-46e2-accd-7ff9b4e777a4" providerId="ADAL" clId="{91AE2982-295A-4137-AA7E-91B4805FD47A}" dt="2019-10-30T17:26:26.287" v="2609" actId="20577"/>
        <pc:sldMkLst>
          <pc:docMk/>
          <pc:sldMk cId="3076424940" sldId="407"/>
        </pc:sldMkLst>
        <pc:spChg chg="mod">
          <ac:chgData name="Heckner, Michael" userId="7c8bf366-aeda-46e2-accd-7ff9b4e777a4" providerId="ADAL" clId="{91AE2982-295A-4137-AA7E-91B4805FD47A}" dt="2019-10-30T16:58:35.383" v="1391" actId="20577"/>
          <ac:spMkLst>
            <pc:docMk/>
            <pc:sldMk cId="3076424940" sldId="407"/>
            <ac:spMk id="2" creationId="{890ED744-4C61-4CC1-B455-83AAE93D284B}"/>
          </ac:spMkLst>
        </pc:spChg>
        <pc:spChg chg="mod">
          <ac:chgData name="Heckner, Michael" userId="7c8bf366-aeda-46e2-accd-7ff9b4e777a4" providerId="ADAL" clId="{91AE2982-295A-4137-AA7E-91B4805FD47A}" dt="2019-10-30T17:26:26.287" v="2609" actId="20577"/>
          <ac:spMkLst>
            <pc:docMk/>
            <pc:sldMk cId="3076424940" sldId="407"/>
            <ac:spMk id="3" creationId="{43046553-F8E7-430E-807D-80E0AFC35C6D}"/>
          </ac:spMkLst>
        </pc:spChg>
        <pc:spChg chg="mod">
          <ac:chgData name="Heckner, Michael" userId="7c8bf366-aeda-46e2-accd-7ff9b4e777a4" providerId="ADAL" clId="{91AE2982-295A-4137-AA7E-91B4805FD47A}" dt="2019-10-30T17:19:14.383" v="2298" actId="20577"/>
          <ac:spMkLst>
            <pc:docMk/>
            <pc:sldMk cId="3076424940" sldId="407"/>
            <ac:spMk id="4" creationId="{11514776-D31F-4CAC-83A3-A82BFC3110EB}"/>
          </ac:spMkLst>
        </pc:spChg>
      </pc:sldChg>
      <pc:sldChg chg="modSp add">
        <pc:chgData name="Heckner, Michael" userId="7c8bf366-aeda-46e2-accd-7ff9b4e777a4" providerId="ADAL" clId="{91AE2982-295A-4137-AA7E-91B4805FD47A}" dt="2019-10-30T17:21:40.248" v="2413" actId="20577"/>
        <pc:sldMkLst>
          <pc:docMk/>
          <pc:sldMk cId="929611294" sldId="408"/>
        </pc:sldMkLst>
        <pc:spChg chg="mod">
          <ac:chgData name="Heckner, Michael" userId="7c8bf366-aeda-46e2-accd-7ff9b4e777a4" providerId="ADAL" clId="{91AE2982-295A-4137-AA7E-91B4805FD47A}" dt="2019-10-30T17:19:55.542" v="2319" actId="20577"/>
          <ac:spMkLst>
            <pc:docMk/>
            <pc:sldMk cId="929611294" sldId="408"/>
            <ac:spMk id="2" creationId="{9A2B4B1A-9AFD-4A42-8D79-AF7EF65E15D1}"/>
          </ac:spMkLst>
        </pc:spChg>
        <pc:spChg chg="mod">
          <ac:chgData name="Heckner, Michael" userId="7c8bf366-aeda-46e2-accd-7ff9b4e777a4" providerId="ADAL" clId="{91AE2982-295A-4137-AA7E-91B4805FD47A}" dt="2019-10-30T17:20:40.395" v="2373" actId="20577"/>
          <ac:spMkLst>
            <pc:docMk/>
            <pc:sldMk cId="929611294" sldId="408"/>
            <ac:spMk id="3" creationId="{378C2A31-04A8-434E-8215-12D99CCFC08B}"/>
          </ac:spMkLst>
        </pc:spChg>
        <pc:spChg chg="mod">
          <ac:chgData name="Heckner, Michael" userId="7c8bf366-aeda-46e2-accd-7ff9b4e777a4" providerId="ADAL" clId="{91AE2982-295A-4137-AA7E-91B4805FD47A}" dt="2019-10-30T17:21:40.248" v="2413" actId="20577"/>
          <ac:spMkLst>
            <pc:docMk/>
            <pc:sldMk cId="929611294" sldId="408"/>
            <ac:spMk id="4" creationId="{A1272614-6430-4E3A-B677-BCA3EDABE200}"/>
          </ac:spMkLst>
        </pc:spChg>
      </pc:sldChg>
      <pc:sldChg chg="modSp add">
        <pc:chgData name="Heckner, Michael" userId="7c8bf366-aeda-46e2-accd-7ff9b4e777a4" providerId="ADAL" clId="{91AE2982-295A-4137-AA7E-91B4805FD47A}" dt="2019-10-30T17:27:39.865" v="2661" actId="20577"/>
        <pc:sldMkLst>
          <pc:docMk/>
          <pc:sldMk cId="972535455" sldId="409"/>
        </pc:sldMkLst>
        <pc:spChg chg="mod">
          <ac:chgData name="Heckner, Michael" userId="7c8bf366-aeda-46e2-accd-7ff9b4e777a4" providerId="ADAL" clId="{91AE2982-295A-4137-AA7E-91B4805FD47A}" dt="2019-10-30T17:27:39.865" v="2661" actId="20577"/>
          <ac:spMkLst>
            <pc:docMk/>
            <pc:sldMk cId="972535455" sldId="409"/>
            <ac:spMk id="2" creationId="{C815A102-1E64-4E7F-81B1-103D0E3868D5}"/>
          </ac:spMkLst>
        </pc:spChg>
        <pc:spChg chg="mod">
          <ac:chgData name="Heckner, Michael" userId="7c8bf366-aeda-46e2-accd-7ff9b4e777a4" providerId="ADAL" clId="{91AE2982-295A-4137-AA7E-91B4805FD47A}" dt="2019-10-30T17:27:07.042" v="2655" actId="20577"/>
          <ac:spMkLst>
            <pc:docMk/>
            <pc:sldMk cId="972535455" sldId="409"/>
            <ac:spMk id="3" creationId="{3F505BE3-E895-4432-8351-9D23F0E6D611}"/>
          </ac:spMkLst>
        </pc:spChg>
      </pc:sldChg>
      <pc:sldChg chg="modSp add">
        <pc:chgData name="Heckner, Michael" userId="7c8bf366-aeda-46e2-accd-7ff9b4e777a4" providerId="ADAL" clId="{91AE2982-295A-4137-AA7E-91B4805FD47A}" dt="2019-10-30T17:45:02.565" v="3459" actId="20577"/>
        <pc:sldMkLst>
          <pc:docMk/>
          <pc:sldMk cId="948124526" sldId="410"/>
        </pc:sldMkLst>
        <pc:spChg chg="mod">
          <ac:chgData name="Heckner, Michael" userId="7c8bf366-aeda-46e2-accd-7ff9b4e777a4" providerId="ADAL" clId="{91AE2982-295A-4137-AA7E-91B4805FD47A}" dt="2019-10-30T17:30:55.378" v="2731" actId="20577"/>
          <ac:spMkLst>
            <pc:docMk/>
            <pc:sldMk cId="948124526" sldId="410"/>
            <ac:spMk id="2" creationId="{9015D3CB-DE93-41F5-9F26-A6A009AF1897}"/>
          </ac:spMkLst>
        </pc:spChg>
        <pc:spChg chg="mod">
          <ac:chgData name="Heckner, Michael" userId="7c8bf366-aeda-46e2-accd-7ff9b4e777a4" providerId="ADAL" clId="{91AE2982-295A-4137-AA7E-91B4805FD47A}" dt="2019-10-30T17:32:51.512" v="2825" actId="20577"/>
          <ac:spMkLst>
            <pc:docMk/>
            <pc:sldMk cId="948124526" sldId="410"/>
            <ac:spMk id="3" creationId="{017A4C77-B53B-4664-B532-929DD0A37759}"/>
          </ac:spMkLst>
        </pc:spChg>
        <pc:spChg chg="mod">
          <ac:chgData name="Heckner, Michael" userId="7c8bf366-aeda-46e2-accd-7ff9b4e777a4" providerId="ADAL" clId="{91AE2982-295A-4137-AA7E-91B4805FD47A}" dt="2019-10-30T17:45:02.565" v="3459" actId="20577"/>
          <ac:spMkLst>
            <pc:docMk/>
            <pc:sldMk cId="948124526" sldId="410"/>
            <ac:spMk id="4" creationId="{61F2F8F4-4A3F-4F0B-BB0C-2914AE4CF3BB}"/>
          </ac:spMkLst>
        </pc:spChg>
      </pc:sldChg>
      <pc:sldChg chg="modSp add">
        <pc:chgData name="Heckner, Michael" userId="7c8bf366-aeda-46e2-accd-7ff9b4e777a4" providerId="ADAL" clId="{91AE2982-295A-4137-AA7E-91B4805FD47A}" dt="2019-10-30T17:48:41.723" v="3463" actId="20577"/>
        <pc:sldMkLst>
          <pc:docMk/>
          <pc:sldMk cId="1990148479" sldId="411"/>
        </pc:sldMkLst>
        <pc:spChg chg="mod">
          <ac:chgData name="Heckner, Michael" userId="7c8bf366-aeda-46e2-accd-7ff9b4e777a4" providerId="ADAL" clId="{91AE2982-295A-4137-AA7E-91B4805FD47A}" dt="2019-10-30T17:35:52.898" v="2904" actId="20577"/>
          <ac:spMkLst>
            <pc:docMk/>
            <pc:sldMk cId="1990148479" sldId="411"/>
            <ac:spMk id="2" creationId="{4A92AFCD-733C-4BD3-8998-5A3975B315BD}"/>
          </ac:spMkLst>
        </pc:spChg>
        <pc:spChg chg="mod">
          <ac:chgData name="Heckner, Michael" userId="7c8bf366-aeda-46e2-accd-7ff9b4e777a4" providerId="ADAL" clId="{91AE2982-295A-4137-AA7E-91B4805FD47A}" dt="2019-10-30T17:48:41.723" v="3463" actId="20577"/>
          <ac:spMkLst>
            <pc:docMk/>
            <pc:sldMk cId="1990148479" sldId="411"/>
            <ac:spMk id="3" creationId="{A100B477-EA07-4DBD-AE21-A28F08A6777C}"/>
          </ac:spMkLst>
        </pc:spChg>
        <pc:spChg chg="mod">
          <ac:chgData name="Heckner, Michael" userId="7c8bf366-aeda-46e2-accd-7ff9b4e777a4" providerId="ADAL" clId="{91AE2982-295A-4137-AA7E-91B4805FD47A}" dt="2019-10-30T17:43:23.659" v="3426" actId="20577"/>
          <ac:spMkLst>
            <pc:docMk/>
            <pc:sldMk cId="1990148479" sldId="411"/>
            <ac:spMk id="4" creationId="{2315ED0C-2321-4B2A-AF84-8DB3FA23223D}"/>
          </ac:spMkLst>
        </pc:spChg>
      </pc:sldChg>
    </pc:docChg>
  </pc:docChgLst>
  <pc:docChgLst>
    <pc:chgData name="Heckner, Michael" userId="7c8bf366-aeda-46e2-accd-7ff9b4e777a4" providerId="ADAL" clId="{6A76768A-62E6-4CC5-8BF6-A277F103E025}"/>
    <pc:docChg chg="custSel addSld modSld sldOrd">
      <pc:chgData name="Heckner, Michael" userId="7c8bf366-aeda-46e2-accd-7ff9b4e777a4" providerId="ADAL" clId="{6A76768A-62E6-4CC5-8BF6-A277F103E025}" dt="2019-11-06T10:54:30.970" v="1269" actId="15"/>
      <pc:docMkLst>
        <pc:docMk/>
      </pc:docMkLst>
      <pc:sldChg chg="delSp">
        <pc:chgData name="Heckner, Michael" userId="7c8bf366-aeda-46e2-accd-7ff9b4e777a4" providerId="ADAL" clId="{6A76768A-62E6-4CC5-8BF6-A277F103E025}" dt="2019-11-04T10:11:24.003" v="1266" actId="478"/>
        <pc:sldMkLst>
          <pc:docMk/>
          <pc:sldMk cId="3188298334" sldId="299"/>
        </pc:sldMkLst>
        <pc:spChg chg="del">
          <ac:chgData name="Heckner, Michael" userId="7c8bf366-aeda-46e2-accd-7ff9b4e777a4" providerId="ADAL" clId="{6A76768A-62E6-4CC5-8BF6-A277F103E025}" dt="2019-11-04T10:11:24.003" v="1266" actId="478"/>
          <ac:spMkLst>
            <pc:docMk/>
            <pc:sldMk cId="3188298334" sldId="299"/>
            <ac:spMk id="5" creationId="{FB34D76D-1311-6A44-860D-592628791160}"/>
          </ac:spMkLst>
        </pc:spChg>
      </pc:sldChg>
      <pc:sldChg chg="modSp">
        <pc:chgData name="Heckner, Michael" userId="7c8bf366-aeda-46e2-accd-7ff9b4e777a4" providerId="ADAL" clId="{6A76768A-62E6-4CC5-8BF6-A277F103E025}" dt="2019-10-31T13:03:40.516" v="216" actId="20577"/>
        <pc:sldMkLst>
          <pc:docMk/>
          <pc:sldMk cId="2705157759" sldId="398"/>
        </pc:sldMkLst>
        <pc:spChg chg="mod">
          <ac:chgData name="Heckner, Michael" userId="7c8bf366-aeda-46e2-accd-7ff9b4e777a4" providerId="ADAL" clId="{6A76768A-62E6-4CC5-8BF6-A277F103E025}" dt="2019-10-31T13:03:40.516" v="216" actId="20577"/>
          <ac:spMkLst>
            <pc:docMk/>
            <pc:sldMk cId="2705157759" sldId="398"/>
            <ac:spMk id="3" creationId="{D2CB7D47-F2EE-41D8-B515-313CB390B81D}"/>
          </ac:spMkLst>
        </pc:spChg>
      </pc:sldChg>
      <pc:sldChg chg="modSp">
        <pc:chgData name="Heckner, Michael" userId="7c8bf366-aeda-46e2-accd-7ff9b4e777a4" providerId="ADAL" clId="{6A76768A-62E6-4CC5-8BF6-A277F103E025}" dt="2019-11-04T07:48:56.456" v="563" actId="20577"/>
        <pc:sldMkLst>
          <pc:docMk/>
          <pc:sldMk cId="3435940439" sldId="405"/>
        </pc:sldMkLst>
        <pc:spChg chg="mod">
          <ac:chgData name="Heckner, Michael" userId="7c8bf366-aeda-46e2-accd-7ff9b4e777a4" providerId="ADAL" clId="{6A76768A-62E6-4CC5-8BF6-A277F103E025}" dt="2019-11-04T07:48:56.456" v="563" actId="20577"/>
          <ac:spMkLst>
            <pc:docMk/>
            <pc:sldMk cId="3435940439" sldId="405"/>
            <ac:spMk id="3" creationId="{07EC6039-29C0-4025-A882-FDDF46AB59FB}"/>
          </ac:spMkLst>
        </pc:spChg>
        <pc:spChg chg="mod">
          <ac:chgData name="Heckner, Michael" userId="7c8bf366-aeda-46e2-accd-7ff9b4e777a4" providerId="ADAL" clId="{6A76768A-62E6-4CC5-8BF6-A277F103E025}" dt="2019-11-04T07:48:18.253" v="553"/>
          <ac:spMkLst>
            <pc:docMk/>
            <pc:sldMk cId="3435940439" sldId="405"/>
            <ac:spMk id="5" creationId="{8C2C672A-D42E-4970-97BF-09D87594CDF2}"/>
          </ac:spMkLst>
        </pc:spChg>
      </pc:sldChg>
      <pc:sldChg chg="modSp">
        <pc:chgData name="Heckner, Michael" userId="7c8bf366-aeda-46e2-accd-7ff9b4e777a4" providerId="ADAL" clId="{6A76768A-62E6-4CC5-8BF6-A277F103E025}" dt="2019-11-04T09:49:05.085" v="873" actId="20577"/>
        <pc:sldMkLst>
          <pc:docMk/>
          <pc:sldMk cId="2462544919" sldId="406"/>
        </pc:sldMkLst>
        <pc:spChg chg="mod">
          <ac:chgData name="Heckner, Michael" userId="7c8bf366-aeda-46e2-accd-7ff9b4e777a4" providerId="ADAL" clId="{6A76768A-62E6-4CC5-8BF6-A277F103E025}" dt="2019-11-04T09:49:05.085" v="873" actId="20577"/>
          <ac:spMkLst>
            <pc:docMk/>
            <pc:sldMk cId="2462544919" sldId="406"/>
            <ac:spMk id="2" creationId="{06173275-1B0E-418C-AFE6-D9D367527E15}"/>
          </ac:spMkLst>
        </pc:spChg>
        <pc:spChg chg="mod">
          <ac:chgData name="Heckner, Michael" userId="7c8bf366-aeda-46e2-accd-7ff9b4e777a4" providerId="ADAL" clId="{6A76768A-62E6-4CC5-8BF6-A277F103E025}" dt="2019-11-04T07:49:30.800" v="564" actId="20577"/>
          <ac:spMkLst>
            <pc:docMk/>
            <pc:sldMk cId="2462544919" sldId="406"/>
            <ac:spMk id="3" creationId="{031AE58D-DEE9-4B19-918E-7E14E41D01EE}"/>
          </ac:spMkLst>
        </pc:spChg>
      </pc:sldChg>
      <pc:sldChg chg="modSp ord">
        <pc:chgData name="Heckner, Michael" userId="7c8bf366-aeda-46e2-accd-7ff9b4e777a4" providerId="ADAL" clId="{6A76768A-62E6-4CC5-8BF6-A277F103E025}" dt="2019-11-06T10:54:30.970" v="1269" actId="15"/>
        <pc:sldMkLst>
          <pc:docMk/>
          <pc:sldMk cId="3076424940" sldId="407"/>
        </pc:sldMkLst>
        <pc:spChg chg="mod">
          <ac:chgData name="Heckner, Michael" userId="7c8bf366-aeda-46e2-accd-7ff9b4e777a4" providerId="ADAL" clId="{6A76768A-62E6-4CC5-8BF6-A277F103E025}" dt="2019-11-06T10:54:30.970" v="1269" actId="15"/>
          <ac:spMkLst>
            <pc:docMk/>
            <pc:sldMk cId="3076424940" sldId="407"/>
            <ac:spMk id="4" creationId="{11514776-D31F-4CAC-83A3-A82BFC3110EB}"/>
          </ac:spMkLst>
        </pc:spChg>
      </pc:sldChg>
      <pc:sldChg chg="ord">
        <pc:chgData name="Heckner, Michael" userId="7c8bf366-aeda-46e2-accd-7ff9b4e777a4" providerId="ADAL" clId="{6A76768A-62E6-4CC5-8BF6-A277F103E025}" dt="2019-11-04T09:36:27.987" v="772"/>
        <pc:sldMkLst>
          <pc:docMk/>
          <pc:sldMk cId="929611294" sldId="408"/>
        </pc:sldMkLst>
      </pc:sldChg>
      <pc:sldChg chg="modSp add">
        <pc:chgData name="Heckner, Michael" userId="7c8bf366-aeda-46e2-accd-7ff9b4e777a4" providerId="ADAL" clId="{6A76768A-62E6-4CC5-8BF6-A277F103E025}" dt="2019-11-04T07:58:44.605" v="587" actId="20577"/>
        <pc:sldMkLst>
          <pc:docMk/>
          <pc:sldMk cId="818857093" sldId="412"/>
        </pc:sldMkLst>
        <pc:spChg chg="mod">
          <ac:chgData name="Heckner, Michael" userId="7c8bf366-aeda-46e2-accd-7ff9b4e777a4" providerId="ADAL" clId="{6A76768A-62E6-4CC5-8BF6-A277F103E025}" dt="2019-10-31T13:06:42.634" v="366" actId="20577"/>
          <ac:spMkLst>
            <pc:docMk/>
            <pc:sldMk cId="818857093" sldId="412"/>
            <ac:spMk id="2" creationId="{B2E0853F-0C28-4FBF-9AC0-D1108391FC66}"/>
          </ac:spMkLst>
        </pc:spChg>
        <pc:spChg chg="mod">
          <ac:chgData name="Heckner, Michael" userId="7c8bf366-aeda-46e2-accd-7ff9b4e777a4" providerId="ADAL" clId="{6A76768A-62E6-4CC5-8BF6-A277F103E025}" dt="2019-11-04T07:58:44.605" v="587" actId="20577"/>
          <ac:spMkLst>
            <pc:docMk/>
            <pc:sldMk cId="818857093" sldId="412"/>
            <ac:spMk id="3" creationId="{368EB52C-5586-47BA-A7B5-EAD5AC26E49C}"/>
          </ac:spMkLst>
        </pc:spChg>
        <pc:spChg chg="mod">
          <ac:chgData name="Heckner, Michael" userId="7c8bf366-aeda-46e2-accd-7ff9b4e777a4" providerId="ADAL" clId="{6A76768A-62E6-4CC5-8BF6-A277F103E025}" dt="2019-11-04T07:58:37.324" v="583"/>
          <ac:spMkLst>
            <pc:docMk/>
            <pc:sldMk cId="818857093" sldId="412"/>
            <ac:spMk id="4" creationId="{3FBFC1D7-E80B-43DD-B45E-B6DDC74440ED}"/>
          </ac:spMkLst>
        </pc:spChg>
      </pc:sldChg>
      <pc:sldChg chg="addSp delSp modSp add">
        <pc:chgData name="Heckner, Michael" userId="7c8bf366-aeda-46e2-accd-7ff9b4e777a4" providerId="ADAL" clId="{6A76768A-62E6-4CC5-8BF6-A277F103E025}" dt="2019-11-04T09:35:34.140" v="770" actId="1036"/>
        <pc:sldMkLst>
          <pc:docMk/>
          <pc:sldMk cId="3076335027" sldId="413"/>
        </pc:sldMkLst>
        <pc:spChg chg="mod">
          <ac:chgData name="Heckner, Michael" userId="7c8bf366-aeda-46e2-accd-7ff9b4e777a4" providerId="ADAL" clId="{6A76768A-62E6-4CC5-8BF6-A277F103E025}" dt="2019-11-04T09:31:04.253" v="748" actId="20577"/>
          <ac:spMkLst>
            <pc:docMk/>
            <pc:sldMk cId="3076335027" sldId="413"/>
            <ac:spMk id="2" creationId="{564D092E-2102-4042-AA95-A2FE345FF732}"/>
          </ac:spMkLst>
        </pc:spChg>
        <pc:picChg chg="add del mod">
          <ac:chgData name="Heckner, Michael" userId="7c8bf366-aeda-46e2-accd-7ff9b4e777a4" providerId="ADAL" clId="{6A76768A-62E6-4CC5-8BF6-A277F103E025}" dt="2019-11-04T09:19:55.078" v="697" actId="478"/>
          <ac:picMkLst>
            <pc:docMk/>
            <pc:sldMk cId="3076335027" sldId="413"/>
            <ac:picMk id="4" creationId="{1FB56042-664C-41B2-AB37-263077A08B1D}"/>
          </ac:picMkLst>
        </pc:picChg>
        <pc:picChg chg="add del mod">
          <ac:chgData name="Heckner, Michael" userId="7c8bf366-aeda-46e2-accd-7ff9b4e777a4" providerId="ADAL" clId="{6A76768A-62E6-4CC5-8BF6-A277F103E025}" dt="2019-11-04T09:30:06.308" v="718" actId="478"/>
          <ac:picMkLst>
            <pc:docMk/>
            <pc:sldMk cId="3076335027" sldId="413"/>
            <ac:picMk id="5" creationId="{57E58EFC-40D4-43AE-98C5-6DEA944CB863}"/>
          </ac:picMkLst>
        </pc:picChg>
        <pc:picChg chg="add del mod">
          <ac:chgData name="Heckner, Michael" userId="7c8bf366-aeda-46e2-accd-7ff9b4e777a4" providerId="ADAL" clId="{6A76768A-62E6-4CC5-8BF6-A277F103E025}" dt="2019-11-04T09:35:04.608" v="752" actId="478"/>
          <ac:picMkLst>
            <pc:docMk/>
            <pc:sldMk cId="3076335027" sldId="413"/>
            <ac:picMk id="6" creationId="{01BD10BE-0E91-4701-92BA-FAA60011B826}"/>
          </ac:picMkLst>
        </pc:picChg>
        <pc:picChg chg="add mod">
          <ac:chgData name="Heckner, Michael" userId="7c8bf366-aeda-46e2-accd-7ff9b4e777a4" providerId="ADAL" clId="{6A76768A-62E6-4CC5-8BF6-A277F103E025}" dt="2019-11-04T09:35:34.140" v="770" actId="1036"/>
          <ac:picMkLst>
            <pc:docMk/>
            <pc:sldMk cId="3076335027" sldId="413"/>
            <ac:picMk id="7" creationId="{118E8565-A272-4FA7-AD10-3405B4E5B1AE}"/>
          </ac:picMkLst>
        </pc:picChg>
      </pc:sldChg>
      <pc:sldChg chg="addSp modSp add">
        <pc:chgData name="Heckner, Michael" userId="7c8bf366-aeda-46e2-accd-7ff9b4e777a4" providerId="ADAL" clId="{6A76768A-62E6-4CC5-8BF6-A277F103E025}" dt="2019-11-04T09:38:34.719" v="861" actId="20577"/>
        <pc:sldMkLst>
          <pc:docMk/>
          <pc:sldMk cId="85698867" sldId="414"/>
        </pc:sldMkLst>
        <pc:spChg chg="mod">
          <ac:chgData name="Heckner, Michael" userId="7c8bf366-aeda-46e2-accd-7ff9b4e777a4" providerId="ADAL" clId="{6A76768A-62E6-4CC5-8BF6-A277F103E025}" dt="2019-11-04T09:38:34.719" v="861" actId="20577"/>
          <ac:spMkLst>
            <pc:docMk/>
            <pc:sldMk cId="85698867" sldId="414"/>
            <ac:spMk id="2" creationId="{E80BF951-2213-4678-B50C-FD5881AA76D2}"/>
          </ac:spMkLst>
        </pc:spChg>
        <pc:picChg chg="add mod">
          <ac:chgData name="Heckner, Michael" userId="7c8bf366-aeda-46e2-accd-7ff9b4e777a4" providerId="ADAL" clId="{6A76768A-62E6-4CC5-8BF6-A277F103E025}" dt="2019-11-04T09:38:18.516" v="844" actId="1037"/>
          <ac:picMkLst>
            <pc:docMk/>
            <pc:sldMk cId="85698867" sldId="414"/>
            <ac:picMk id="4" creationId="{5C6DC55F-8CB8-4E4C-A6EA-E16C50B01E06}"/>
          </ac:picMkLst>
        </pc:picChg>
      </pc:sldChg>
      <pc:sldChg chg="modSp add ord">
        <pc:chgData name="Heckner, Michael" userId="7c8bf366-aeda-46e2-accd-7ff9b4e777a4" providerId="ADAL" clId="{6A76768A-62E6-4CC5-8BF6-A277F103E025}" dt="2019-11-04T10:10:42.087" v="1265" actId="20577"/>
        <pc:sldMkLst>
          <pc:docMk/>
          <pc:sldMk cId="1984316385" sldId="415"/>
        </pc:sldMkLst>
        <pc:spChg chg="mod">
          <ac:chgData name="Heckner, Michael" userId="7c8bf366-aeda-46e2-accd-7ff9b4e777a4" providerId="ADAL" clId="{6A76768A-62E6-4CC5-8BF6-A277F103E025}" dt="2019-11-04T10:04:47.743" v="883" actId="20577"/>
          <ac:spMkLst>
            <pc:docMk/>
            <pc:sldMk cId="1984316385" sldId="415"/>
            <ac:spMk id="2" creationId="{F5B527F5-3467-4D81-B570-A03237F308BA}"/>
          </ac:spMkLst>
        </pc:spChg>
        <pc:spChg chg="mod">
          <ac:chgData name="Heckner, Michael" userId="7c8bf366-aeda-46e2-accd-7ff9b4e777a4" providerId="ADAL" clId="{6A76768A-62E6-4CC5-8BF6-A277F103E025}" dt="2019-11-04T10:10:42.087" v="1265" actId="20577"/>
          <ac:spMkLst>
            <pc:docMk/>
            <pc:sldMk cId="1984316385" sldId="415"/>
            <ac:spMk id="3" creationId="{84C1EAA1-F99E-4420-AC22-A7BA0B7A360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8550072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Grotesk Next" pitchFamily="2" charset="0"/>
              </a:rPr>
              <a:pPr/>
              <a:t>‹Nr.›</a:t>
            </a:fld>
            <a:endParaRPr lang="de-DE" dirty="0">
              <a:latin typeface="TeleGrotesk Next" pitchFamily="2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695326" y="217300"/>
            <a:ext cx="8537366" cy="381904"/>
            <a:chOff x="324001" y="5672267"/>
            <a:chExt cx="10874224" cy="486439"/>
          </a:xfrm>
        </p:grpSpPr>
        <p:pic>
          <p:nvPicPr>
            <p:cNvPr id="10" name="Grafik 9" descr="T_Logo_3c_Slogan_p_DE_1000%.emf"/>
            <p:cNvPicPr>
              <a:picLocks noChangeAspect="1"/>
            </p:cNvPicPr>
            <p:nvPr userDrawn="1"/>
          </p:nvPicPr>
          <p:blipFill>
            <a:blip r:embed="rId2"/>
            <a:srcRect r="67770"/>
            <a:stretch>
              <a:fillRect/>
            </a:stretch>
          </p:blipFill>
          <p:spPr>
            <a:xfrm>
              <a:off x="324001" y="5672706"/>
              <a:ext cx="1181556" cy="486000"/>
            </a:xfrm>
            <a:prstGeom prst="rect">
              <a:avLst/>
            </a:prstGeom>
          </p:spPr>
        </p:pic>
        <p:pic>
          <p:nvPicPr>
            <p:cNvPr id="11" name="Grafik 10" descr="T_Logo_3c_Slogan_p_DE_1000%.emf"/>
            <p:cNvPicPr>
              <a:picLocks noChangeAspect="1"/>
            </p:cNvPicPr>
            <p:nvPr userDrawn="1"/>
          </p:nvPicPr>
          <p:blipFill>
            <a:blip r:embed="rId2"/>
            <a:srcRect l="40898"/>
            <a:stretch>
              <a:fillRect/>
            </a:stretch>
          </p:blipFill>
          <p:spPr>
            <a:xfrm>
              <a:off x="9031520" y="5672267"/>
              <a:ext cx="2166705" cy="4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438" userDrawn="1">
          <p15:clr>
            <a:srgbClr val="F26B43"/>
          </p15:clr>
        </p15:guide>
        <p15:guide id="2" pos="581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70188" y="276225"/>
            <a:ext cx="4386262" cy="246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>
              <a:latin typeface="TeleGrotesk Next" pitchFamily="2" charset="0"/>
            </a:endParaRPr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3042" y="2881932"/>
            <a:ext cx="8540556" cy="34059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8550978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de-DE" smtClean="0">
                <a:latin typeface="TeleGrotesk Next" pitchFamily="2" charset="0"/>
              </a:rPr>
              <a:pPr/>
              <a:t>‹Nr.›</a:t>
            </a:fld>
            <a:endParaRPr lang="de-DE" dirty="0">
              <a:latin typeface="TeleGrotesk N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Grotesk Next" pitchFamily="2" charset="0"/>
        <a:ea typeface="+mn-ea"/>
        <a:cs typeface="+mn-cs"/>
        <a:sym typeface="TeleGrotesk Next" pitchFamily="2" charset="0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0188" y="276225"/>
            <a:ext cx="4386262" cy="24669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latin typeface="TeleGrotesk Next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>
                <a:latin typeface="TeleGrotesk Next" pitchFamily="2" charset="0"/>
              </a:rPr>
              <a:pPr/>
              <a:t>1</a:t>
            </a:fld>
            <a:endParaRPr lang="de-DE" dirty="0">
              <a:latin typeface="TeleGrotesk N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5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366713"/>
            <a:ext cx="5899150" cy="3317875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>
              <a:latin typeface="TeleGrotesk N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52535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2308324"/>
          </a:xfrm>
          <a:noFill/>
        </p:spPr>
        <p:txBody>
          <a:bodyPr wrap="square" lIns="0" tIns="0">
            <a:spAutoFit/>
          </a:bodyPr>
          <a:lstStyle>
            <a:lvl1pPr>
              <a:defRPr sz="75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60 (75) 90 PT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23850" y="3240088"/>
            <a:ext cx="10874375" cy="512090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fett 18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34" name="Gruppieren 33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63" name="Gruppieren 62"/>
          <p:cNvGrpSpPr/>
          <p:nvPr userDrawn="1"/>
        </p:nvGrpSpPr>
        <p:grpSpPr bwMode="black">
          <a:xfrm>
            <a:off x="8415338" y="5789613"/>
            <a:ext cx="2782887" cy="206375"/>
            <a:chOff x="8415338" y="5789613"/>
            <a:chExt cx="2782887" cy="206375"/>
          </a:xfrm>
        </p:grpSpPr>
        <p:sp>
          <p:nvSpPr>
            <p:cNvPr id="42" name="Freeform 39"/>
            <p:cNvSpPr>
              <a:spLocks/>
            </p:cNvSpPr>
            <p:nvPr userDrawn="1"/>
          </p:nvSpPr>
          <p:spPr bwMode="black">
            <a:xfrm>
              <a:off x="84153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black">
            <a:xfrm>
              <a:off x="8548688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black">
            <a:xfrm>
              <a:off x="8696325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black">
            <a:xfrm>
              <a:off x="8816975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6" name="Freeform 43"/>
            <p:cNvSpPr>
              <a:spLocks noEditPoints="1"/>
            </p:cNvSpPr>
            <p:nvPr userDrawn="1"/>
          </p:nvSpPr>
          <p:spPr bwMode="black">
            <a:xfrm>
              <a:off x="8950325" y="5792788"/>
              <a:ext cx="119062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black">
            <a:xfrm>
              <a:off x="9094788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black">
            <a:xfrm>
              <a:off x="9228138" y="5792788"/>
              <a:ext cx="119062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black">
            <a:xfrm>
              <a:off x="9382125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black">
            <a:xfrm>
              <a:off x="9467850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black">
            <a:xfrm>
              <a:off x="9650413" y="5792788"/>
              <a:ext cx="138112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black">
            <a:xfrm>
              <a:off x="9798050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black">
            <a:xfrm>
              <a:off x="9972675" y="5792788"/>
              <a:ext cx="128587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black">
            <a:xfrm>
              <a:off x="10118725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black">
            <a:xfrm>
              <a:off x="10252075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6" name="Freeform 53"/>
            <p:cNvSpPr>
              <a:spLocks noEditPoints="1"/>
            </p:cNvSpPr>
            <p:nvPr userDrawn="1"/>
          </p:nvSpPr>
          <p:spPr bwMode="black">
            <a:xfrm>
              <a:off x="10401300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black">
            <a:xfrm>
              <a:off x="10542588" y="5792788"/>
              <a:ext cx="36512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black">
            <a:xfrm>
              <a:off x="10610850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9" name="Freeform 56"/>
            <p:cNvSpPr>
              <a:spLocks noEditPoints="1"/>
            </p:cNvSpPr>
            <p:nvPr userDrawn="1"/>
          </p:nvSpPr>
          <p:spPr bwMode="black">
            <a:xfrm>
              <a:off x="10763250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black">
            <a:xfrm>
              <a:off x="10914063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black">
            <a:xfrm>
              <a:off x="11037888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black">
            <a:xfrm>
              <a:off x="11161713" y="5922963"/>
              <a:ext cx="36512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76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kal">
    <p:bg>
      <p:bgPr>
        <a:blipFill dpi="0" rotWithShape="1">
          <a:blip r:embed="rId4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97710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5760890" y="0"/>
            <a:ext cx="5761186" cy="64801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>
              <a:cs typeface="TeleGrotesk Next" pitchFamily="2" charset="0"/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49"/>
            <a:ext cx="5113187" cy="4860926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/>
              <a:t>Inhalt/</a:t>
            </a:r>
            <a:br>
              <a:rPr lang="de-DE" dirty="0"/>
            </a:br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6006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Living Magenta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5965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1583252"/>
            <a:ext cx="10874374" cy="1846659"/>
          </a:xfrm>
          <a:noFill/>
        </p:spPr>
        <p:txBody>
          <a:bodyPr wrap="square" lIns="0" tIns="0">
            <a:sp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60 (75) 90 PT</a:t>
            </a:r>
          </a:p>
        </p:txBody>
      </p:sp>
    </p:spTree>
    <p:extLst>
      <p:ext uri="{BB962C8B-B14F-4D97-AF65-F5344CB8AC3E}">
        <p14:creationId xmlns:p14="http://schemas.microsoft.com/office/powerpoint/2010/main" val="132294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vertikal">
    <p:bg>
      <p:bgPr>
        <a:blipFill dpi="0" rotWithShape="1">
          <a:blip r:embed="rId4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8570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gray">
          <a:xfrm>
            <a:off x="5761038" y="0"/>
            <a:ext cx="5761037" cy="647866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>
              <a:cs typeface="TeleGrotesk Next" pitchFamily="2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6084888" y="323850"/>
            <a:ext cx="5113337" cy="5184775"/>
          </a:xfrm>
          <a:noFill/>
        </p:spPr>
        <p:txBody>
          <a:bodyPr wrap="square" lIns="0" tIns="0" anchor="ctr">
            <a:noAutofit/>
          </a:bodyPr>
          <a:lstStyle>
            <a:lvl1pPr>
              <a:defRPr sz="4500" baseline="0" smtClean="0">
                <a:solidFill>
                  <a:schemeClr val="tx2"/>
                </a:solidFill>
                <a:latin typeface="TeleGrotesk Next" pitchFamily="2" charset="0"/>
                <a:sym typeface="TeleGrotesk Next" pitchFamily="2" charset="0"/>
              </a:defRPr>
            </a:lvl1pPr>
          </a:lstStyle>
          <a:p>
            <a:r>
              <a:rPr lang="de-DE" dirty="0"/>
              <a:t>01</a:t>
            </a:r>
            <a:br>
              <a:rPr lang="de-DE" dirty="0"/>
            </a:br>
            <a:r>
              <a:rPr lang="de-DE" dirty="0" err="1"/>
              <a:t>TeleGrotesk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next</a:t>
            </a:r>
            <a:r>
              <a:rPr lang="de-DE" dirty="0"/>
              <a:t> (45) 60 PT</a:t>
            </a:r>
          </a:p>
        </p:txBody>
      </p:sp>
    </p:spTree>
    <p:extLst>
      <p:ext uri="{BB962C8B-B14F-4D97-AF65-F5344CB8AC3E}">
        <p14:creationId xmlns:p14="http://schemas.microsoft.com/office/powerpoint/2010/main" val="80494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23580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000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(1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17367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8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999" y="1476374"/>
            <a:ext cx="10872000" cy="4032251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11279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53656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475" y="1476374"/>
            <a:ext cx="5364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61492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68475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96237" y="1476375"/>
            <a:ext cx="3528000" cy="40322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306163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08414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316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078158" y="1476375"/>
            <a:ext cx="2610000" cy="40322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475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01314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28847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22075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71172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12394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5"/>
            <a:ext cx="5365600" cy="4032250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5832475" y="0"/>
            <a:ext cx="5689600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51968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240088"/>
            <a:ext cx="11522076" cy="3240087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>
              <a:cs typeface="TeleGrotesk Next" pitchFamily="2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00"/>
            <a:ext cx="10874374" cy="1933905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Telegrotesk </a:t>
            </a:r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 bwMode="black">
          <a:xfrm>
            <a:off x="8415338" y="5789613"/>
            <a:ext cx="2782887" cy="206375"/>
            <a:chOff x="8415338" y="5789613"/>
            <a:chExt cx="2782887" cy="206375"/>
          </a:xfrm>
        </p:grpSpPr>
        <p:sp>
          <p:nvSpPr>
            <p:cNvPr id="17" name="Freeform 39"/>
            <p:cNvSpPr>
              <a:spLocks/>
            </p:cNvSpPr>
            <p:nvPr userDrawn="1"/>
          </p:nvSpPr>
          <p:spPr bwMode="black">
            <a:xfrm>
              <a:off x="84153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8" name="Freeform 40"/>
            <p:cNvSpPr>
              <a:spLocks noEditPoints="1"/>
            </p:cNvSpPr>
            <p:nvPr userDrawn="1"/>
          </p:nvSpPr>
          <p:spPr bwMode="black">
            <a:xfrm>
              <a:off x="8548688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black">
            <a:xfrm>
              <a:off x="8696325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black">
            <a:xfrm>
              <a:off x="8816975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1" name="Freeform 43"/>
            <p:cNvSpPr>
              <a:spLocks noEditPoints="1"/>
            </p:cNvSpPr>
            <p:nvPr userDrawn="1"/>
          </p:nvSpPr>
          <p:spPr bwMode="black">
            <a:xfrm>
              <a:off x="8950325" y="5792788"/>
              <a:ext cx="119062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black">
            <a:xfrm>
              <a:off x="9094788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black">
            <a:xfrm>
              <a:off x="9228138" y="5792788"/>
              <a:ext cx="119062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black">
            <a:xfrm>
              <a:off x="9382125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black">
            <a:xfrm>
              <a:off x="9467850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6" name="Freeform 48"/>
            <p:cNvSpPr>
              <a:spLocks noEditPoints="1"/>
            </p:cNvSpPr>
            <p:nvPr userDrawn="1"/>
          </p:nvSpPr>
          <p:spPr bwMode="black">
            <a:xfrm>
              <a:off x="9650413" y="5792788"/>
              <a:ext cx="138112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black">
            <a:xfrm>
              <a:off x="9798050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black">
            <a:xfrm>
              <a:off x="9972675" y="5792788"/>
              <a:ext cx="128587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black">
            <a:xfrm>
              <a:off x="10118725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0" name="Freeform 52"/>
            <p:cNvSpPr>
              <a:spLocks noEditPoints="1"/>
            </p:cNvSpPr>
            <p:nvPr userDrawn="1"/>
          </p:nvSpPr>
          <p:spPr bwMode="black">
            <a:xfrm>
              <a:off x="10252075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1" name="Freeform 53"/>
            <p:cNvSpPr>
              <a:spLocks noEditPoints="1"/>
            </p:cNvSpPr>
            <p:nvPr userDrawn="1"/>
          </p:nvSpPr>
          <p:spPr bwMode="black">
            <a:xfrm>
              <a:off x="10401300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black">
            <a:xfrm>
              <a:off x="10542588" y="5792788"/>
              <a:ext cx="36512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black">
            <a:xfrm>
              <a:off x="10610850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4" name="Freeform 56"/>
            <p:cNvSpPr>
              <a:spLocks noEditPoints="1"/>
            </p:cNvSpPr>
            <p:nvPr userDrawn="1"/>
          </p:nvSpPr>
          <p:spPr bwMode="black">
            <a:xfrm>
              <a:off x="10763250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black">
            <a:xfrm>
              <a:off x="10914063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black">
            <a:xfrm>
              <a:off x="11037888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black">
            <a:xfrm>
              <a:off x="11161713" y="5922963"/>
              <a:ext cx="36512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1FF818F-5B37-4549-AE79-8D785FF7B2BA}"/>
              </a:ext>
            </a:extLst>
          </p:cNvPr>
          <p:cNvSpPr txBox="1"/>
          <p:nvPr userDrawn="1"/>
        </p:nvSpPr>
        <p:spPr bwMode="gray">
          <a:xfrm>
            <a:off x="3397718" y="1116531"/>
            <a:ext cx="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endParaRPr lang="de-DE" sz="1800" dirty="0" err="1"/>
          </a:p>
        </p:txBody>
      </p:sp>
    </p:spTree>
    <p:extLst>
      <p:ext uri="{BB962C8B-B14F-4D97-AF65-F5344CB8AC3E}">
        <p14:creationId xmlns:p14="http://schemas.microsoft.com/office/powerpoint/2010/main" val="1910033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33647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32624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28 (32) 40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32625" y="1483994"/>
            <a:ext cx="5365600" cy="4024631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89600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424800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8469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Tisch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9281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3"/>
          <p:cNvSpPr>
            <a:spLocks/>
          </p:cNvSpPr>
          <p:nvPr userDrawn="1"/>
        </p:nvSpPr>
        <p:spPr bwMode="invGray">
          <a:xfrm>
            <a:off x="324000" y="2948089"/>
            <a:ext cx="10872000" cy="2236686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eaLnBrk="1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dirty="0">
              <a:solidFill>
                <a:srgbClr val="E20074"/>
              </a:solidFill>
              <a:latin typeface="TeleGrotesk Next Ultra" pitchFamily="2" charset="0"/>
              <a:cs typeface="TeleGrotesk Next" pitchFamily="2" charset="0"/>
              <a:sym typeface="TeleGrotesk Next Ultra" pitchFamily="2" charset="0"/>
            </a:endParaRPr>
          </a:p>
        </p:txBody>
      </p:sp>
      <p:sp>
        <p:nvSpPr>
          <p:cNvPr id="13" name="Titel 3"/>
          <p:cNvSpPr>
            <a:spLocks/>
          </p:cNvSpPr>
          <p:nvPr userDrawn="1"/>
        </p:nvSpPr>
        <p:spPr bwMode="invGray">
          <a:xfrm>
            <a:off x="324000" y="1841960"/>
            <a:ext cx="10416151" cy="3342815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eaLnBrk="1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noProof="0" dirty="0">
              <a:solidFill>
                <a:srgbClr val="E20074"/>
              </a:solidFill>
              <a:latin typeface="TeleGrotesk Next Ultra" pitchFamily="2" charset="0"/>
              <a:cs typeface="TeleGrotesk Next" pitchFamily="2" charset="0"/>
              <a:sym typeface="TeleGrotesk Next Ultra" pitchFamily="2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ltGray">
          <a:xfrm>
            <a:off x="324000" y="2153265"/>
            <a:ext cx="9719802" cy="3031510"/>
          </a:xfrm>
          <a:solidFill>
            <a:schemeClr val="tx2"/>
          </a:solidFill>
        </p:spPr>
        <p:txBody>
          <a:bodyPr lIns="144000">
            <a:noAutofit/>
          </a:bodyPr>
          <a:lstStyle>
            <a:lvl1pPr>
              <a:defRPr sz="480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sz="4800" dirty="0"/>
              <a:t>TELEGROTESK </a:t>
            </a:r>
            <a:r>
              <a:rPr lang="de-DE" sz="4800" dirty="0" err="1"/>
              <a:t>next</a:t>
            </a:r>
            <a:r>
              <a:rPr lang="de-DE" sz="4800" dirty="0"/>
              <a:t> ULTRA </a:t>
            </a:r>
            <a:br>
              <a:rPr lang="de-DE" sz="4800" dirty="0"/>
            </a:br>
            <a:r>
              <a:rPr lang="de-DE" sz="4800" dirty="0"/>
              <a:t>40 (48) 60 </a:t>
            </a:r>
            <a:r>
              <a:rPr lang="de-DE" sz="4800" dirty="0" err="1"/>
              <a:t>pt</a:t>
            </a:r>
            <a:endParaRPr lang="de-DE" dirty="0"/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3850" y="4536000"/>
            <a:ext cx="9719951" cy="369332"/>
          </a:xfrm>
        </p:spPr>
        <p:txBody>
          <a:bodyPr wrap="square" lIns="144000">
            <a:spAutoFit/>
          </a:bodyPr>
          <a:lstStyle>
            <a:lvl1pPr>
              <a:spcBef>
                <a:spcPts val="0"/>
              </a:spcBef>
              <a:defRPr sz="2400" b="0" i="0" smtClean="0">
                <a:solidFill>
                  <a:schemeClr val="bg1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defRPr>
            </a:lvl1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24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85" name="Gruppieren 84"/>
          <p:cNvGrpSpPr>
            <a:grpSpLocks noChangeAspect="1"/>
          </p:cNvGrpSpPr>
          <p:nvPr userDrawn="1"/>
        </p:nvGrpSpPr>
        <p:grpSpPr>
          <a:xfrm>
            <a:off x="9108742" y="5878528"/>
            <a:ext cx="2087419" cy="154800"/>
            <a:chOff x="8415338" y="5789613"/>
            <a:chExt cx="2782887" cy="206375"/>
          </a:xfrm>
          <a:solidFill>
            <a:schemeClr val="tx2"/>
          </a:solidFill>
        </p:grpSpPr>
        <p:sp>
          <p:nvSpPr>
            <p:cNvPr id="86" name="Freeform 39"/>
            <p:cNvSpPr>
              <a:spLocks/>
            </p:cNvSpPr>
            <p:nvPr userDrawn="1"/>
          </p:nvSpPr>
          <p:spPr bwMode="auto">
            <a:xfrm>
              <a:off x="84153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87" name="Freeform 40"/>
            <p:cNvSpPr>
              <a:spLocks noEditPoints="1"/>
            </p:cNvSpPr>
            <p:nvPr userDrawn="1"/>
          </p:nvSpPr>
          <p:spPr bwMode="auto">
            <a:xfrm>
              <a:off x="8548688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88" name="Freeform 41"/>
            <p:cNvSpPr>
              <a:spLocks/>
            </p:cNvSpPr>
            <p:nvPr userDrawn="1"/>
          </p:nvSpPr>
          <p:spPr bwMode="auto">
            <a:xfrm>
              <a:off x="8696325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89" name="Freeform 42"/>
            <p:cNvSpPr>
              <a:spLocks/>
            </p:cNvSpPr>
            <p:nvPr userDrawn="1"/>
          </p:nvSpPr>
          <p:spPr bwMode="auto">
            <a:xfrm>
              <a:off x="8816975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0" name="Freeform 43"/>
            <p:cNvSpPr>
              <a:spLocks noEditPoints="1"/>
            </p:cNvSpPr>
            <p:nvPr userDrawn="1"/>
          </p:nvSpPr>
          <p:spPr bwMode="auto">
            <a:xfrm>
              <a:off x="8950325" y="5792788"/>
              <a:ext cx="119062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1" name="Freeform 44"/>
            <p:cNvSpPr>
              <a:spLocks/>
            </p:cNvSpPr>
            <p:nvPr userDrawn="1"/>
          </p:nvSpPr>
          <p:spPr bwMode="auto">
            <a:xfrm>
              <a:off x="9094788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2" name="Freeform 45"/>
            <p:cNvSpPr>
              <a:spLocks/>
            </p:cNvSpPr>
            <p:nvPr userDrawn="1"/>
          </p:nvSpPr>
          <p:spPr bwMode="auto">
            <a:xfrm>
              <a:off x="9228138" y="5792788"/>
              <a:ext cx="119062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3" name="Freeform 46"/>
            <p:cNvSpPr>
              <a:spLocks/>
            </p:cNvSpPr>
            <p:nvPr userDrawn="1"/>
          </p:nvSpPr>
          <p:spPr bwMode="auto">
            <a:xfrm>
              <a:off x="9382125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4" name="Freeform 47"/>
            <p:cNvSpPr>
              <a:spLocks/>
            </p:cNvSpPr>
            <p:nvPr userDrawn="1"/>
          </p:nvSpPr>
          <p:spPr bwMode="auto">
            <a:xfrm>
              <a:off x="9467850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5" name="Freeform 48"/>
            <p:cNvSpPr>
              <a:spLocks noEditPoints="1"/>
            </p:cNvSpPr>
            <p:nvPr userDrawn="1"/>
          </p:nvSpPr>
          <p:spPr bwMode="auto">
            <a:xfrm>
              <a:off x="9650413" y="5792788"/>
              <a:ext cx="138112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6" name="Freeform 49"/>
            <p:cNvSpPr>
              <a:spLocks/>
            </p:cNvSpPr>
            <p:nvPr userDrawn="1"/>
          </p:nvSpPr>
          <p:spPr bwMode="auto">
            <a:xfrm>
              <a:off x="9798050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7" name="Freeform 50"/>
            <p:cNvSpPr>
              <a:spLocks/>
            </p:cNvSpPr>
            <p:nvPr userDrawn="1"/>
          </p:nvSpPr>
          <p:spPr bwMode="auto">
            <a:xfrm>
              <a:off x="9972675" y="5792788"/>
              <a:ext cx="128587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8" name="Freeform 51"/>
            <p:cNvSpPr>
              <a:spLocks/>
            </p:cNvSpPr>
            <p:nvPr userDrawn="1"/>
          </p:nvSpPr>
          <p:spPr bwMode="auto">
            <a:xfrm>
              <a:off x="10118725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9" name="Freeform 52"/>
            <p:cNvSpPr>
              <a:spLocks noEditPoints="1"/>
            </p:cNvSpPr>
            <p:nvPr userDrawn="1"/>
          </p:nvSpPr>
          <p:spPr bwMode="auto">
            <a:xfrm>
              <a:off x="10252075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0" name="Freeform 53"/>
            <p:cNvSpPr>
              <a:spLocks noEditPoints="1"/>
            </p:cNvSpPr>
            <p:nvPr userDrawn="1"/>
          </p:nvSpPr>
          <p:spPr bwMode="auto">
            <a:xfrm>
              <a:off x="10401300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1" name="Freeform 54"/>
            <p:cNvSpPr>
              <a:spLocks/>
            </p:cNvSpPr>
            <p:nvPr userDrawn="1"/>
          </p:nvSpPr>
          <p:spPr bwMode="auto">
            <a:xfrm>
              <a:off x="10542588" y="5792788"/>
              <a:ext cx="36512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2" name="Freeform 55"/>
            <p:cNvSpPr>
              <a:spLocks/>
            </p:cNvSpPr>
            <p:nvPr userDrawn="1"/>
          </p:nvSpPr>
          <p:spPr bwMode="auto">
            <a:xfrm>
              <a:off x="10610850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3" name="Freeform 56"/>
            <p:cNvSpPr>
              <a:spLocks noEditPoints="1"/>
            </p:cNvSpPr>
            <p:nvPr userDrawn="1"/>
          </p:nvSpPr>
          <p:spPr bwMode="auto">
            <a:xfrm>
              <a:off x="10763250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4" name="Freeform 57"/>
            <p:cNvSpPr>
              <a:spLocks/>
            </p:cNvSpPr>
            <p:nvPr userDrawn="1"/>
          </p:nvSpPr>
          <p:spPr bwMode="auto">
            <a:xfrm>
              <a:off x="10914063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5" name="Freeform 58"/>
            <p:cNvSpPr>
              <a:spLocks/>
            </p:cNvSpPr>
            <p:nvPr userDrawn="1"/>
          </p:nvSpPr>
          <p:spPr bwMode="auto">
            <a:xfrm>
              <a:off x="11037888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6" name="Freeform 59"/>
            <p:cNvSpPr>
              <a:spLocks/>
            </p:cNvSpPr>
            <p:nvPr userDrawn="1"/>
          </p:nvSpPr>
          <p:spPr bwMode="auto">
            <a:xfrm>
              <a:off x="11161713" y="5922963"/>
              <a:ext cx="36512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107" name="Gruppieren 106"/>
          <p:cNvGrpSpPr/>
          <p:nvPr userDrawn="1"/>
        </p:nvGrpSpPr>
        <p:grpSpPr>
          <a:xfrm>
            <a:off x="323850" y="5672138"/>
            <a:ext cx="987425" cy="485775"/>
            <a:chOff x="323850" y="5672138"/>
            <a:chExt cx="987425" cy="485775"/>
          </a:xfrm>
        </p:grpSpPr>
        <p:sp>
          <p:nvSpPr>
            <p:cNvPr id="108" name="Freeform 5"/>
            <p:cNvSpPr>
              <a:spLocks/>
            </p:cNvSpPr>
            <p:nvPr userDrawn="1"/>
          </p:nvSpPr>
          <p:spPr bwMode="auto">
            <a:xfrm>
              <a:off x="323850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9" name="Freeform 6"/>
            <p:cNvSpPr>
              <a:spLocks/>
            </p:cNvSpPr>
            <p:nvPr userDrawn="1"/>
          </p:nvSpPr>
          <p:spPr bwMode="auto">
            <a:xfrm>
              <a:off x="623888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0" name="Freeform 7"/>
            <p:cNvSpPr>
              <a:spLocks/>
            </p:cNvSpPr>
            <p:nvPr userDrawn="1"/>
          </p:nvSpPr>
          <p:spPr bwMode="auto">
            <a:xfrm>
              <a:off x="917575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29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1" name="Freeform 8"/>
            <p:cNvSpPr>
              <a:spLocks/>
            </p:cNvSpPr>
            <p:nvPr userDrawn="1"/>
          </p:nvSpPr>
          <p:spPr bwMode="auto">
            <a:xfrm>
              <a:off x="1212850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3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2" name="Freeform 9"/>
            <p:cNvSpPr>
              <a:spLocks/>
            </p:cNvSpPr>
            <p:nvPr userDrawn="1"/>
          </p:nvSpPr>
          <p:spPr bwMode="auto">
            <a:xfrm>
              <a:off x="323850" y="5672138"/>
              <a:ext cx="398463" cy="485775"/>
            </a:xfrm>
            <a:custGeom>
              <a:avLst/>
              <a:gdLst>
                <a:gd name="T0" fmla="*/ 402 w 407"/>
                <a:gd name="T1" fmla="*/ 0 h 496"/>
                <a:gd name="T2" fmla="*/ 5 w 407"/>
                <a:gd name="T3" fmla="*/ 0 h 496"/>
                <a:gd name="T4" fmla="*/ 0 w 407"/>
                <a:gd name="T5" fmla="*/ 175 h 496"/>
                <a:gd name="T6" fmla="*/ 27 w 407"/>
                <a:gd name="T7" fmla="*/ 179 h 496"/>
                <a:gd name="T8" fmla="*/ 67 w 407"/>
                <a:gd name="T9" fmla="*/ 64 h 496"/>
                <a:gd name="T10" fmla="*/ 164 w 407"/>
                <a:gd name="T11" fmla="*/ 23 h 496"/>
                <a:gd name="T12" fmla="*/ 164 w 407"/>
                <a:gd name="T13" fmla="*/ 390 h 496"/>
                <a:gd name="T14" fmla="*/ 150 w 407"/>
                <a:gd name="T15" fmla="*/ 452 h 496"/>
                <a:gd name="T16" fmla="*/ 110 w 407"/>
                <a:gd name="T17" fmla="*/ 467 h 496"/>
                <a:gd name="T18" fmla="*/ 81 w 407"/>
                <a:gd name="T19" fmla="*/ 468 h 496"/>
                <a:gd name="T20" fmla="*/ 81 w 407"/>
                <a:gd name="T21" fmla="*/ 496 h 496"/>
                <a:gd name="T22" fmla="*/ 326 w 407"/>
                <a:gd name="T23" fmla="*/ 496 h 496"/>
                <a:gd name="T24" fmla="*/ 326 w 407"/>
                <a:gd name="T25" fmla="*/ 468 h 496"/>
                <a:gd name="T26" fmla="*/ 297 w 407"/>
                <a:gd name="T27" fmla="*/ 467 h 496"/>
                <a:gd name="T28" fmla="*/ 257 w 407"/>
                <a:gd name="T29" fmla="*/ 452 h 496"/>
                <a:gd name="T30" fmla="*/ 243 w 407"/>
                <a:gd name="T31" fmla="*/ 390 h 496"/>
                <a:gd name="T32" fmla="*/ 243 w 407"/>
                <a:gd name="T33" fmla="*/ 23 h 496"/>
                <a:gd name="T34" fmla="*/ 340 w 407"/>
                <a:gd name="T35" fmla="*/ 64 h 496"/>
                <a:gd name="T36" fmla="*/ 381 w 407"/>
                <a:gd name="T37" fmla="*/ 179 h 496"/>
                <a:gd name="T38" fmla="*/ 407 w 407"/>
                <a:gd name="T39" fmla="*/ 175 h 496"/>
                <a:gd name="T40" fmla="*/ 402 w 407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496">
                  <a:moveTo>
                    <a:pt x="40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31" y="128"/>
                    <a:pt x="45" y="89"/>
                    <a:pt x="67" y="64"/>
                  </a:cubicBezTo>
                  <a:cubicBezTo>
                    <a:pt x="90" y="38"/>
                    <a:pt x="123" y="25"/>
                    <a:pt x="164" y="23"/>
                  </a:cubicBezTo>
                  <a:cubicBezTo>
                    <a:pt x="164" y="390"/>
                    <a:pt x="164" y="390"/>
                    <a:pt x="164" y="390"/>
                  </a:cubicBezTo>
                  <a:cubicBezTo>
                    <a:pt x="164" y="422"/>
                    <a:pt x="159" y="442"/>
                    <a:pt x="150" y="452"/>
                  </a:cubicBezTo>
                  <a:cubicBezTo>
                    <a:pt x="142" y="460"/>
                    <a:pt x="129" y="465"/>
                    <a:pt x="110" y="467"/>
                  </a:cubicBezTo>
                  <a:cubicBezTo>
                    <a:pt x="104" y="467"/>
                    <a:pt x="95" y="468"/>
                    <a:pt x="81" y="468"/>
                  </a:cubicBezTo>
                  <a:cubicBezTo>
                    <a:pt x="81" y="496"/>
                    <a:pt x="81" y="496"/>
                    <a:pt x="81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68"/>
                    <a:pt x="326" y="468"/>
                    <a:pt x="326" y="468"/>
                  </a:cubicBezTo>
                  <a:cubicBezTo>
                    <a:pt x="313" y="468"/>
                    <a:pt x="303" y="467"/>
                    <a:pt x="297" y="467"/>
                  </a:cubicBezTo>
                  <a:cubicBezTo>
                    <a:pt x="278" y="465"/>
                    <a:pt x="265" y="460"/>
                    <a:pt x="257" y="452"/>
                  </a:cubicBezTo>
                  <a:cubicBezTo>
                    <a:pt x="248" y="442"/>
                    <a:pt x="243" y="422"/>
                    <a:pt x="243" y="390"/>
                  </a:cubicBezTo>
                  <a:cubicBezTo>
                    <a:pt x="243" y="23"/>
                    <a:pt x="243" y="23"/>
                    <a:pt x="243" y="23"/>
                  </a:cubicBezTo>
                  <a:cubicBezTo>
                    <a:pt x="285" y="25"/>
                    <a:pt x="317" y="38"/>
                    <a:pt x="340" y="64"/>
                  </a:cubicBezTo>
                  <a:cubicBezTo>
                    <a:pt x="362" y="89"/>
                    <a:pt x="376" y="128"/>
                    <a:pt x="381" y="179"/>
                  </a:cubicBezTo>
                  <a:cubicBezTo>
                    <a:pt x="407" y="175"/>
                    <a:pt x="407" y="175"/>
                    <a:pt x="407" y="175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65883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Tischvorla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37835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TKOM_39L_Grillen_7475.jpg"/>
          <p:cNvPicPr>
            <a:picLocks noChangeAspect="1"/>
          </p:cNvPicPr>
          <p:nvPr userDrawn="1"/>
        </p:nvPicPr>
        <p:blipFill>
          <a:blip r:embed="rId6"/>
          <a:srcRect b="-51"/>
          <a:stretch>
            <a:fillRect/>
          </a:stretch>
        </p:blipFill>
        <p:spPr bwMode="hidden">
          <a:xfrm>
            <a:off x="323849" y="324000"/>
            <a:ext cx="10872000" cy="3032196"/>
          </a:xfrm>
          <a:prstGeom prst="rect">
            <a:avLst/>
          </a:prstGeom>
        </p:spPr>
      </p:pic>
      <p:pic>
        <p:nvPicPr>
          <p:cNvPr id="10" name="Picture 27" descr="magenta_flaeche_70"/>
          <p:cNvPicPr>
            <a:picLocks noChangeArrowheads="1"/>
          </p:cNvPicPr>
          <p:nvPr userDrawn="1"/>
        </p:nvPicPr>
        <p:blipFill>
          <a:blip r:embed="rId7" cstate="print"/>
          <a:srcRect r="11" b="-468"/>
          <a:stretch>
            <a:fillRect/>
          </a:stretch>
        </p:blipFill>
        <p:spPr bwMode="ltGray">
          <a:xfrm>
            <a:off x="323850" y="2897408"/>
            <a:ext cx="10872000" cy="458788"/>
          </a:xfrm>
          <a:prstGeom prst="rect">
            <a:avLst/>
          </a:prstGeom>
          <a:noFill/>
        </p:spPr>
      </p:pic>
      <p:sp>
        <p:nvSpPr>
          <p:cNvPr id="45058" name="Titelplatzhalter 1"/>
          <p:cNvSpPr>
            <a:spLocks noGrp="1"/>
          </p:cNvSpPr>
          <p:nvPr userDrawn="1">
            <p:ph type="ctrTitle" hasCustomPrompt="1"/>
          </p:nvPr>
        </p:nvSpPr>
        <p:spPr bwMode="ltGray">
          <a:xfrm>
            <a:off x="323850" y="3203795"/>
            <a:ext cx="10872000" cy="1980980"/>
          </a:xfrm>
          <a:solidFill>
            <a:schemeClr val="tx2"/>
          </a:solidFill>
        </p:spPr>
        <p:txBody>
          <a:bodyPr lIns="143990">
            <a:noAutofit/>
          </a:bodyPr>
          <a:lstStyle>
            <a:lvl1pPr>
              <a:defRPr sz="4000" baseline="0" smtClean="0">
                <a:solidFill>
                  <a:schemeClr val="bg1"/>
                </a:solidFill>
                <a:latin typeface="TeleGrotesk Next Ultra" pitchFamily="2" charset="0"/>
                <a:cs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(40) 48 PT</a:t>
            </a:r>
          </a:p>
        </p:txBody>
      </p:sp>
      <p:sp>
        <p:nvSpPr>
          <p:cNvPr id="45059" name="Textplatzhalter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23850" y="4536000"/>
            <a:ext cx="10869614" cy="369332"/>
          </a:xfrm>
        </p:spPr>
        <p:txBody>
          <a:bodyPr lIns="143990">
            <a:spAutoFit/>
          </a:bodyPr>
          <a:lstStyle>
            <a:lvl1pPr marL="0" marR="0" indent="0" algn="l" defTabSz="57622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400" b="0" smtClean="0">
                <a:solidFill>
                  <a:schemeClr val="bg1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defRPr>
            </a:lvl1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24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34" name="Gruppieren 33"/>
          <p:cNvGrpSpPr>
            <a:grpSpLocks noChangeAspect="1"/>
          </p:cNvGrpSpPr>
          <p:nvPr userDrawn="1"/>
        </p:nvGrpSpPr>
        <p:grpSpPr>
          <a:xfrm>
            <a:off x="9108742" y="5878528"/>
            <a:ext cx="2087419" cy="154800"/>
            <a:chOff x="8415338" y="5789613"/>
            <a:chExt cx="2782887" cy="206375"/>
          </a:xfrm>
          <a:solidFill>
            <a:schemeClr val="tx2"/>
          </a:solidFill>
        </p:grpSpPr>
        <p:sp>
          <p:nvSpPr>
            <p:cNvPr id="35" name="Freeform 39"/>
            <p:cNvSpPr>
              <a:spLocks/>
            </p:cNvSpPr>
            <p:nvPr userDrawn="1"/>
          </p:nvSpPr>
          <p:spPr bwMode="auto">
            <a:xfrm>
              <a:off x="84153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6" name="Freeform 40"/>
            <p:cNvSpPr>
              <a:spLocks noEditPoints="1"/>
            </p:cNvSpPr>
            <p:nvPr userDrawn="1"/>
          </p:nvSpPr>
          <p:spPr bwMode="auto">
            <a:xfrm>
              <a:off x="8548688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auto">
            <a:xfrm>
              <a:off x="8696325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auto">
            <a:xfrm>
              <a:off x="8816975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9" name="Freeform 43"/>
            <p:cNvSpPr>
              <a:spLocks noEditPoints="1"/>
            </p:cNvSpPr>
            <p:nvPr userDrawn="1"/>
          </p:nvSpPr>
          <p:spPr bwMode="auto">
            <a:xfrm>
              <a:off x="8950325" y="5792788"/>
              <a:ext cx="119062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auto">
            <a:xfrm>
              <a:off x="9094788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auto">
            <a:xfrm>
              <a:off x="9228138" y="5792788"/>
              <a:ext cx="119062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auto">
            <a:xfrm>
              <a:off x="9382125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auto">
            <a:xfrm>
              <a:off x="9467850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4" name="Freeform 48"/>
            <p:cNvSpPr>
              <a:spLocks noEditPoints="1"/>
            </p:cNvSpPr>
            <p:nvPr userDrawn="1"/>
          </p:nvSpPr>
          <p:spPr bwMode="auto">
            <a:xfrm>
              <a:off x="9650413" y="5792788"/>
              <a:ext cx="138112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auto">
            <a:xfrm>
              <a:off x="9798050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auto">
            <a:xfrm>
              <a:off x="9972675" y="5792788"/>
              <a:ext cx="128587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auto">
            <a:xfrm>
              <a:off x="10118725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8" name="Freeform 52"/>
            <p:cNvSpPr>
              <a:spLocks noEditPoints="1"/>
            </p:cNvSpPr>
            <p:nvPr userDrawn="1"/>
          </p:nvSpPr>
          <p:spPr bwMode="auto">
            <a:xfrm>
              <a:off x="10252075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9" name="Freeform 53"/>
            <p:cNvSpPr>
              <a:spLocks noEditPoints="1"/>
            </p:cNvSpPr>
            <p:nvPr userDrawn="1"/>
          </p:nvSpPr>
          <p:spPr bwMode="auto">
            <a:xfrm>
              <a:off x="10401300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auto">
            <a:xfrm>
              <a:off x="10542588" y="5792788"/>
              <a:ext cx="36512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auto">
            <a:xfrm>
              <a:off x="10610850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2" name="Freeform 56"/>
            <p:cNvSpPr>
              <a:spLocks noEditPoints="1"/>
            </p:cNvSpPr>
            <p:nvPr userDrawn="1"/>
          </p:nvSpPr>
          <p:spPr bwMode="auto">
            <a:xfrm>
              <a:off x="10763250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auto">
            <a:xfrm>
              <a:off x="10914063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auto">
            <a:xfrm>
              <a:off x="11037888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auto">
            <a:xfrm>
              <a:off x="11161713" y="5922963"/>
              <a:ext cx="36512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57" name="Gruppieren 56"/>
          <p:cNvGrpSpPr/>
          <p:nvPr userDrawn="1"/>
        </p:nvGrpSpPr>
        <p:grpSpPr>
          <a:xfrm>
            <a:off x="323850" y="5672138"/>
            <a:ext cx="987425" cy="485775"/>
            <a:chOff x="323850" y="5672138"/>
            <a:chExt cx="987425" cy="485775"/>
          </a:xfrm>
        </p:grpSpPr>
        <p:sp>
          <p:nvSpPr>
            <p:cNvPr id="58" name="Freeform 5"/>
            <p:cNvSpPr>
              <a:spLocks/>
            </p:cNvSpPr>
            <p:nvPr userDrawn="1"/>
          </p:nvSpPr>
          <p:spPr bwMode="auto">
            <a:xfrm>
              <a:off x="323850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9" name="Freeform 6"/>
            <p:cNvSpPr>
              <a:spLocks/>
            </p:cNvSpPr>
            <p:nvPr userDrawn="1"/>
          </p:nvSpPr>
          <p:spPr bwMode="auto">
            <a:xfrm>
              <a:off x="623888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0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0" name="Freeform 7"/>
            <p:cNvSpPr>
              <a:spLocks/>
            </p:cNvSpPr>
            <p:nvPr userDrawn="1"/>
          </p:nvSpPr>
          <p:spPr bwMode="auto">
            <a:xfrm>
              <a:off x="917575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29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1" name="Freeform 8"/>
            <p:cNvSpPr>
              <a:spLocks/>
            </p:cNvSpPr>
            <p:nvPr userDrawn="1"/>
          </p:nvSpPr>
          <p:spPr bwMode="auto">
            <a:xfrm>
              <a:off x="1212850" y="5895976"/>
              <a:ext cx="98425" cy="96838"/>
            </a:xfrm>
            <a:custGeom>
              <a:avLst/>
              <a:gdLst>
                <a:gd name="T0" fmla="*/ 0 w 62"/>
                <a:gd name="T1" fmla="*/ 61 h 61"/>
                <a:gd name="T2" fmla="*/ 0 w 62"/>
                <a:gd name="T3" fmla="*/ 0 h 61"/>
                <a:gd name="T4" fmla="*/ 33 w 62"/>
                <a:gd name="T5" fmla="*/ 0 h 61"/>
                <a:gd name="T6" fmla="*/ 62 w 62"/>
                <a:gd name="T7" fmla="*/ 0 h 61"/>
                <a:gd name="T8" fmla="*/ 62 w 62"/>
                <a:gd name="T9" fmla="*/ 61 h 61"/>
                <a:gd name="T10" fmla="*/ 0 w 62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0" y="61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62" y="0"/>
                  </a:lnTo>
                  <a:lnTo>
                    <a:pt x="62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2" name="Freeform 9"/>
            <p:cNvSpPr>
              <a:spLocks/>
            </p:cNvSpPr>
            <p:nvPr userDrawn="1"/>
          </p:nvSpPr>
          <p:spPr bwMode="auto">
            <a:xfrm>
              <a:off x="323850" y="5672138"/>
              <a:ext cx="398463" cy="485775"/>
            </a:xfrm>
            <a:custGeom>
              <a:avLst/>
              <a:gdLst>
                <a:gd name="T0" fmla="*/ 402 w 407"/>
                <a:gd name="T1" fmla="*/ 0 h 496"/>
                <a:gd name="T2" fmla="*/ 5 w 407"/>
                <a:gd name="T3" fmla="*/ 0 h 496"/>
                <a:gd name="T4" fmla="*/ 0 w 407"/>
                <a:gd name="T5" fmla="*/ 175 h 496"/>
                <a:gd name="T6" fmla="*/ 27 w 407"/>
                <a:gd name="T7" fmla="*/ 179 h 496"/>
                <a:gd name="T8" fmla="*/ 67 w 407"/>
                <a:gd name="T9" fmla="*/ 64 h 496"/>
                <a:gd name="T10" fmla="*/ 164 w 407"/>
                <a:gd name="T11" fmla="*/ 23 h 496"/>
                <a:gd name="T12" fmla="*/ 164 w 407"/>
                <a:gd name="T13" fmla="*/ 390 h 496"/>
                <a:gd name="T14" fmla="*/ 150 w 407"/>
                <a:gd name="T15" fmla="*/ 452 h 496"/>
                <a:gd name="T16" fmla="*/ 110 w 407"/>
                <a:gd name="T17" fmla="*/ 467 h 496"/>
                <a:gd name="T18" fmla="*/ 81 w 407"/>
                <a:gd name="T19" fmla="*/ 468 h 496"/>
                <a:gd name="T20" fmla="*/ 81 w 407"/>
                <a:gd name="T21" fmla="*/ 496 h 496"/>
                <a:gd name="T22" fmla="*/ 326 w 407"/>
                <a:gd name="T23" fmla="*/ 496 h 496"/>
                <a:gd name="T24" fmla="*/ 326 w 407"/>
                <a:gd name="T25" fmla="*/ 468 h 496"/>
                <a:gd name="T26" fmla="*/ 297 w 407"/>
                <a:gd name="T27" fmla="*/ 467 h 496"/>
                <a:gd name="T28" fmla="*/ 257 w 407"/>
                <a:gd name="T29" fmla="*/ 452 h 496"/>
                <a:gd name="T30" fmla="*/ 243 w 407"/>
                <a:gd name="T31" fmla="*/ 390 h 496"/>
                <a:gd name="T32" fmla="*/ 243 w 407"/>
                <a:gd name="T33" fmla="*/ 23 h 496"/>
                <a:gd name="T34" fmla="*/ 340 w 407"/>
                <a:gd name="T35" fmla="*/ 64 h 496"/>
                <a:gd name="T36" fmla="*/ 381 w 407"/>
                <a:gd name="T37" fmla="*/ 179 h 496"/>
                <a:gd name="T38" fmla="*/ 407 w 407"/>
                <a:gd name="T39" fmla="*/ 175 h 496"/>
                <a:gd name="T40" fmla="*/ 402 w 407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496">
                  <a:moveTo>
                    <a:pt x="40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31" y="128"/>
                    <a:pt x="45" y="89"/>
                    <a:pt x="67" y="64"/>
                  </a:cubicBezTo>
                  <a:cubicBezTo>
                    <a:pt x="90" y="38"/>
                    <a:pt x="123" y="25"/>
                    <a:pt x="164" y="23"/>
                  </a:cubicBezTo>
                  <a:cubicBezTo>
                    <a:pt x="164" y="390"/>
                    <a:pt x="164" y="390"/>
                    <a:pt x="164" y="390"/>
                  </a:cubicBezTo>
                  <a:cubicBezTo>
                    <a:pt x="164" y="422"/>
                    <a:pt x="159" y="442"/>
                    <a:pt x="150" y="452"/>
                  </a:cubicBezTo>
                  <a:cubicBezTo>
                    <a:pt x="142" y="460"/>
                    <a:pt x="129" y="465"/>
                    <a:pt x="110" y="467"/>
                  </a:cubicBezTo>
                  <a:cubicBezTo>
                    <a:pt x="104" y="467"/>
                    <a:pt x="95" y="468"/>
                    <a:pt x="81" y="468"/>
                  </a:cubicBezTo>
                  <a:cubicBezTo>
                    <a:pt x="81" y="496"/>
                    <a:pt x="81" y="496"/>
                    <a:pt x="81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68"/>
                    <a:pt x="326" y="468"/>
                    <a:pt x="326" y="468"/>
                  </a:cubicBezTo>
                  <a:cubicBezTo>
                    <a:pt x="313" y="468"/>
                    <a:pt x="303" y="467"/>
                    <a:pt x="297" y="467"/>
                  </a:cubicBezTo>
                  <a:cubicBezTo>
                    <a:pt x="278" y="465"/>
                    <a:pt x="265" y="460"/>
                    <a:pt x="257" y="452"/>
                  </a:cubicBezTo>
                  <a:cubicBezTo>
                    <a:pt x="248" y="442"/>
                    <a:pt x="243" y="422"/>
                    <a:pt x="243" y="390"/>
                  </a:cubicBezTo>
                  <a:cubicBezTo>
                    <a:pt x="243" y="23"/>
                    <a:pt x="243" y="23"/>
                    <a:pt x="243" y="23"/>
                  </a:cubicBezTo>
                  <a:cubicBezTo>
                    <a:pt x="285" y="25"/>
                    <a:pt x="317" y="38"/>
                    <a:pt x="340" y="64"/>
                  </a:cubicBezTo>
                  <a:cubicBezTo>
                    <a:pt x="362" y="89"/>
                    <a:pt x="376" y="128"/>
                    <a:pt x="381" y="179"/>
                  </a:cubicBezTo>
                  <a:cubicBezTo>
                    <a:pt x="407" y="175"/>
                    <a:pt x="407" y="175"/>
                    <a:pt x="407" y="175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933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1812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(24) 28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49" y="1476374"/>
            <a:ext cx="5364787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lang="de-DE" sz="14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0" y="1476374"/>
            <a:ext cx="5364787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267739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80513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(24) 28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3528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lang="de-DE" sz="14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96162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668475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799627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schvorlage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8446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err="1"/>
              <a:t>TeleGrotesk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Ultra (24) 28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2610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 b="1">
                <a:solidFill>
                  <a:schemeClr val="tx2"/>
                </a:solidFill>
                <a:latin typeface="+mn-lt"/>
                <a:sym typeface="Blackadder ITC" panose="04020505051007020D02" pitchFamily="8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78014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1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638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Blackadder ITC" panose="04020505051007020D02" pitchFamily="8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/>
              <a:t>tt.mm.jjjj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– Streng vertraulich, Vertraulich, Intern –     Autor/Thema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36978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5" name="Objek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0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>
              <a:cs typeface="TeleGrotesk Next" pitchFamily="2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1"/>
            <a:ext cx="5113337" cy="246507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next</a:t>
            </a:r>
            <a:r>
              <a:rPr lang="de-DE" dirty="0"/>
              <a:t> Ultra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fett 18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36" name="Gruppieren 35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2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65" name="Gruppieren 64"/>
          <p:cNvGrpSpPr/>
          <p:nvPr userDrawn="1"/>
        </p:nvGrpSpPr>
        <p:grpSpPr bwMode="black">
          <a:xfrm>
            <a:off x="2654300" y="5789613"/>
            <a:ext cx="2782888" cy="206375"/>
            <a:chOff x="2654300" y="5789613"/>
            <a:chExt cx="2782888" cy="206375"/>
          </a:xfrm>
        </p:grpSpPr>
        <p:sp>
          <p:nvSpPr>
            <p:cNvPr id="44" name="Freeform 60"/>
            <p:cNvSpPr>
              <a:spLocks/>
            </p:cNvSpPr>
            <p:nvPr userDrawn="1"/>
          </p:nvSpPr>
          <p:spPr bwMode="black">
            <a:xfrm>
              <a:off x="2654300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5" name="Freeform 61"/>
            <p:cNvSpPr>
              <a:spLocks noEditPoints="1"/>
            </p:cNvSpPr>
            <p:nvPr userDrawn="1"/>
          </p:nvSpPr>
          <p:spPr bwMode="black">
            <a:xfrm>
              <a:off x="2787650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6" name="Freeform 62"/>
            <p:cNvSpPr>
              <a:spLocks/>
            </p:cNvSpPr>
            <p:nvPr userDrawn="1"/>
          </p:nvSpPr>
          <p:spPr bwMode="black">
            <a:xfrm>
              <a:off x="2935288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7" name="Freeform 63"/>
            <p:cNvSpPr>
              <a:spLocks/>
            </p:cNvSpPr>
            <p:nvPr userDrawn="1"/>
          </p:nvSpPr>
          <p:spPr bwMode="black">
            <a:xfrm>
              <a:off x="30559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8" name="Freeform 64"/>
            <p:cNvSpPr>
              <a:spLocks noEditPoints="1"/>
            </p:cNvSpPr>
            <p:nvPr userDrawn="1"/>
          </p:nvSpPr>
          <p:spPr bwMode="black">
            <a:xfrm>
              <a:off x="3189288" y="5792788"/>
              <a:ext cx="119063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9" name="Freeform 65"/>
            <p:cNvSpPr>
              <a:spLocks/>
            </p:cNvSpPr>
            <p:nvPr userDrawn="1"/>
          </p:nvSpPr>
          <p:spPr bwMode="black">
            <a:xfrm>
              <a:off x="3333750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0" name="Freeform 66"/>
            <p:cNvSpPr>
              <a:spLocks/>
            </p:cNvSpPr>
            <p:nvPr userDrawn="1"/>
          </p:nvSpPr>
          <p:spPr bwMode="black">
            <a:xfrm>
              <a:off x="3467100" y="5792788"/>
              <a:ext cx="119063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1" name="Freeform 67"/>
            <p:cNvSpPr>
              <a:spLocks/>
            </p:cNvSpPr>
            <p:nvPr userDrawn="1"/>
          </p:nvSpPr>
          <p:spPr bwMode="black">
            <a:xfrm>
              <a:off x="3621088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2" name="Freeform 68"/>
            <p:cNvSpPr>
              <a:spLocks/>
            </p:cNvSpPr>
            <p:nvPr userDrawn="1"/>
          </p:nvSpPr>
          <p:spPr bwMode="black">
            <a:xfrm>
              <a:off x="3706813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3" name="Freeform 69"/>
            <p:cNvSpPr>
              <a:spLocks noEditPoints="1"/>
            </p:cNvSpPr>
            <p:nvPr userDrawn="1"/>
          </p:nvSpPr>
          <p:spPr bwMode="black">
            <a:xfrm>
              <a:off x="3889375" y="5792788"/>
              <a:ext cx="138113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4" name="Freeform 70"/>
            <p:cNvSpPr>
              <a:spLocks/>
            </p:cNvSpPr>
            <p:nvPr userDrawn="1"/>
          </p:nvSpPr>
          <p:spPr bwMode="black">
            <a:xfrm>
              <a:off x="4037013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5" name="Freeform 71"/>
            <p:cNvSpPr>
              <a:spLocks/>
            </p:cNvSpPr>
            <p:nvPr userDrawn="1"/>
          </p:nvSpPr>
          <p:spPr bwMode="black">
            <a:xfrm>
              <a:off x="4211638" y="5792788"/>
              <a:ext cx="128588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6" name="Freeform 72"/>
            <p:cNvSpPr>
              <a:spLocks/>
            </p:cNvSpPr>
            <p:nvPr userDrawn="1"/>
          </p:nvSpPr>
          <p:spPr bwMode="black">
            <a:xfrm>
              <a:off x="4357688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7" name="Freeform 73"/>
            <p:cNvSpPr>
              <a:spLocks noEditPoints="1"/>
            </p:cNvSpPr>
            <p:nvPr userDrawn="1"/>
          </p:nvSpPr>
          <p:spPr bwMode="black">
            <a:xfrm>
              <a:off x="4491038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8" name="Freeform 74"/>
            <p:cNvSpPr>
              <a:spLocks noEditPoints="1"/>
            </p:cNvSpPr>
            <p:nvPr userDrawn="1"/>
          </p:nvSpPr>
          <p:spPr bwMode="black">
            <a:xfrm>
              <a:off x="4640263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9" name="Freeform 75"/>
            <p:cNvSpPr>
              <a:spLocks/>
            </p:cNvSpPr>
            <p:nvPr userDrawn="1"/>
          </p:nvSpPr>
          <p:spPr bwMode="black">
            <a:xfrm>
              <a:off x="4781550" y="5792788"/>
              <a:ext cx="36513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0" name="Freeform 76"/>
            <p:cNvSpPr>
              <a:spLocks/>
            </p:cNvSpPr>
            <p:nvPr userDrawn="1"/>
          </p:nvSpPr>
          <p:spPr bwMode="black">
            <a:xfrm>
              <a:off x="4849813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1" name="Freeform 77"/>
            <p:cNvSpPr>
              <a:spLocks noEditPoints="1"/>
            </p:cNvSpPr>
            <p:nvPr userDrawn="1"/>
          </p:nvSpPr>
          <p:spPr bwMode="black">
            <a:xfrm>
              <a:off x="5002213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2" name="Freeform 78"/>
            <p:cNvSpPr>
              <a:spLocks/>
            </p:cNvSpPr>
            <p:nvPr userDrawn="1"/>
          </p:nvSpPr>
          <p:spPr bwMode="black">
            <a:xfrm>
              <a:off x="5153025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3" name="Freeform 79"/>
            <p:cNvSpPr>
              <a:spLocks/>
            </p:cNvSpPr>
            <p:nvPr userDrawn="1"/>
          </p:nvSpPr>
          <p:spPr bwMode="black">
            <a:xfrm>
              <a:off x="5276850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4" name="Freeform 80"/>
            <p:cNvSpPr>
              <a:spLocks/>
            </p:cNvSpPr>
            <p:nvPr userDrawn="1"/>
          </p:nvSpPr>
          <p:spPr bwMode="black">
            <a:xfrm>
              <a:off x="5400675" y="5922963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52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white">
          <a:xfrm>
            <a:off x="5762624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eaLnBrk="1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>
              <a:cs typeface="TeleGrotesk Next" pitchFamily="2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6475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6474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fett 18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38" name="Gruppieren 37"/>
          <p:cNvGrpSpPr/>
          <p:nvPr userDrawn="1"/>
        </p:nvGrpSpPr>
        <p:grpSpPr bwMode="black">
          <a:xfrm>
            <a:off x="6086475" y="5511800"/>
            <a:ext cx="1314450" cy="649288"/>
            <a:chOff x="323850" y="5511800"/>
            <a:chExt cx="1314450" cy="649288"/>
          </a:xfrm>
        </p:grpSpPr>
        <p:sp>
          <p:nvSpPr>
            <p:cNvPr id="39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3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44" name="Gruppieren 43"/>
          <p:cNvGrpSpPr/>
          <p:nvPr userDrawn="1"/>
        </p:nvGrpSpPr>
        <p:grpSpPr bwMode="black">
          <a:xfrm>
            <a:off x="8416925" y="5789613"/>
            <a:ext cx="2782888" cy="206375"/>
            <a:chOff x="2654300" y="5789613"/>
            <a:chExt cx="2782888" cy="206375"/>
          </a:xfrm>
        </p:grpSpPr>
        <p:sp>
          <p:nvSpPr>
            <p:cNvPr id="45" name="Freeform 60"/>
            <p:cNvSpPr>
              <a:spLocks/>
            </p:cNvSpPr>
            <p:nvPr userDrawn="1"/>
          </p:nvSpPr>
          <p:spPr bwMode="black">
            <a:xfrm>
              <a:off x="2654300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6" name="Freeform 61"/>
            <p:cNvSpPr>
              <a:spLocks noEditPoints="1"/>
            </p:cNvSpPr>
            <p:nvPr userDrawn="1"/>
          </p:nvSpPr>
          <p:spPr bwMode="black">
            <a:xfrm>
              <a:off x="2787650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7" name="Freeform 62"/>
            <p:cNvSpPr>
              <a:spLocks/>
            </p:cNvSpPr>
            <p:nvPr userDrawn="1"/>
          </p:nvSpPr>
          <p:spPr bwMode="black">
            <a:xfrm>
              <a:off x="2935288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8" name="Freeform 63"/>
            <p:cNvSpPr>
              <a:spLocks/>
            </p:cNvSpPr>
            <p:nvPr userDrawn="1"/>
          </p:nvSpPr>
          <p:spPr bwMode="black">
            <a:xfrm>
              <a:off x="30559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49" name="Freeform 64"/>
            <p:cNvSpPr>
              <a:spLocks noEditPoints="1"/>
            </p:cNvSpPr>
            <p:nvPr userDrawn="1"/>
          </p:nvSpPr>
          <p:spPr bwMode="black">
            <a:xfrm>
              <a:off x="3189288" y="5792788"/>
              <a:ext cx="119063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0" name="Freeform 65"/>
            <p:cNvSpPr>
              <a:spLocks/>
            </p:cNvSpPr>
            <p:nvPr userDrawn="1"/>
          </p:nvSpPr>
          <p:spPr bwMode="black">
            <a:xfrm>
              <a:off x="3333750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1" name="Freeform 66"/>
            <p:cNvSpPr>
              <a:spLocks/>
            </p:cNvSpPr>
            <p:nvPr userDrawn="1"/>
          </p:nvSpPr>
          <p:spPr bwMode="black">
            <a:xfrm>
              <a:off x="3467100" y="5792788"/>
              <a:ext cx="119063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2" name="Freeform 67"/>
            <p:cNvSpPr>
              <a:spLocks/>
            </p:cNvSpPr>
            <p:nvPr userDrawn="1"/>
          </p:nvSpPr>
          <p:spPr bwMode="black">
            <a:xfrm>
              <a:off x="3621088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3" name="Freeform 68"/>
            <p:cNvSpPr>
              <a:spLocks/>
            </p:cNvSpPr>
            <p:nvPr userDrawn="1"/>
          </p:nvSpPr>
          <p:spPr bwMode="black">
            <a:xfrm>
              <a:off x="3706813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4" name="Freeform 69"/>
            <p:cNvSpPr>
              <a:spLocks noEditPoints="1"/>
            </p:cNvSpPr>
            <p:nvPr userDrawn="1"/>
          </p:nvSpPr>
          <p:spPr bwMode="black">
            <a:xfrm>
              <a:off x="3889375" y="5792788"/>
              <a:ext cx="138113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5" name="Freeform 70"/>
            <p:cNvSpPr>
              <a:spLocks/>
            </p:cNvSpPr>
            <p:nvPr userDrawn="1"/>
          </p:nvSpPr>
          <p:spPr bwMode="black">
            <a:xfrm>
              <a:off x="4037013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6" name="Freeform 71"/>
            <p:cNvSpPr>
              <a:spLocks/>
            </p:cNvSpPr>
            <p:nvPr userDrawn="1"/>
          </p:nvSpPr>
          <p:spPr bwMode="black">
            <a:xfrm>
              <a:off x="4211638" y="5792788"/>
              <a:ext cx="128588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7" name="Freeform 72"/>
            <p:cNvSpPr>
              <a:spLocks/>
            </p:cNvSpPr>
            <p:nvPr userDrawn="1"/>
          </p:nvSpPr>
          <p:spPr bwMode="black">
            <a:xfrm>
              <a:off x="4357688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8" name="Freeform 73"/>
            <p:cNvSpPr>
              <a:spLocks noEditPoints="1"/>
            </p:cNvSpPr>
            <p:nvPr userDrawn="1"/>
          </p:nvSpPr>
          <p:spPr bwMode="black">
            <a:xfrm>
              <a:off x="4491038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59" name="Freeform 74"/>
            <p:cNvSpPr>
              <a:spLocks noEditPoints="1"/>
            </p:cNvSpPr>
            <p:nvPr userDrawn="1"/>
          </p:nvSpPr>
          <p:spPr bwMode="black">
            <a:xfrm>
              <a:off x="4640263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0" name="Freeform 75"/>
            <p:cNvSpPr>
              <a:spLocks/>
            </p:cNvSpPr>
            <p:nvPr userDrawn="1"/>
          </p:nvSpPr>
          <p:spPr bwMode="black">
            <a:xfrm>
              <a:off x="4781550" y="5792788"/>
              <a:ext cx="36513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1" name="Freeform 76"/>
            <p:cNvSpPr>
              <a:spLocks/>
            </p:cNvSpPr>
            <p:nvPr userDrawn="1"/>
          </p:nvSpPr>
          <p:spPr bwMode="black">
            <a:xfrm>
              <a:off x="4849813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2" name="Freeform 77"/>
            <p:cNvSpPr>
              <a:spLocks noEditPoints="1"/>
            </p:cNvSpPr>
            <p:nvPr userDrawn="1"/>
          </p:nvSpPr>
          <p:spPr bwMode="black">
            <a:xfrm>
              <a:off x="5002213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3" name="Freeform 78"/>
            <p:cNvSpPr>
              <a:spLocks/>
            </p:cNvSpPr>
            <p:nvPr userDrawn="1"/>
          </p:nvSpPr>
          <p:spPr bwMode="black">
            <a:xfrm>
              <a:off x="5153025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4" name="Freeform 79"/>
            <p:cNvSpPr>
              <a:spLocks/>
            </p:cNvSpPr>
            <p:nvPr userDrawn="1"/>
          </p:nvSpPr>
          <p:spPr bwMode="black">
            <a:xfrm>
              <a:off x="5276850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65" name="Freeform 80"/>
            <p:cNvSpPr>
              <a:spLocks/>
            </p:cNvSpPr>
            <p:nvPr userDrawn="1"/>
          </p:nvSpPr>
          <p:spPr bwMode="black">
            <a:xfrm>
              <a:off x="5400675" y="5922963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1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 transparent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87"/>
            <a:ext cx="10874374" cy="1944688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/>
              <a:t>Telegrotesk </a:t>
            </a:r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grpSp>
        <p:nvGrpSpPr>
          <p:cNvPr id="5" name="Gruppieren 4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13" name="Gruppieren 12"/>
          <p:cNvGrpSpPr/>
          <p:nvPr userDrawn="1"/>
        </p:nvGrpSpPr>
        <p:grpSpPr bwMode="black">
          <a:xfrm>
            <a:off x="8415338" y="5789613"/>
            <a:ext cx="2782887" cy="206375"/>
            <a:chOff x="8415338" y="5789613"/>
            <a:chExt cx="2782887" cy="206375"/>
          </a:xfrm>
        </p:grpSpPr>
        <p:sp>
          <p:nvSpPr>
            <p:cNvPr id="14" name="Freeform 39"/>
            <p:cNvSpPr>
              <a:spLocks/>
            </p:cNvSpPr>
            <p:nvPr userDrawn="1"/>
          </p:nvSpPr>
          <p:spPr bwMode="black">
            <a:xfrm>
              <a:off x="84153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black">
            <a:xfrm>
              <a:off x="8548688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black">
            <a:xfrm>
              <a:off x="8696325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black">
            <a:xfrm>
              <a:off x="8816975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8" name="Freeform 43"/>
            <p:cNvSpPr>
              <a:spLocks noEditPoints="1"/>
            </p:cNvSpPr>
            <p:nvPr userDrawn="1"/>
          </p:nvSpPr>
          <p:spPr bwMode="black">
            <a:xfrm>
              <a:off x="8950325" y="5792788"/>
              <a:ext cx="119062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black">
            <a:xfrm>
              <a:off x="9094788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black">
            <a:xfrm>
              <a:off x="9228138" y="5792788"/>
              <a:ext cx="119062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black">
            <a:xfrm>
              <a:off x="9382125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black">
            <a:xfrm>
              <a:off x="9467850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black">
            <a:xfrm>
              <a:off x="9650413" y="5792788"/>
              <a:ext cx="138112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black">
            <a:xfrm>
              <a:off x="9798050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black">
            <a:xfrm>
              <a:off x="9972675" y="5792788"/>
              <a:ext cx="128587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black">
            <a:xfrm>
              <a:off x="10118725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black">
            <a:xfrm>
              <a:off x="10252075" y="5792788"/>
              <a:ext cx="122237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black">
            <a:xfrm>
              <a:off x="10401300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black">
            <a:xfrm>
              <a:off x="10542588" y="5792788"/>
              <a:ext cx="36512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black">
            <a:xfrm>
              <a:off x="10610850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black">
            <a:xfrm>
              <a:off x="10763250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black">
            <a:xfrm>
              <a:off x="10914063" y="5792788"/>
              <a:ext cx="106362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black">
            <a:xfrm>
              <a:off x="11037888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black">
            <a:xfrm>
              <a:off x="11161713" y="5922963"/>
              <a:ext cx="36512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55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 transparent 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5113337" cy="246600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next</a:t>
            </a:r>
            <a:r>
              <a:rPr lang="de-DE" dirty="0"/>
              <a:t> Ultra 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fett 18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323850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9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2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3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4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15" name="Gruppieren 14"/>
          <p:cNvGrpSpPr/>
          <p:nvPr userDrawn="1"/>
        </p:nvGrpSpPr>
        <p:grpSpPr bwMode="black">
          <a:xfrm>
            <a:off x="2654300" y="5789613"/>
            <a:ext cx="2782888" cy="206375"/>
            <a:chOff x="2654300" y="5789613"/>
            <a:chExt cx="2782888" cy="206375"/>
          </a:xfrm>
        </p:grpSpPr>
        <p:sp>
          <p:nvSpPr>
            <p:cNvPr id="16" name="Freeform 60"/>
            <p:cNvSpPr>
              <a:spLocks/>
            </p:cNvSpPr>
            <p:nvPr userDrawn="1"/>
          </p:nvSpPr>
          <p:spPr bwMode="black">
            <a:xfrm>
              <a:off x="2654300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7" name="Freeform 61"/>
            <p:cNvSpPr>
              <a:spLocks noEditPoints="1"/>
            </p:cNvSpPr>
            <p:nvPr userDrawn="1"/>
          </p:nvSpPr>
          <p:spPr bwMode="black">
            <a:xfrm>
              <a:off x="2787650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black">
            <a:xfrm>
              <a:off x="2935288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black">
            <a:xfrm>
              <a:off x="30559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0" name="Freeform 64"/>
            <p:cNvSpPr>
              <a:spLocks noEditPoints="1"/>
            </p:cNvSpPr>
            <p:nvPr userDrawn="1"/>
          </p:nvSpPr>
          <p:spPr bwMode="black">
            <a:xfrm>
              <a:off x="3189288" y="5792788"/>
              <a:ext cx="119063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black">
            <a:xfrm>
              <a:off x="3333750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black">
            <a:xfrm>
              <a:off x="3467100" y="5792788"/>
              <a:ext cx="119063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black">
            <a:xfrm>
              <a:off x="3621088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black">
            <a:xfrm>
              <a:off x="3706813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5" name="Freeform 69"/>
            <p:cNvSpPr>
              <a:spLocks noEditPoints="1"/>
            </p:cNvSpPr>
            <p:nvPr userDrawn="1"/>
          </p:nvSpPr>
          <p:spPr bwMode="black">
            <a:xfrm>
              <a:off x="3889375" y="5792788"/>
              <a:ext cx="138113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black">
            <a:xfrm>
              <a:off x="4037013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black">
            <a:xfrm>
              <a:off x="4211638" y="5792788"/>
              <a:ext cx="128588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8" name="Freeform 72"/>
            <p:cNvSpPr>
              <a:spLocks/>
            </p:cNvSpPr>
            <p:nvPr userDrawn="1"/>
          </p:nvSpPr>
          <p:spPr bwMode="black">
            <a:xfrm>
              <a:off x="4357688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9" name="Freeform 73"/>
            <p:cNvSpPr>
              <a:spLocks noEditPoints="1"/>
            </p:cNvSpPr>
            <p:nvPr userDrawn="1"/>
          </p:nvSpPr>
          <p:spPr bwMode="black">
            <a:xfrm>
              <a:off x="4491038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0" name="Freeform 74"/>
            <p:cNvSpPr>
              <a:spLocks noEditPoints="1"/>
            </p:cNvSpPr>
            <p:nvPr userDrawn="1"/>
          </p:nvSpPr>
          <p:spPr bwMode="black">
            <a:xfrm>
              <a:off x="4640263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1" name="Freeform 75"/>
            <p:cNvSpPr>
              <a:spLocks/>
            </p:cNvSpPr>
            <p:nvPr userDrawn="1"/>
          </p:nvSpPr>
          <p:spPr bwMode="black">
            <a:xfrm>
              <a:off x="4781550" y="5792788"/>
              <a:ext cx="36513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2" name="Freeform 76"/>
            <p:cNvSpPr>
              <a:spLocks/>
            </p:cNvSpPr>
            <p:nvPr userDrawn="1"/>
          </p:nvSpPr>
          <p:spPr bwMode="black">
            <a:xfrm>
              <a:off x="4849813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3" name="Freeform 77"/>
            <p:cNvSpPr>
              <a:spLocks noEditPoints="1"/>
            </p:cNvSpPr>
            <p:nvPr userDrawn="1"/>
          </p:nvSpPr>
          <p:spPr bwMode="black">
            <a:xfrm>
              <a:off x="5002213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4" name="Freeform 78"/>
            <p:cNvSpPr>
              <a:spLocks/>
            </p:cNvSpPr>
            <p:nvPr userDrawn="1"/>
          </p:nvSpPr>
          <p:spPr bwMode="black">
            <a:xfrm>
              <a:off x="5153025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5" name="Freeform 79"/>
            <p:cNvSpPr>
              <a:spLocks/>
            </p:cNvSpPr>
            <p:nvPr userDrawn="1"/>
          </p:nvSpPr>
          <p:spPr bwMode="black">
            <a:xfrm>
              <a:off x="5276850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6" name="Freeform 80"/>
            <p:cNvSpPr>
              <a:spLocks/>
            </p:cNvSpPr>
            <p:nvPr userDrawn="1"/>
          </p:nvSpPr>
          <p:spPr bwMode="black">
            <a:xfrm>
              <a:off x="5400675" y="5922963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5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 transparent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4889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next</a:t>
            </a:r>
            <a:r>
              <a:rPr lang="de-DE" dirty="0"/>
              <a:t> Ultra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4888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fett 18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6086475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2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3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4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15" name="Gruppieren 14"/>
          <p:cNvGrpSpPr/>
          <p:nvPr userDrawn="1"/>
        </p:nvGrpSpPr>
        <p:grpSpPr bwMode="black">
          <a:xfrm>
            <a:off x="8416925" y="5789613"/>
            <a:ext cx="2782888" cy="206375"/>
            <a:chOff x="2654300" y="5789613"/>
            <a:chExt cx="2782888" cy="206375"/>
          </a:xfrm>
        </p:grpSpPr>
        <p:sp>
          <p:nvSpPr>
            <p:cNvPr id="16" name="Freeform 60"/>
            <p:cNvSpPr>
              <a:spLocks/>
            </p:cNvSpPr>
            <p:nvPr userDrawn="1"/>
          </p:nvSpPr>
          <p:spPr bwMode="black">
            <a:xfrm>
              <a:off x="2654300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7" name="Freeform 61"/>
            <p:cNvSpPr>
              <a:spLocks noEditPoints="1"/>
            </p:cNvSpPr>
            <p:nvPr userDrawn="1"/>
          </p:nvSpPr>
          <p:spPr bwMode="black">
            <a:xfrm>
              <a:off x="2787650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black">
            <a:xfrm>
              <a:off x="2935288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black">
            <a:xfrm>
              <a:off x="30559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0" name="Freeform 64"/>
            <p:cNvSpPr>
              <a:spLocks noEditPoints="1"/>
            </p:cNvSpPr>
            <p:nvPr userDrawn="1"/>
          </p:nvSpPr>
          <p:spPr bwMode="black">
            <a:xfrm>
              <a:off x="3189288" y="5792788"/>
              <a:ext cx="119063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black">
            <a:xfrm>
              <a:off x="3333750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black">
            <a:xfrm>
              <a:off x="3467100" y="5792788"/>
              <a:ext cx="119063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black">
            <a:xfrm>
              <a:off x="3621088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black">
            <a:xfrm>
              <a:off x="3706813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5" name="Freeform 69"/>
            <p:cNvSpPr>
              <a:spLocks noEditPoints="1"/>
            </p:cNvSpPr>
            <p:nvPr userDrawn="1"/>
          </p:nvSpPr>
          <p:spPr bwMode="black">
            <a:xfrm>
              <a:off x="3889375" y="5792788"/>
              <a:ext cx="138113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black">
            <a:xfrm>
              <a:off x="4037013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black">
            <a:xfrm>
              <a:off x="4211638" y="5792788"/>
              <a:ext cx="128588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8" name="Freeform 72"/>
            <p:cNvSpPr>
              <a:spLocks/>
            </p:cNvSpPr>
            <p:nvPr userDrawn="1"/>
          </p:nvSpPr>
          <p:spPr bwMode="black">
            <a:xfrm>
              <a:off x="4357688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9" name="Freeform 73"/>
            <p:cNvSpPr>
              <a:spLocks noEditPoints="1"/>
            </p:cNvSpPr>
            <p:nvPr userDrawn="1"/>
          </p:nvSpPr>
          <p:spPr bwMode="black">
            <a:xfrm>
              <a:off x="4491038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0" name="Freeform 74"/>
            <p:cNvSpPr>
              <a:spLocks noEditPoints="1"/>
            </p:cNvSpPr>
            <p:nvPr userDrawn="1"/>
          </p:nvSpPr>
          <p:spPr bwMode="black">
            <a:xfrm>
              <a:off x="4640263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1" name="Freeform 75"/>
            <p:cNvSpPr>
              <a:spLocks/>
            </p:cNvSpPr>
            <p:nvPr userDrawn="1"/>
          </p:nvSpPr>
          <p:spPr bwMode="black">
            <a:xfrm>
              <a:off x="4781550" y="5792788"/>
              <a:ext cx="36513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2" name="Freeform 76"/>
            <p:cNvSpPr>
              <a:spLocks/>
            </p:cNvSpPr>
            <p:nvPr userDrawn="1"/>
          </p:nvSpPr>
          <p:spPr bwMode="black">
            <a:xfrm>
              <a:off x="4849813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3" name="Freeform 77"/>
            <p:cNvSpPr>
              <a:spLocks noEditPoints="1"/>
            </p:cNvSpPr>
            <p:nvPr userDrawn="1"/>
          </p:nvSpPr>
          <p:spPr bwMode="black">
            <a:xfrm>
              <a:off x="5002213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4" name="Freeform 78"/>
            <p:cNvSpPr>
              <a:spLocks/>
            </p:cNvSpPr>
            <p:nvPr userDrawn="1"/>
          </p:nvSpPr>
          <p:spPr bwMode="black">
            <a:xfrm>
              <a:off x="5153025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5" name="Freeform 79"/>
            <p:cNvSpPr>
              <a:spLocks/>
            </p:cNvSpPr>
            <p:nvPr userDrawn="1"/>
          </p:nvSpPr>
          <p:spPr bwMode="black">
            <a:xfrm>
              <a:off x="5276850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6" name="Freeform 80"/>
            <p:cNvSpPr>
              <a:spLocks/>
            </p:cNvSpPr>
            <p:nvPr userDrawn="1"/>
          </p:nvSpPr>
          <p:spPr bwMode="black">
            <a:xfrm>
              <a:off x="5400675" y="5922963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84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 transparent b/w">
    <p:bg bwMode="lt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4889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 err="1"/>
              <a:t>next</a:t>
            </a:r>
            <a:r>
              <a:rPr lang="de-DE" dirty="0"/>
              <a:t> Ultra</a:t>
            </a:r>
            <a:br>
              <a:rPr lang="de-DE" dirty="0"/>
            </a:br>
            <a:r>
              <a:rPr lang="de-DE" dirty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4888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Subheadline </a:t>
            </a:r>
            <a:r>
              <a:rPr lang="de-DE" dirty="0" err="1"/>
              <a:t>TeleGrotesk</a:t>
            </a:r>
            <a:r>
              <a:rPr lang="de-DE" dirty="0"/>
              <a:t> Next fett 18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 bwMode="black">
          <a:xfrm>
            <a:off x="6086475" y="5511800"/>
            <a:ext cx="1314450" cy="649288"/>
            <a:chOff x="323850" y="5511800"/>
            <a:chExt cx="1314450" cy="649288"/>
          </a:xfrm>
        </p:grpSpPr>
        <p:sp>
          <p:nvSpPr>
            <p:cNvPr id="8" name="Freeform 26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1" name="Freeform 27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2" name="Freeform 28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3" name="Freeform 29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4" name="Freeform 30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  <p:grpSp>
        <p:nvGrpSpPr>
          <p:cNvPr id="15" name="Gruppieren 14"/>
          <p:cNvGrpSpPr/>
          <p:nvPr userDrawn="1"/>
        </p:nvGrpSpPr>
        <p:grpSpPr bwMode="black">
          <a:xfrm>
            <a:off x="8416925" y="5789613"/>
            <a:ext cx="2782888" cy="206375"/>
            <a:chOff x="2654300" y="5789613"/>
            <a:chExt cx="2782888" cy="206375"/>
          </a:xfrm>
        </p:grpSpPr>
        <p:sp>
          <p:nvSpPr>
            <p:cNvPr id="16" name="Freeform 60"/>
            <p:cNvSpPr>
              <a:spLocks/>
            </p:cNvSpPr>
            <p:nvPr userDrawn="1"/>
          </p:nvSpPr>
          <p:spPr bwMode="black">
            <a:xfrm>
              <a:off x="2654300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7" name="Freeform 61"/>
            <p:cNvSpPr>
              <a:spLocks noEditPoints="1"/>
            </p:cNvSpPr>
            <p:nvPr userDrawn="1"/>
          </p:nvSpPr>
          <p:spPr bwMode="black">
            <a:xfrm>
              <a:off x="2787650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59 w 71"/>
                <a:gd name="T7" fmla="*/ 6 h 96"/>
                <a:gd name="T8" fmla="*/ 68 w 71"/>
                <a:gd name="T9" fmla="*/ 27 h 96"/>
                <a:gd name="T10" fmla="*/ 62 w 71"/>
                <a:gd name="T11" fmla="*/ 45 h 96"/>
                <a:gd name="T12" fmla="*/ 54 w 71"/>
                <a:gd name="T13" fmla="*/ 50 h 96"/>
                <a:gd name="T14" fmla="*/ 63 w 71"/>
                <a:gd name="T15" fmla="*/ 58 h 96"/>
                <a:gd name="T16" fmla="*/ 66 w 71"/>
                <a:gd name="T17" fmla="*/ 68 h 96"/>
                <a:gd name="T18" fmla="*/ 68 w 71"/>
                <a:gd name="T19" fmla="*/ 82 h 96"/>
                <a:gd name="T20" fmla="*/ 69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8 w 71"/>
                <a:gd name="T27" fmla="*/ 90 h 96"/>
                <a:gd name="T28" fmla="*/ 47 w 71"/>
                <a:gd name="T29" fmla="*/ 78 h 96"/>
                <a:gd name="T30" fmla="*/ 45 w 71"/>
                <a:gd name="T31" fmla="*/ 64 h 96"/>
                <a:gd name="T32" fmla="*/ 38 w 71"/>
                <a:gd name="T33" fmla="*/ 59 h 96"/>
                <a:gd name="T34" fmla="*/ 32 w 71"/>
                <a:gd name="T35" fmla="*/ 58 h 96"/>
                <a:gd name="T36" fmla="*/ 20 w 71"/>
                <a:gd name="T37" fmla="*/ 58 h 96"/>
                <a:gd name="T38" fmla="*/ 20 w 71"/>
                <a:gd name="T39" fmla="*/ 96 h 96"/>
                <a:gd name="T40" fmla="*/ 0 w 71"/>
                <a:gd name="T41" fmla="*/ 96 h 96"/>
                <a:gd name="T42" fmla="*/ 20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2 w 71"/>
                <a:gd name="T51" fmla="*/ 18 h 96"/>
                <a:gd name="T52" fmla="*/ 32 w 71"/>
                <a:gd name="T53" fmla="*/ 16 h 96"/>
                <a:gd name="T54" fmla="*/ 20 w 71"/>
                <a:gd name="T55" fmla="*/ 16 h 96"/>
                <a:gd name="T56" fmla="*/ 20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0"/>
                    <a:pt x="54" y="2"/>
                    <a:pt x="59" y="6"/>
                  </a:cubicBezTo>
                  <a:cubicBezTo>
                    <a:pt x="65" y="11"/>
                    <a:pt x="68" y="18"/>
                    <a:pt x="68" y="27"/>
                  </a:cubicBezTo>
                  <a:cubicBezTo>
                    <a:pt x="68" y="34"/>
                    <a:pt x="66" y="40"/>
                    <a:pt x="62" y="45"/>
                  </a:cubicBezTo>
                  <a:cubicBezTo>
                    <a:pt x="60" y="47"/>
                    <a:pt x="57" y="49"/>
                    <a:pt x="54" y="50"/>
                  </a:cubicBezTo>
                  <a:cubicBezTo>
                    <a:pt x="58" y="52"/>
                    <a:pt x="61" y="54"/>
                    <a:pt x="63" y="58"/>
                  </a:cubicBezTo>
                  <a:cubicBezTo>
                    <a:pt x="65" y="60"/>
                    <a:pt x="66" y="63"/>
                    <a:pt x="66" y="68"/>
                  </a:cubicBezTo>
                  <a:cubicBezTo>
                    <a:pt x="67" y="69"/>
                    <a:pt x="67" y="74"/>
                    <a:pt x="68" y="82"/>
                  </a:cubicBezTo>
                  <a:cubicBezTo>
                    <a:pt x="68" y="87"/>
                    <a:pt x="69" y="90"/>
                    <a:pt x="69" y="92"/>
                  </a:cubicBezTo>
                  <a:cubicBezTo>
                    <a:pt x="70" y="93"/>
                    <a:pt x="70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4"/>
                    <a:pt x="49" y="92"/>
                    <a:pt x="48" y="90"/>
                  </a:cubicBezTo>
                  <a:cubicBezTo>
                    <a:pt x="48" y="89"/>
                    <a:pt x="48" y="85"/>
                    <a:pt x="47" y="78"/>
                  </a:cubicBezTo>
                  <a:cubicBezTo>
                    <a:pt x="47" y="71"/>
                    <a:pt x="46" y="67"/>
                    <a:pt x="45" y="64"/>
                  </a:cubicBezTo>
                  <a:cubicBezTo>
                    <a:pt x="43" y="61"/>
                    <a:pt x="41" y="59"/>
                    <a:pt x="38" y="59"/>
                  </a:cubicBezTo>
                  <a:cubicBezTo>
                    <a:pt x="37" y="58"/>
                    <a:pt x="35" y="58"/>
                    <a:pt x="32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0" y="96"/>
                  </a:lnTo>
                  <a:close/>
                  <a:moveTo>
                    <a:pt x="20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2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2" y="18"/>
                  </a:cubicBezTo>
                  <a:cubicBezTo>
                    <a:pt x="40" y="17"/>
                    <a:pt x="37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black">
            <a:xfrm>
              <a:off x="2935288" y="5792788"/>
              <a:ext cx="98425" cy="165100"/>
            </a:xfrm>
            <a:custGeom>
              <a:avLst/>
              <a:gdLst>
                <a:gd name="T0" fmla="*/ 0 w 62"/>
                <a:gd name="T1" fmla="*/ 104 h 104"/>
                <a:gd name="T2" fmla="*/ 0 w 62"/>
                <a:gd name="T3" fmla="*/ 0 h 104"/>
                <a:gd name="T4" fmla="*/ 22 w 62"/>
                <a:gd name="T5" fmla="*/ 0 h 104"/>
                <a:gd name="T6" fmla="*/ 22 w 62"/>
                <a:gd name="T7" fmla="*/ 85 h 104"/>
                <a:gd name="T8" fmla="*/ 62 w 62"/>
                <a:gd name="T9" fmla="*/ 85 h 104"/>
                <a:gd name="T10" fmla="*/ 62 w 62"/>
                <a:gd name="T11" fmla="*/ 104 h 104"/>
                <a:gd name="T12" fmla="*/ 0 w 6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5"/>
                  </a:lnTo>
                  <a:lnTo>
                    <a:pt x="62" y="85"/>
                  </a:lnTo>
                  <a:lnTo>
                    <a:pt x="62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black">
            <a:xfrm>
              <a:off x="3055938" y="5792788"/>
              <a:ext cx="104775" cy="165100"/>
            </a:xfrm>
            <a:custGeom>
              <a:avLst/>
              <a:gdLst>
                <a:gd name="T0" fmla="*/ 0 w 66"/>
                <a:gd name="T1" fmla="*/ 104 h 104"/>
                <a:gd name="T2" fmla="*/ 0 w 66"/>
                <a:gd name="T3" fmla="*/ 0 h 104"/>
                <a:gd name="T4" fmla="*/ 66 w 66"/>
                <a:gd name="T5" fmla="*/ 0 h 104"/>
                <a:gd name="T6" fmla="*/ 66 w 66"/>
                <a:gd name="T7" fmla="*/ 19 h 104"/>
                <a:gd name="T8" fmla="*/ 22 w 66"/>
                <a:gd name="T9" fmla="*/ 19 h 104"/>
                <a:gd name="T10" fmla="*/ 22 w 66"/>
                <a:gd name="T11" fmla="*/ 42 h 104"/>
                <a:gd name="T12" fmla="*/ 62 w 66"/>
                <a:gd name="T13" fmla="*/ 42 h 104"/>
                <a:gd name="T14" fmla="*/ 62 w 66"/>
                <a:gd name="T15" fmla="*/ 60 h 104"/>
                <a:gd name="T16" fmla="*/ 22 w 66"/>
                <a:gd name="T17" fmla="*/ 60 h 104"/>
                <a:gd name="T18" fmla="*/ 22 w 66"/>
                <a:gd name="T19" fmla="*/ 85 h 104"/>
                <a:gd name="T20" fmla="*/ 66 w 66"/>
                <a:gd name="T21" fmla="*/ 85 h 104"/>
                <a:gd name="T22" fmla="*/ 66 w 66"/>
                <a:gd name="T23" fmla="*/ 104 h 104"/>
                <a:gd name="T24" fmla="*/ 0 w 66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2"/>
                  </a:lnTo>
                  <a:lnTo>
                    <a:pt x="62" y="42"/>
                  </a:lnTo>
                  <a:lnTo>
                    <a:pt x="62" y="60"/>
                  </a:lnTo>
                  <a:lnTo>
                    <a:pt x="22" y="60"/>
                  </a:lnTo>
                  <a:lnTo>
                    <a:pt x="22" y="85"/>
                  </a:lnTo>
                  <a:lnTo>
                    <a:pt x="66" y="85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0" name="Freeform 64"/>
            <p:cNvSpPr>
              <a:spLocks noEditPoints="1"/>
            </p:cNvSpPr>
            <p:nvPr userDrawn="1"/>
          </p:nvSpPr>
          <p:spPr bwMode="black">
            <a:xfrm>
              <a:off x="3189288" y="5792788"/>
              <a:ext cx="119063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2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30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30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2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5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8" y="17"/>
                    <a:pt x="34" y="16"/>
                    <a:pt x="30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black">
            <a:xfrm>
              <a:off x="3333750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1 w 67"/>
                <a:gd name="T9" fmla="*/ 19 h 104"/>
                <a:gd name="T10" fmla="*/ 21 w 67"/>
                <a:gd name="T11" fmla="*/ 42 h 104"/>
                <a:gd name="T12" fmla="*/ 61 w 67"/>
                <a:gd name="T13" fmla="*/ 42 h 104"/>
                <a:gd name="T14" fmla="*/ 61 w 67"/>
                <a:gd name="T15" fmla="*/ 60 h 104"/>
                <a:gd name="T16" fmla="*/ 21 w 67"/>
                <a:gd name="T17" fmla="*/ 60 h 104"/>
                <a:gd name="T18" fmla="*/ 21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1" y="19"/>
                  </a:lnTo>
                  <a:lnTo>
                    <a:pt x="21" y="42"/>
                  </a:lnTo>
                  <a:lnTo>
                    <a:pt x="61" y="42"/>
                  </a:lnTo>
                  <a:lnTo>
                    <a:pt x="61" y="60"/>
                  </a:lnTo>
                  <a:lnTo>
                    <a:pt x="21" y="60"/>
                  </a:lnTo>
                  <a:lnTo>
                    <a:pt x="21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black">
            <a:xfrm>
              <a:off x="3467100" y="5792788"/>
              <a:ext cx="119063" cy="165100"/>
            </a:xfrm>
            <a:custGeom>
              <a:avLst/>
              <a:gdLst>
                <a:gd name="T0" fmla="*/ 0 w 75"/>
                <a:gd name="T1" fmla="*/ 104 h 104"/>
                <a:gd name="T2" fmla="*/ 0 w 75"/>
                <a:gd name="T3" fmla="*/ 0 h 104"/>
                <a:gd name="T4" fmla="*/ 22 w 75"/>
                <a:gd name="T5" fmla="*/ 0 h 104"/>
                <a:gd name="T6" fmla="*/ 55 w 75"/>
                <a:gd name="T7" fmla="*/ 66 h 104"/>
                <a:gd name="T8" fmla="*/ 55 w 75"/>
                <a:gd name="T9" fmla="*/ 0 h 104"/>
                <a:gd name="T10" fmla="*/ 75 w 75"/>
                <a:gd name="T11" fmla="*/ 0 h 104"/>
                <a:gd name="T12" fmla="*/ 75 w 75"/>
                <a:gd name="T13" fmla="*/ 104 h 104"/>
                <a:gd name="T14" fmla="*/ 54 w 75"/>
                <a:gd name="T15" fmla="*/ 104 h 104"/>
                <a:gd name="T16" fmla="*/ 21 w 75"/>
                <a:gd name="T17" fmla="*/ 37 h 104"/>
                <a:gd name="T18" fmla="*/ 21 w 75"/>
                <a:gd name="T19" fmla="*/ 104 h 104"/>
                <a:gd name="T20" fmla="*/ 0 w 75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75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black">
            <a:xfrm>
              <a:off x="3621088" y="5922963"/>
              <a:ext cx="34925" cy="73025"/>
            </a:xfrm>
            <a:custGeom>
              <a:avLst/>
              <a:gdLst>
                <a:gd name="T0" fmla="*/ 21 w 21"/>
                <a:gd name="T1" fmla="*/ 0 h 43"/>
                <a:gd name="T2" fmla="*/ 21 w 21"/>
                <a:gd name="T3" fmla="*/ 16 h 43"/>
                <a:gd name="T4" fmla="*/ 18 w 21"/>
                <a:gd name="T5" fmla="*/ 31 h 43"/>
                <a:gd name="T6" fmla="*/ 10 w 21"/>
                <a:gd name="T7" fmla="*/ 40 h 43"/>
                <a:gd name="T8" fmla="*/ 0 w 21"/>
                <a:gd name="T9" fmla="*/ 43 h 43"/>
                <a:gd name="T10" fmla="*/ 0 w 21"/>
                <a:gd name="T11" fmla="*/ 33 h 43"/>
                <a:gd name="T12" fmla="*/ 6 w 21"/>
                <a:gd name="T13" fmla="*/ 28 h 43"/>
                <a:gd name="T14" fmla="*/ 9 w 21"/>
                <a:gd name="T15" fmla="*/ 21 h 43"/>
                <a:gd name="T16" fmla="*/ 0 w 21"/>
                <a:gd name="T17" fmla="*/ 21 h 43"/>
                <a:gd name="T18" fmla="*/ 0 w 21"/>
                <a:gd name="T19" fmla="*/ 0 h 43"/>
                <a:gd name="T20" fmla="*/ 21 w 2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3">
                  <a:moveTo>
                    <a:pt x="21" y="0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22"/>
                    <a:pt x="20" y="27"/>
                    <a:pt x="18" y="31"/>
                  </a:cubicBezTo>
                  <a:cubicBezTo>
                    <a:pt x="16" y="34"/>
                    <a:pt x="14" y="37"/>
                    <a:pt x="10" y="40"/>
                  </a:cubicBezTo>
                  <a:cubicBezTo>
                    <a:pt x="7" y="41"/>
                    <a:pt x="3" y="42"/>
                    <a:pt x="0" y="4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5" y="31"/>
                    <a:pt x="6" y="28"/>
                  </a:cubicBezTo>
                  <a:cubicBezTo>
                    <a:pt x="8" y="26"/>
                    <a:pt x="8" y="23"/>
                    <a:pt x="9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black">
            <a:xfrm>
              <a:off x="3706813" y="5792788"/>
              <a:ext cx="184150" cy="165100"/>
            </a:xfrm>
            <a:custGeom>
              <a:avLst/>
              <a:gdLst>
                <a:gd name="T0" fmla="*/ 0 w 116"/>
                <a:gd name="T1" fmla="*/ 0 h 104"/>
                <a:gd name="T2" fmla="*/ 22 w 116"/>
                <a:gd name="T3" fmla="*/ 0 h 104"/>
                <a:gd name="T4" fmla="*/ 34 w 116"/>
                <a:gd name="T5" fmla="*/ 71 h 104"/>
                <a:gd name="T6" fmla="*/ 48 w 116"/>
                <a:gd name="T7" fmla="*/ 0 h 104"/>
                <a:gd name="T8" fmla="*/ 69 w 116"/>
                <a:gd name="T9" fmla="*/ 0 h 104"/>
                <a:gd name="T10" fmla="*/ 82 w 116"/>
                <a:gd name="T11" fmla="*/ 72 h 104"/>
                <a:gd name="T12" fmla="*/ 94 w 116"/>
                <a:gd name="T13" fmla="*/ 0 h 104"/>
                <a:gd name="T14" fmla="*/ 116 w 116"/>
                <a:gd name="T15" fmla="*/ 0 h 104"/>
                <a:gd name="T16" fmla="*/ 93 w 116"/>
                <a:gd name="T17" fmla="*/ 104 h 104"/>
                <a:gd name="T18" fmla="*/ 71 w 116"/>
                <a:gd name="T19" fmla="*/ 104 h 104"/>
                <a:gd name="T20" fmla="*/ 58 w 116"/>
                <a:gd name="T21" fmla="*/ 34 h 104"/>
                <a:gd name="T22" fmla="*/ 45 w 116"/>
                <a:gd name="T23" fmla="*/ 104 h 104"/>
                <a:gd name="T24" fmla="*/ 23 w 116"/>
                <a:gd name="T25" fmla="*/ 104 h 104"/>
                <a:gd name="T26" fmla="*/ 0 w 11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04">
                  <a:moveTo>
                    <a:pt x="0" y="0"/>
                  </a:moveTo>
                  <a:lnTo>
                    <a:pt x="22" y="0"/>
                  </a:lnTo>
                  <a:lnTo>
                    <a:pt x="34" y="71"/>
                  </a:lnTo>
                  <a:lnTo>
                    <a:pt x="48" y="0"/>
                  </a:lnTo>
                  <a:lnTo>
                    <a:pt x="69" y="0"/>
                  </a:lnTo>
                  <a:lnTo>
                    <a:pt x="82" y="72"/>
                  </a:lnTo>
                  <a:lnTo>
                    <a:pt x="94" y="0"/>
                  </a:lnTo>
                  <a:lnTo>
                    <a:pt x="116" y="0"/>
                  </a:lnTo>
                  <a:lnTo>
                    <a:pt x="93" y="104"/>
                  </a:lnTo>
                  <a:lnTo>
                    <a:pt x="71" y="104"/>
                  </a:lnTo>
                  <a:lnTo>
                    <a:pt x="58" y="34"/>
                  </a:lnTo>
                  <a:lnTo>
                    <a:pt x="45" y="104"/>
                  </a:lnTo>
                  <a:lnTo>
                    <a:pt x="23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5" name="Freeform 69"/>
            <p:cNvSpPr>
              <a:spLocks noEditPoints="1"/>
            </p:cNvSpPr>
            <p:nvPr userDrawn="1"/>
          </p:nvSpPr>
          <p:spPr bwMode="black">
            <a:xfrm>
              <a:off x="3889375" y="5792788"/>
              <a:ext cx="138113" cy="165100"/>
            </a:xfrm>
            <a:custGeom>
              <a:avLst/>
              <a:gdLst>
                <a:gd name="T0" fmla="*/ 32 w 87"/>
                <a:gd name="T1" fmla="*/ 0 h 104"/>
                <a:gd name="T2" fmla="*/ 55 w 87"/>
                <a:gd name="T3" fmla="*/ 0 h 104"/>
                <a:gd name="T4" fmla="*/ 87 w 87"/>
                <a:gd name="T5" fmla="*/ 104 h 104"/>
                <a:gd name="T6" fmla="*/ 65 w 87"/>
                <a:gd name="T7" fmla="*/ 104 h 104"/>
                <a:gd name="T8" fmla="*/ 58 w 87"/>
                <a:gd name="T9" fmla="*/ 80 h 104"/>
                <a:gd name="T10" fmla="*/ 29 w 87"/>
                <a:gd name="T11" fmla="*/ 80 h 104"/>
                <a:gd name="T12" fmla="*/ 23 w 87"/>
                <a:gd name="T13" fmla="*/ 104 h 104"/>
                <a:gd name="T14" fmla="*/ 0 w 87"/>
                <a:gd name="T15" fmla="*/ 104 h 104"/>
                <a:gd name="T16" fmla="*/ 32 w 87"/>
                <a:gd name="T17" fmla="*/ 0 h 104"/>
                <a:gd name="T18" fmla="*/ 33 w 87"/>
                <a:gd name="T19" fmla="*/ 64 h 104"/>
                <a:gd name="T20" fmla="*/ 54 w 87"/>
                <a:gd name="T21" fmla="*/ 64 h 104"/>
                <a:gd name="T22" fmla="*/ 44 w 87"/>
                <a:gd name="T23" fmla="*/ 29 h 104"/>
                <a:gd name="T24" fmla="*/ 33 w 87"/>
                <a:gd name="T25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04">
                  <a:moveTo>
                    <a:pt x="32" y="0"/>
                  </a:moveTo>
                  <a:lnTo>
                    <a:pt x="55" y="0"/>
                  </a:lnTo>
                  <a:lnTo>
                    <a:pt x="87" y="104"/>
                  </a:lnTo>
                  <a:lnTo>
                    <a:pt x="65" y="104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32" y="0"/>
                  </a:lnTo>
                  <a:close/>
                  <a:moveTo>
                    <a:pt x="33" y="64"/>
                  </a:moveTo>
                  <a:lnTo>
                    <a:pt x="54" y="64"/>
                  </a:lnTo>
                  <a:lnTo>
                    <a:pt x="44" y="29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black">
            <a:xfrm>
              <a:off x="4037013" y="5789613"/>
              <a:ext cx="114300" cy="171450"/>
            </a:xfrm>
            <a:custGeom>
              <a:avLst/>
              <a:gdLst>
                <a:gd name="T0" fmla="*/ 0 w 67"/>
                <a:gd name="T1" fmla="*/ 70 h 100"/>
                <a:gd name="T2" fmla="*/ 21 w 67"/>
                <a:gd name="T3" fmla="*/ 70 h 100"/>
                <a:gd name="T4" fmla="*/ 23 w 67"/>
                <a:gd name="T5" fmla="*/ 78 h 100"/>
                <a:gd name="T6" fmla="*/ 34 w 67"/>
                <a:gd name="T7" fmla="*/ 84 h 100"/>
                <a:gd name="T8" fmla="*/ 43 w 67"/>
                <a:gd name="T9" fmla="*/ 80 h 100"/>
                <a:gd name="T10" fmla="*/ 46 w 67"/>
                <a:gd name="T11" fmla="*/ 72 h 100"/>
                <a:gd name="T12" fmla="*/ 41 w 67"/>
                <a:gd name="T13" fmla="*/ 62 h 100"/>
                <a:gd name="T14" fmla="*/ 36 w 67"/>
                <a:gd name="T15" fmla="*/ 59 h 100"/>
                <a:gd name="T16" fmla="*/ 29 w 67"/>
                <a:gd name="T17" fmla="*/ 56 h 100"/>
                <a:gd name="T18" fmla="*/ 12 w 67"/>
                <a:gd name="T19" fmla="*/ 48 h 100"/>
                <a:gd name="T20" fmla="*/ 1 w 67"/>
                <a:gd name="T21" fmla="*/ 26 h 100"/>
                <a:gd name="T22" fmla="*/ 8 w 67"/>
                <a:gd name="T23" fmla="*/ 8 h 100"/>
                <a:gd name="T24" fmla="*/ 31 w 67"/>
                <a:gd name="T25" fmla="*/ 0 h 100"/>
                <a:gd name="T26" fmla="*/ 58 w 67"/>
                <a:gd name="T27" fmla="*/ 12 h 100"/>
                <a:gd name="T28" fmla="*/ 63 w 67"/>
                <a:gd name="T29" fmla="*/ 27 h 100"/>
                <a:gd name="T30" fmla="*/ 43 w 67"/>
                <a:gd name="T31" fmla="*/ 27 h 100"/>
                <a:gd name="T32" fmla="*/ 40 w 67"/>
                <a:gd name="T33" fmla="*/ 19 h 100"/>
                <a:gd name="T34" fmla="*/ 31 w 67"/>
                <a:gd name="T35" fmla="*/ 16 h 100"/>
                <a:gd name="T36" fmla="*/ 23 w 67"/>
                <a:gd name="T37" fmla="*/ 18 h 100"/>
                <a:gd name="T38" fmla="*/ 20 w 67"/>
                <a:gd name="T39" fmla="*/ 26 h 100"/>
                <a:gd name="T40" fmla="*/ 25 w 67"/>
                <a:gd name="T41" fmla="*/ 34 h 100"/>
                <a:gd name="T42" fmla="*/ 39 w 67"/>
                <a:gd name="T43" fmla="*/ 40 h 100"/>
                <a:gd name="T44" fmla="*/ 58 w 67"/>
                <a:gd name="T45" fmla="*/ 50 h 100"/>
                <a:gd name="T46" fmla="*/ 67 w 67"/>
                <a:gd name="T47" fmla="*/ 70 h 100"/>
                <a:gd name="T48" fmla="*/ 58 w 67"/>
                <a:gd name="T49" fmla="*/ 91 h 100"/>
                <a:gd name="T50" fmla="*/ 33 w 67"/>
                <a:gd name="T51" fmla="*/ 100 h 100"/>
                <a:gd name="T52" fmla="*/ 6 w 67"/>
                <a:gd name="T53" fmla="*/ 86 h 100"/>
                <a:gd name="T54" fmla="*/ 0 w 67"/>
                <a:gd name="T55" fmla="*/ 7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00">
                  <a:moveTo>
                    <a:pt x="0" y="70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1" y="73"/>
                    <a:pt x="22" y="76"/>
                    <a:pt x="23" y="78"/>
                  </a:cubicBezTo>
                  <a:cubicBezTo>
                    <a:pt x="26" y="82"/>
                    <a:pt x="29" y="84"/>
                    <a:pt x="34" y="84"/>
                  </a:cubicBezTo>
                  <a:cubicBezTo>
                    <a:pt x="38" y="84"/>
                    <a:pt x="41" y="82"/>
                    <a:pt x="43" y="80"/>
                  </a:cubicBezTo>
                  <a:cubicBezTo>
                    <a:pt x="45" y="78"/>
                    <a:pt x="46" y="75"/>
                    <a:pt x="46" y="72"/>
                  </a:cubicBezTo>
                  <a:cubicBezTo>
                    <a:pt x="46" y="68"/>
                    <a:pt x="45" y="65"/>
                    <a:pt x="41" y="62"/>
                  </a:cubicBezTo>
                  <a:cubicBezTo>
                    <a:pt x="40" y="61"/>
                    <a:pt x="38" y="60"/>
                    <a:pt x="36" y="59"/>
                  </a:cubicBezTo>
                  <a:cubicBezTo>
                    <a:pt x="35" y="59"/>
                    <a:pt x="33" y="58"/>
                    <a:pt x="29" y="56"/>
                  </a:cubicBezTo>
                  <a:cubicBezTo>
                    <a:pt x="21" y="54"/>
                    <a:pt x="15" y="51"/>
                    <a:pt x="12" y="48"/>
                  </a:cubicBezTo>
                  <a:cubicBezTo>
                    <a:pt x="5" y="43"/>
                    <a:pt x="1" y="35"/>
                    <a:pt x="1" y="26"/>
                  </a:cubicBezTo>
                  <a:cubicBezTo>
                    <a:pt x="1" y="19"/>
                    <a:pt x="4" y="12"/>
                    <a:pt x="8" y="8"/>
                  </a:cubicBezTo>
                  <a:cubicBezTo>
                    <a:pt x="14" y="2"/>
                    <a:pt x="21" y="0"/>
                    <a:pt x="31" y="0"/>
                  </a:cubicBezTo>
                  <a:cubicBezTo>
                    <a:pt x="43" y="0"/>
                    <a:pt x="52" y="4"/>
                    <a:pt x="58" y="12"/>
                  </a:cubicBezTo>
                  <a:cubicBezTo>
                    <a:pt x="61" y="16"/>
                    <a:pt x="63" y="21"/>
                    <a:pt x="6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3"/>
                    <a:pt x="42" y="21"/>
                    <a:pt x="40" y="19"/>
                  </a:cubicBezTo>
                  <a:cubicBezTo>
                    <a:pt x="38" y="17"/>
                    <a:pt x="35" y="16"/>
                    <a:pt x="31" y="16"/>
                  </a:cubicBezTo>
                  <a:cubicBezTo>
                    <a:pt x="28" y="16"/>
                    <a:pt x="25" y="17"/>
                    <a:pt x="23" y="18"/>
                  </a:cubicBezTo>
                  <a:cubicBezTo>
                    <a:pt x="21" y="20"/>
                    <a:pt x="20" y="23"/>
                    <a:pt x="20" y="26"/>
                  </a:cubicBezTo>
                  <a:cubicBezTo>
                    <a:pt x="20" y="29"/>
                    <a:pt x="22" y="32"/>
                    <a:pt x="25" y="34"/>
                  </a:cubicBezTo>
                  <a:cubicBezTo>
                    <a:pt x="27" y="36"/>
                    <a:pt x="32" y="38"/>
                    <a:pt x="39" y="40"/>
                  </a:cubicBezTo>
                  <a:cubicBezTo>
                    <a:pt x="47" y="43"/>
                    <a:pt x="53" y="46"/>
                    <a:pt x="58" y="50"/>
                  </a:cubicBezTo>
                  <a:cubicBezTo>
                    <a:pt x="64" y="55"/>
                    <a:pt x="67" y="62"/>
                    <a:pt x="67" y="70"/>
                  </a:cubicBezTo>
                  <a:cubicBezTo>
                    <a:pt x="67" y="79"/>
                    <a:pt x="64" y="86"/>
                    <a:pt x="58" y="91"/>
                  </a:cubicBezTo>
                  <a:cubicBezTo>
                    <a:pt x="52" y="97"/>
                    <a:pt x="44" y="100"/>
                    <a:pt x="33" y="100"/>
                  </a:cubicBezTo>
                  <a:cubicBezTo>
                    <a:pt x="21" y="100"/>
                    <a:pt x="12" y="95"/>
                    <a:pt x="6" y="86"/>
                  </a:cubicBezTo>
                  <a:cubicBezTo>
                    <a:pt x="3" y="81"/>
                    <a:pt x="1" y="76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black">
            <a:xfrm>
              <a:off x="4211638" y="5792788"/>
              <a:ext cx="128588" cy="165100"/>
            </a:xfrm>
            <a:custGeom>
              <a:avLst/>
              <a:gdLst>
                <a:gd name="T0" fmla="*/ 52 w 81"/>
                <a:gd name="T1" fmla="*/ 104 h 104"/>
                <a:gd name="T2" fmla="*/ 28 w 81"/>
                <a:gd name="T3" fmla="*/ 104 h 104"/>
                <a:gd name="T4" fmla="*/ 0 w 81"/>
                <a:gd name="T5" fmla="*/ 0 h 104"/>
                <a:gd name="T6" fmla="*/ 23 w 81"/>
                <a:gd name="T7" fmla="*/ 0 h 104"/>
                <a:gd name="T8" fmla="*/ 40 w 81"/>
                <a:gd name="T9" fmla="*/ 75 h 104"/>
                <a:gd name="T10" fmla="*/ 59 w 81"/>
                <a:gd name="T11" fmla="*/ 0 h 104"/>
                <a:gd name="T12" fmla="*/ 81 w 81"/>
                <a:gd name="T13" fmla="*/ 0 h 104"/>
                <a:gd name="T14" fmla="*/ 52 w 81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4">
                  <a:moveTo>
                    <a:pt x="52" y="104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40" y="75"/>
                  </a:lnTo>
                  <a:lnTo>
                    <a:pt x="59" y="0"/>
                  </a:lnTo>
                  <a:lnTo>
                    <a:pt x="81" y="0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8" name="Freeform 72"/>
            <p:cNvSpPr>
              <a:spLocks/>
            </p:cNvSpPr>
            <p:nvPr userDrawn="1"/>
          </p:nvSpPr>
          <p:spPr bwMode="black">
            <a:xfrm>
              <a:off x="4357688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29" name="Freeform 73"/>
            <p:cNvSpPr>
              <a:spLocks noEditPoints="1"/>
            </p:cNvSpPr>
            <p:nvPr userDrawn="1"/>
          </p:nvSpPr>
          <p:spPr bwMode="black">
            <a:xfrm>
              <a:off x="4491038" y="5792788"/>
              <a:ext cx="122238" cy="165100"/>
            </a:xfrm>
            <a:custGeom>
              <a:avLst/>
              <a:gdLst>
                <a:gd name="T0" fmla="*/ 0 w 71"/>
                <a:gd name="T1" fmla="*/ 96 h 96"/>
                <a:gd name="T2" fmla="*/ 0 w 71"/>
                <a:gd name="T3" fmla="*/ 0 h 96"/>
                <a:gd name="T4" fmla="*/ 37 w 71"/>
                <a:gd name="T5" fmla="*/ 0 h 96"/>
                <a:gd name="T6" fmla="*/ 60 w 71"/>
                <a:gd name="T7" fmla="*/ 6 h 96"/>
                <a:gd name="T8" fmla="*/ 69 w 71"/>
                <a:gd name="T9" fmla="*/ 27 h 96"/>
                <a:gd name="T10" fmla="*/ 62 w 71"/>
                <a:gd name="T11" fmla="*/ 45 h 96"/>
                <a:gd name="T12" fmla="*/ 55 w 71"/>
                <a:gd name="T13" fmla="*/ 50 h 96"/>
                <a:gd name="T14" fmla="*/ 64 w 71"/>
                <a:gd name="T15" fmla="*/ 58 h 96"/>
                <a:gd name="T16" fmla="*/ 67 w 71"/>
                <a:gd name="T17" fmla="*/ 68 h 96"/>
                <a:gd name="T18" fmla="*/ 68 w 71"/>
                <a:gd name="T19" fmla="*/ 82 h 96"/>
                <a:gd name="T20" fmla="*/ 70 w 71"/>
                <a:gd name="T21" fmla="*/ 92 h 96"/>
                <a:gd name="T22" fmla="*/ 71 w 71"/>
                <a:gd name="T23" fmla="*/ 96 h 96"/>
                <a:gd name="T24" fmla="*/ 50 w 71"/>
                <a:gd name="T25" fmla="*/ 96 h 96"/>
                <a:gd name="T26" fmla="*/ 49 w 71"/>
                <a:gd name="T27" fmla="*/ 90 h 96"/>
                <a:gd name="T28" fmla="*/ 48 w 71"/>
                <a:gd name="T29" fmla="*/ 78 h 96"/>
                <a:gd name="T30" fmla="*/ 45 w 71"/>
                <a:gd name="T31" fmla="*/ 64 h 96"/>
                <a:gd name="T32" fmla="*/ 39 w 71"/>
                <a:gd name="T33" fmla="*/ 59 h 96"/>
                <a:gd name="T34" fmla="*/ 33 w 71"/>
                <a:gd name="T35" fmla="*/ 58 h 96"/>
                <a:gd name="T36" fmla="*/ 21 w 71"/>
                <a:gd name="T37" fmla="*/ 58 h 96"/>
                <a:gd name="T38" fmla="*/ 21 w 71"/>
                <a:gd name="T39" fmla="*/ 96 h 96"/>
                <a:gd name="T40" fmla="*/ 0 w 71"/>
                <a:gd name="T41" fmla="*/ 96 h 96"/>
                <a:gd name="T42" fmla="*/ 21 w 71"/>
                <a:gd name="T43" fmla="*/ 42 h 96"/>
                <a:gd name="T44" fmla="*/ 32 w 71"/>
                <a:gd name="T45" fmla="*/ 42 h 96"/>
                <a:gd name="T46" fmla="*/ 45 w 71"/>
                <a:gd name="T47" fmla="*/ 39 h 96"/>
                <a:gd name="T48" fmla="*/ 48 w 71"/>
                <a:gd name="T49" fmla="*/ 29 h 96"/>
                <a:gd name="T50" fmla="*/ 43 w 71"/>
                <a:gd name="T51" fmla="*/ 18 h 96"/>
                <a:gd name="T52" fmla="*/ 33 w 71"/>
                <a:gd name="T53" fmla="*/ 16 h 96"/>
                <a:gd name="T54" fmla="*/ 21 w 71"/>
                <a:gd name="T55" fmla="*/ 16 h 96"/>
                <a:gd name="T56" fmla="*/ 21 w 71"/>
                <a:gd name="T57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7" y="0"/>
                    <a:pt x="54" y="2"/>
                    <a:pt x="60" y="6"/>
                  </a:cubicBezTo>
                  <a:cubicBezTo>
                    <a:pt x="66" y="11"/>
                    <a:pt x="69" y="18"/>
                    <a:pt x="69" y="27"/>
                  </a:cubicBezTo>
                  <a:cubicBezTo>
                    <a:pt x="69" y="34"/>
                    <a:pt x="66" y="40"/>
                    <a:pt x="62" y="45"/>
                  </a:cubicBezTo>
                  <a:cubicBezTo>
                    <a:pt x="60" y="47"/>
                    <a:pt x="58" y="49"/>
                    <a:pt x="55" y="50"/>
                  </a:cubicBezTo>
                  <a:cubicBezTo>
                    <a:pt x="59" y="52"/>
                    <a:pt x="62" y="54"/>
                    <a:pt x="64" y="58"/>
                  </a:cubicBezTo>
                  <a:cubicBezTo>
                    <a:pt x="65" y="60"/>
                    <a:pt x="66" y="63"/>
                    <a:pt x="67" y="68"/>
                  </a:cubicBezTo>
                  <a:cubicBezTo>
                    <a:pt x="67" y="69"/>
                    <a:pt x="68" y="74"/>
                    <a:pt x="68" y="82"/>
                  </a:cubicBezTo>
                  <a:cubicBezTo>
                    <a:pt x="69" y="87"/>
                    <a:pt x="69" y="90"/>
                    <a:pt x="70" y="92"/>
                  </a:cubicBezTo>
                  <a:cubicBezTo>
                    <a:pt x="70" y="93"/>
                    <a:pt x="71" y="94"/>
                    <a:pt x="71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4"/>
                    <a:pt x="49" y="92"/>
                    <a:pt x="49" y="90"/>
                  </a:cubicBezTo>
                  <a:cubicBezTo>
                    <a:pt x="49" y="89"/>
                    <a:pt x="48" y="85"/>
                    <a:pt x="48" y="78"/>
                  </a:cubicBezTo>
                  <a:cubicBezTo>
                    <a:pt x="47" y="71"/>
                    <a:pt x="47" y="67"/>
                    <a:pt x="45" y="64"/>
                  </a:cubicBezTo>
                  <a:cubicBezTo>
                    <a:pt x="44" y="61"/>
                    <a:pt x="42" y="59"/>
                    <a:pt x="39" y="59"/>
                  </a:cubicBezTo>
                  <a:cubicBezTo>
                    <a:pt x="38" y="58"/>
                    <a:pt x="35" y="58"/>
                    <a:pt x="33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0" y="96"/>
                  </a:lnTo>
                  <a:close/>
                  <a:moveTo>
                    <a:pt x="21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38" y="42"/>
                    <a:pt x="43" y="41"/>
                    <a:pt x="45" y="39"/>
                  </a:cubicBezTo>
                  <a:cubicBezTo>
                    <a:pt x="47" y="36"/>
                    <a:pt x="48" y="33"/>
                    <a:pt x="48" y="29"/>
                  </a:cubicBezTo>
                  <a:cubicBezTo>
                    <a:pt x="48" y="24"/>
                    <a:pt x="46" y="21"/>
                    <a:pt x="43" y="18"/>
                  </a:cubicBezTo>
                  <a:cubicBezTo>
                    <a:pt x="41" y="17"/>
                    <a:pt x="38" y="16"/>
                    <a:pt x="33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0" name="Freeform 74"/>
            <p:cNvSpPr>
              <a:spLocks noEditPoints="1"/>
            </p:cNvSpPr>
            <p:nvPr userDrawn="1"/>
          </p:nvSpPr>
          <p:spPr bwMode="black">
            <a:xfrm>
              <a:off x="4640263" y="5792788"/>
              <a:ext cx="117475" cy="165100"/>
            </a:xfrm>
            <a:custGeom>
              <a:avLst/>
              <a:gdLst>
                <a:gd name="T0" fmla="*/ 0 w 69"/>
                <a:gd name="T1" fmla="*/ 96 h 96"/>
                <a:gd name="T2" fmla="*/ 0 w 69"/>
                <a:gd name="T3" fmla="*/ 0 h 96"/>
                <a:gd name="T4" fmla="*/ 34 w 69"/>
                <a:gd name="T5" fmla="*/ 0 h 96"/>
                <a:gd name="T6" fmla="*/ 50 w 69"/>
                <a:gd name="T7" fmla="*/ 2 h 96"/>
                <a:gd name="T8" fmla="*/ 61 w 69"/>
                <a:gd name="T9" fmla="*/ 11 h 96"/>
                <a:gd name="T10" fmla="*/ 65 w 69"/>
                <a:gd name="T11" fmla="*/ 23 h 96"/>
                <a:gd name="T12" fmla="*/ 51 w 69"/>
                <a:gd name="T13" fmla="*/ 44 h 96"/>
                <a:gd name="T14" fmla="*/ 69 w 69"/>
                <a:gd name="T15" fmla="*/ 67 h 96"/>
                <a:gd name="T16" fmla="*/ 57 w 69"/>
                <a:gd name="T17" fmla="*/ 91 h 96"/>
                <a:gd name="T18" fmla="*/ 37 w 69"/>
                <a:gd name="T19" fmla="*/ 96 h 96"/>
                <a:gd name="T20" fmla="*/ 0 w 69"/>
                <a:gd name="T21" fmla="*/ 96 h 96"/>
                <a:gd name="T22" fmla="*/ 20 w 69"/>
                <a:gd name="T23" fmla="*/ 39 h 96"/>
                <a:gd name="T24" fmla="*/ 29 w 69"/>
                <a:gd name="T25" fmla="*/ 39 h 96"/>
                <a:gd name="T26" fmla="*/ 40 w 69"/>
                <a:gd name="T27" fmla="*/ 36 h 96"/>
                <a:gd name="T28" fmla="*/ 45 w 69"/>
                <a:gd name="T29" fmla="*/ 27 h 96"/>
                <a:gd name="T30" fmla="*/ 39 w 69"/>
                <a:gd name="T31" fmla="*/ 18 h 96"/>
                <a:gd name="T32" fmla="*/ 29 w 69"/>
                <a:gd name="T33" fmla="*/ 16 h 96"/>
                <a:gd name="T34" fmla="*/ 20 w 69"/>
                <a:gd name="T35" fmla="*/ 16 h 96"/>
                <a:gd name="T36" fmla="*/ 20 w 69"/>
                <a:gd name="T37" fmla="*/ 39 h 96"/>
                <a:gd name="T38" fmla="*/ 20 w 69"/>
                <a:gd name="T39" fmla="*/ 79 h 96"/>
                <a:gd name="T40" fmla="*/ 31 w 69"/>
                <a:gd name="T41" fmla="*/ 79 h 96"/>
                <a:gd name="T42" fmla="*/ 44 w 69"/>
                <a:gd name="T43" fmla="*/ 76 h 96"/>
                <a:gd name="T44" fmla="*/ 48 w 69"/>
                <a:gd name="T45" fmla="*/ 66 h 96"/>
                <a:gd name="T46" fmla="*/ 42 w 69"/>
                <a:gd name="T47" fmla="*/ 55 h 96"/>
                <a:gd name="T48" fmla="*/ 31 w 69"/>
                <a:gd name="T49" fmla="*/ 53 h 96"/>
                <a:gd name="T50" fmla="*/ 20 w 69"/>
                <a:gd name="T51" fmla="*/ 53 h 96"/>
                <a:gd name="T52" fmla="*/ 20 w 69"/>
                <a:gd name="T53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0"/>
                    <a:pt x="46" y="0"/>
                    <a:pt x="50" y="2"/>
                  </a:cubicBezTo>
                  <a:cubicBezTo>
                    <a:pt x="55" y="4"/>
                    <a:pt x="59" y="7"/>
                    <a:pt x="61" y="11"/>
                  </a:cubicBezTo>
                  <a:cubicBezTo>
                    <a:pt x="64" y="15"/>
                    <a:pt x="65" y="19"/>
                    <a:pt x="65" y="23"/>
                  </a:cubicBezTo>
                  <a:cubicBezTo>
                    <a:pt x="65" y="33"/>
                    <a:pt x="60" y="39"/>
                    <a:pt x="51" y="44"/>
                  </a:cubicBezTo>
                  <a:cubicBezTo>
                    <a:pt x="63" y="48"/>
                    <a:pt x="69" y="56"/>
                    <a:pt x="69" y="67"/>
                  </a:cubicBezTo>
                  <a:cubicBezTo>
                    <a:pt x="69" y="78"/>
                    <a:pt x="65" y="86"/>
                    <a:pt x="57" y="91"/>
                  </a:cubicBezTo>
                  <a:cubicBezTo>
                    <a:pt x="52" y="94"/>
                    <a:pt x="45" y="96"/>
                    <a:pt x="37" y="96"/>
                  </a:cubicBezTo>
                  <a:lnTo>
                    <a:pt x="0" y="96"/>
                  </a:lnTo>
                  <a:close/>
                  <a:moveTo>
                    <a:pt x="20" y="39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8" y="38"/>
                    <a:pt x="40" y="36"/>
                  </a:cubicBezTo>
                  <a:cubicBezTo>
                    <a:pt x="43" y="34"/>
                    <a:pt x="45" y="31"/>
                    <a:pt x="45" y="27"/>
                  </a:cubicBezTo>
                  <a:cubicBezTo>
                    <a:pt x="45" y="23"/>
                    <a:pt x="43" y="20"/>
                    <a:pt x="39" y="18"/>
                  </a:cubicBezTo>
                  <a:cubicBezTo>
                    <a:pt x="37" y="17"/>
                    <a:pt x="34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39"/>
                  </a:lnTo>
                  <a:close/>
                  <a:moveTo>
                    <a:pt x="20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37" y="79"/>
                    <a:pt x="41" y="78"/>
                    <a:pt x="44" y="76"/>
                  </a:cubicBezTo>
                  <a:cubicBezTo>
                    <a:pt x="47" y="74"/>
                    <a:pt x="48" y="71"/>
                    <a:pt x="48" y="66"/>
                  </a:cubicBezTo>
                  <a:cubicBezTo>
                    <a:pt x="48" y="61"/>
                    <a:pt x="46" y="57"/>
                    <a:pt x="42" y="55"/>
                  </a:cubicBezTo>
                  <a:cubicBezTo>
                    <a:pt x="40" y="54"/>
                    <a:pt x="36" y="53"/>
                    <a:pt x="31" y="53"/>
                  </a:cubicBezTo>
                  <a:cubicBezTo>
                    <a:pt x="20" y="53"/>
                    <a:pt x="20" y="53"/>
                    <a:pt x="20" y="53"/>
                  </a:cubicBezTo>
                  <a:lnTo>
                    <a:pt x="2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1" name="Freeform 75"/>
            <p:cNvSpPr>
              <a:spLocks/>
            </p:cNvSpPr>
            <p:nvPr userDrawn="1"/>
          </p:nvSpPr>
          <p:spPr bwMode="black">
            <a:xfrm>
              <a:off x="4781550" y="5792788"/>
              <a:ext cx="36513" cy="165100"/>
            </a:xfrm>
            <a:custGeom>
              <a:avLst/>
              <a:gdLst>
                <a:gd name="T0" fmla="*/ 0 w 23"/>
                <a:gd name="T1" fmla="*/ 104 h 104"/>
                <a:gd name="T2" fmla="*/ 0 w 23"/>
                <a:gd name="T3" fmla="*/ 0 h 104"/>
                <a:gd name="T4" fmla="*/ 11 w 23"/>
                <a:gd name="T5" fmla="*/ 0 h 104"/>
                <a:gd name="T6" fmla="*/ 23 w 23"/>
                <a:gd name="T7" fmla="*/ 0 h 104"/>
                <a:gd name="T8" fmla="*/ 23 w 23"/>
                <a:gd name="T9" fmla="*/ 104 h 104"/>
                <a:gd name="T10" fmla="*/ 0 w 23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4">
                  <a:moveTo>
                    <a:pt x="0" y="104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23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2" name="Freeform 76"/>
            <p:cNvSpPr>
              <a:spLocks/>
            </p:cNvSpPr>
            <p:nvPr userDrawn="1"/>
          </p:nvSpPr>
          <p:spPr bwMode="black">
            <a:xfrm>
              <a:off x="4849813" y="5792788"/>
              <a:ext cx="120650" cy="165100"/>
            </a:xfrm>
            <a:custGeom>
              <a:avLst/>
              <a:gdLst>
                <a:gd name="T0" fmla="*/ 0 w 76"/>
                <a:gd name="T1" fmla="*/ 104 h 104"/>
                <a:gd name="T2" fmla="*/ 0 w 76"/>
                <a:gd name="T3" fmla="*/ 0 h 104"/>
                <a:gd name="T4" fmla="*/ 22 w 76"/>
                <a:gd name="T5" fmla="*/ 0 h 104"/>
                <a:gd name="T6" fmla="*/ 54 w 76"/>
                <a:gd name="T7" fmla="*/ 66 h 104"/>
                <a:gd name="T8" fmla="*/ 54 w 76"/>
                <a:gd name="T9" fmla="*/ 0 h 104"/>
                <a:gd name="T10" fmla="*/ 76 w 76"/>
                <a:gd name="T11" fmla="*/ 0 h 104"/>
                <a:gd name="T12" fmla="*/ 76 w 76"/>
                <a:gd name="T13" fmla="*/ 104 h 104"/>
                <a:gd name="T14" fmla="*/ 54 w 76"/>
                <a:gd name="T15" fmla="*/ 104 h 104"/>
                <a:gd name="T16" fmla="*/ 21 w 76"/>
                <a:gd name="T17" fmla="*/ 37 h 104"/>
                <a:gd name="T18" fmla="*/ 21 w 76"/>
                <a:gd name="T19" fmla="*/ 104 h 104"/>
                <a:gd name="T20" fmla="*/ 0 w 7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4" y="66"/>
                  </a:lnTo>
                  <a:lnTo>
                    <a:pt x="54" y="0"/>
                  </a:lnTo>
                  <a:lnTo>
                    <a:pt x="76" y="0"/>
                  </a:lnTo>
                  <a:lnTo>
                    <a:pt x="76" y="104"/>
                  </a:lnTo>
                  <a:lnTo>
                    <a:pt x="54" y="104"/>
                  </a:lnTo>
                  <a:lnTo>
                    <a:pt x="21" y="37"/>
                  </a:lnTo>
                  <a:lnTo>
                    <a:pt x="21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3" name="Freeform 77"/>
            <p:cNvSpPr>
              <a:spLocks noEditPoints="1"/>
            </p:cNvSpPr>
            <p:nvPr userDrawn="1"/>
          </p:nvSpPr>
          <p:spPr bwMode="black">
            <a:xfrm>
              <a:off x="5002213" y="5792788"/>
              <a:ext cx="127000" cy="165100"/>
            </a:xfrm>
            <a:custGeom>
              <a:avLst/>
              <a:gdLst>
                <a:gd name="T0" fmla="*/ 0 w 74"/>
                <a:gd name="T1" fmla="*/ 96 h 96"/>
                <a:gd name="T2" fmla="*/ 0 w 74"/>
                <a:gd name="T3" fmla="*/ 0 h 96"/>
                <a:gd name="T4" fmla="*/ 29 w 74"/>
                <a:gd name="T5" fmla="*/ 0 h 96"/>
                <a:gd name="T6" fmla="*/ 60 w 74"/>
                <a:gd name="T7" fmla="*/ 10 h 96"/>
                <a:gd name="T8" fmla="*/ 74 w 74"/>
                <a:gd name="T9" fmla="*/ 48 h 96"/>
                <a:gd name="T10" fmla="*/ 61 w 74"/>
                <a:gd name="T11" fmla="*/ 85 h 96"/>
                <a:gd name="T12" fmla="*/ 45 w 74"/>
                <a:gd name="T13" fmla="*/ 94 h 96"/>
                <a:gd name="T14" fmla="*/ 29 w 74"/>
                <a:gd name="T15" fmla="*/ 96 h 96"/>
                <a:gd name="T16" fmla="*/ 0 w 74"/>
                <a:gd name="T17" fmla="*/ 96 h 96"/>
                <a:gd name="T18" fmla="*/ 20 w 74"/>
                <a:gd name="T19" fmla="*/ 78 h 96"/>
                <a:gd name="T20" fmla="*/ 30 w 74"/>
                <a:gd name="T21" fmla="*/ 78 h 96"/>
                <a:gd name="T22" fmla="*/ 45 w 74"/>
                <a:gd name="T23" fmla="*/ 73 h 96"/>
                <a:gd name="T24" fmla="*/ 53 w 74"/>
                <a:gd name="T25" fmla="*/ 47 h 96"/>
                <a:gd name="T26" fmla="*/ 47 w 74"/>
                <a:gd name="T27" fmla="*/ 25 h 96"/>
                <a:gd name="T28" fmla="*/ 29 w 74"/>
                <a:gd name="T29" fmla="*/ 17 h 96"/>
                <a:gd name="T30" fmla="*/ 20 w 74"/>
                <a:gd name="T31" fmla="*/ 17 h 96"/>
                <a:gd name="T32" fmla="*/ 20 w 74"/>
                <a:gd name="T33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2" y="0"/>
                    <a:pt x="53" y="3"/>
                    <a:pt x="60" y="10"/>
                  </a:cubicBezTo>
                  <a:cubicBezTo>
                    <a:pt x="69" y="19"/>
                    <a:pt x="74" y="31"/>
                    <a:pt x="74" y="48"/>
                  </a:cubicBezTo>
                  <a:cubicBezTo>
                    <a:pt x="74" y="63"/>
                    <a:pt x="69" y="76"/>
                    <a:pt x="61" y="85"/>
                  </a:cubicBezTo>
                  <a:cubicBezTo>
                    <a:pt x="56" y="89"/>
                    <a:pt x="51" y="92"/>
                    <a:pt x="45" y="94"/>
                  </a:cubicBezTo>
                  <a:cubicBezTo>
                    <a:pt x="40" y="95"/>
                    <a:pt x="35" y="96"/>
                    <a:pt x="29" y="96"/>
                  </a:cubicBezTo>
                  <a:lnTo>
                    <a:pt x="0" y="96"/>
                  </a:lnTo>
                  <a:close/>
                  <a:moveTo>
                    <a:pt x="20" y="78"/>
                  </a:moveTo>
                  <a:cubicBezTo>
                    <a:pt x="30" y="78"/>
                    <a:pt x="30" y="78"/>
                    <a:pt x="30" y="78"/>
                  </a:cubicBezTo>
                  <a:cubicBezTo>
                    <a:pt x="37" y="78"/>
                    <a:pt x="42" y="76"/>
                    <a:pt x="45" y="73"/>
                  </a:cubicBezTo>
                  <a:cubicBezTo>
                    <a:pt x="51" y="67"/>
                    <a:pt x="53" y="59"/>
                    <a:pt x="53" y="47"/>
                  </a:cubicBezTo>
                  <a:cubicBezTo>
                    <a:pt x="53" y="38"/>
                    <a:pt x="51" y="30"/>
                    <a:pt x="47" y="25"/>
                  </a:cubicBezTo>
                  <a:cubicBezTo>
                    <a:pt x="43" y="20"/>
                    <a:pt x="37" y="17"/>
                    <a:pt x="29" y="17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4" name="Freeform 78"/>
            <p:cNvSpPr>
              <a:spLocks/>
            </p:cNvSpPr>
            <p:nvPr userDrawn="1"/>
          </p:nvSpPr>
          <p:spPr bwMode="black">
            <a:xfrm>
              <a:off x="5153025" y="5792788"/>
              <a:ext cx="106363" cy="165100"/>
            </a:xfrm>
            <a:custGeom>
              <a:avLst/>
              <a:gdLst>
                <a:gd name="T0" fmla="*/ 0 w 67"/>
                <a:gd name="T1" fmla="*/ 104 h 104"/>
                <a:gd name="T2" fmla="*/ 0 w 67"/>
                <a:gd name="T3" fmla="*/ 0 h 104"/>
                <a:gd name="T4" fmla="*/ 66 w 67"/>
                <a:gd name="T5" fmla="*/ 0 h 104"/>
                <a:gd name="T6" fmla="*/ 66 w 67"/>
                <a:gd name="T7" fmla="*/ 19 h 104"/>
                <a:gd name="T8" fmla="*/ 23 w 67"/>
                <a:gd name="T9" fmla="*/ 19 h 104"/>
                <a:gd name="T10" fmla="*/ 23 w 67"/>
                <a:gd name="T11" fmla="*/ 42 h 104"/>
                <a:gd name="T12" fmla="*/ 63 w 67"/>
                <a:gd name="T13" fmla="*/ 42 h 104"/>
                <a:gd name="T14" fmla="*/ 63 w 67"/>
                <a:gd name="T15" fmla="*/ 60 h 104"/>
                <a:gd name="T16" fmla="*/ 23 w 67"/>
                <a:gd name="T17" fmla="*/ 60 h 104"/>
                <a:gd name="T18" fmla="*/ 23 w 67"/>
                <a:gd name="T19" fmla="*/ 85 h 104"/>
                <a:gd name="T20" fmla="*/ 67 w 67"/>
                <a:gd name="T21" fmla="*/ 85 h 104"/>
                <a:gd name="T22" fmla="*/ 67 w 67"/>
                <a:gd name="T23" fmla="*/ 104 h 104"/>
                <a:gd name="T24" fmla="*/ 0 w 67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4">
                  <a:moveTo>
                    <a:pt x="0" y="10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3" y="19"/>
                  </a:lnTo>
                  <a:lnTo>
                    <a:pt x="23" y="42"/>
                  </a:lnTo>
                  <a:lnTo>
                    <a:pt x="63" y="42"/>
                  </a:lnTo>
                  <a:lnTo>
                    <a:pt x="63" y="60"/>
                  </a:lnTo>
                  <a:lnTo>
                    <a:pt x="23" y="60"/>
                  </a:lnTo>
                  <a:lnTo>
                    <a:pt x="23" y="85"/>
                  </a:lnTo>
                  <a:lnTo>
                    <a:pt x="67" y="85"/>
                  </a:lnTo>
                  <a:lnTo>
                    <a:pt x="67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5" name="Freeform 79"/>
            <p:cNvSpPr>
              <a:spLocks/>
            </p:cNvSpPr>
            <p:nvPr userDrawn="1"/>
          </p:nvSpPr>
          <p:spPr bwMode="black">
            <a:xfrm>
              <a:off x="5276850" y="5792788"/>
              <a:ext cx="114300" cy="165100"/>
            </a:xfrm>
            <a:custGeom>
              <a:avLst/>
              <a:gdLst>
                <a:gd name="T0" fmla="*/ 26 w 72"/>
                <a:gd name="T1" fmla="*/ 104 h 104"/>
                <a:gd name="T2" fmla="*/ 26 w 72"/>
                <a:gd name="T3" fmla="*/ 19 h 104"/>
                <a:gd name="T4" fmla="*/ 0 w 72"/>
                <a:gd name="T5" fmla="*/ 19 h 104"/>
                <a:gd name="T6" fmla="*/ 0 w 72"/>
                <a:gd name="T7" fmla="*/ 0 h 104"/>
                <a:gd name="T8" fmla="*/ 72 w 72"/>
                <a:gd name="T9" fmla="*/ 0 h 104"/>
                <a:gd name="T10" fmla="*/ 72 w 72"/>
                <a:gd name="T11" fmla="*/ 19 h 104"/>
                <a:gd name="T12" fmla="*/ 47 w 72"/>
                <a:gd name="T13" fmla="*/ 19 h 104"/>
                <a:gd name="T14" fmla="*/ 47 w 72"/>
                <a:gd name="T15" fmla="*/ 104 h 104"/>
                <a:gd name="T16" fmla="*/ 26 w 72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04">
                  <a:moveTo>
                    <a:pt x="26" y="104"/>
                  </a:move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9"/>
                  </a:lnTo>
                  <a:lnTo>
                    <a:pt x="47" y="19"/>
                  </a:lnTo>
                  <a:lnTo>
                    <a:pt x="47" y="104"/>
                  </a:lnTo>
                  <a:lnTo>
                    <a:pt x="26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sp>
          <p:nvSpPr>
            <p:cNvPr id="36" name="Freeform 80"/>
            <p:cNvSpPr>
              <a:spLocks/>
            </p:cNvSpPr>
            <p:nvPr userDrawn="1"/>
          </p:nvSpPr>
          <p:spPr bwMode="black">
            <a:xfrm>
              <a:off x="5400675" y="5922963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131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2334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923330"/>
          </a:xfrm>
          <a:noFill/>
        </p:spPr>
        <p:txBody>
          <a:bodyPr wrap="square" lIns="0" tIns="0">
            <a:spAutoFit/>
          </a:bodyPr>
          <a:lstStyle>
            <a:lvl1pPr>
              <a:defRPr sz="6000" baseline="0" smtClean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defRPr>
            </a:lvl1pPr>
          </a:lstStyle>
          <a:p>
            <a:r>
              <a:rPr lang="de-DE" dirty="0"/>
              <a:t>Inhalt/Agenda</a:t>
            </a:r>
          </a:p>
        </p:txBody>
      </p:sp>
    </p:spTree>
    <p:extLst>
      <p:ext uri="{BB962C8B-B14F-4D97-AF65-F5344CB8AC3E}">
        <p14:creationId xmlns:p14="http://schemas.microsoft.com/office/powerpoint/2010/main" val="261152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7932742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30" imgW="360" imgH="360" progId="TCLayout.ActiveDocument.1">
                  <p:embed/>
                </p:oleObj>
              </mc:Choice>
              <mc:Fallback>
                <p:oleObj name="think-cell Folie" r:id="rId30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23851" y="198000"/>
            <a:ext cx="10872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4000" y="1476000"/>
            <a:ext cx="10872000" cy="40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9921600" y="5832475"/>
            <a:ext cx="82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err="1"/>
              <a:t>tt.mm.jjjj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4662000" y="5832475"/>
            <a:ext cx="514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– Streng vertraulich, Vertraulich, Intern –     Autor/Thema der Präsentation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10836000" y="5832475"/>
            <a:ext cx="360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1E778BED-4F8F-4606-8DC9-6E6D9390CC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 descr="T_Logo_3c_Slogan_p_DE_1000%.emf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323849" y="5832937"/>
            <a:ext cx="2444018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4020" r:id="rId2"/>
    <p:sldLayoutId id="2147484021" r:id="rId3"/>
    <p:sldLayoutId id="2147484022" r:id="rId4"/>
    <p:sldLayoutId id="2147484023" r:id="rId5"/>
    <p:sldLayoutId id="2147484025" r:id="rId6"/>
    <p:sldLayoutId id="2147484027" r:id="rId7"/>
    <p:sldLayoutId id="2147484026" r:id="rId8"/>
    <p:sldLayoutId id="2147483986" r:id="rId9"/>
    <p:sldLayoutId id="2147483985" r:id="rId10"/>
    <p:sldLayoutId id="2147483982" r:id="rId11"/>
    <p:sldLayoutId id="2147484011" r:id="rId12"/>
    <p:sldLayoutId id="2147483718" r:id="rId13"/>
    <p:sldLayoutId id="2147483722" r:id="rId14"/>
    <p:sldLayoutId id="2147483723" r:id="rId15"/>
    <p:sldLayoutId id="2147483969" r:id="rId16"/>
    <p:sldLayoutId id="2147483970" r:id="rId17"/>
    <p:sldLayoutId id="2147483972" r:id="rId18"/>
    <p:sldLayoutId id="2147483971" r:id="rId19"/>
    <p:sldLayoutId id="2147483973" r:id="rId20"/>
    <p:sldLayoutId id="2147483716" r:id="rId21"/>
    <p:sldLayoutId id="2147484018" r:id="rId22"/>
    <p:sldLayoutId id="2147484019" r:id="rId23"/>
    <p:sldLayoutId id="2147483930" r:id="rId24"/>
    <p:sldLayoutId id="2147483959" r:id="rId25"/>
    <p:sldLayoutId id="2147483960" r:id="rId26"/>
  </p:sldLayoutIdLst>
  <p:hf hdr="0" ftr="0" dt="0"/>
  <p:txStyles>
    <p:titleStyle>
      <a:lvl1pPr marL="0" indent="0" algn="l" defTabSz="457322" rtl="0" eaLnBrk="1" fontAlgn="base" hangingPunct="1">
        <a:lnSpc>
          <a:spcPct val="100000"/>
        </a:lnSpc>
        <a:spcBef>
          <a:spcPts val="0"/>
        </a:spcBef>
        <a:spcAft>
          <a:spcPct val="0"/>
        </a:spcAft>
        <a:defRPr lang="de-DE" sz="3200" kern="1200" cap="all" baseline="0" dirty="0">
          <a:solidFill>
            <a:schemeClr val="tx2"/>
          </a:solidFill>
          <a:latin typeface="+mj-lt"/>
          <a:ea typeface="+mj-ea"/>
          <a:cs typeface="TeleGrotesk Next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576226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orient="horz" pos="930" userDrawn="1">
          <p15:clr>
            <a:srgbClr val="F26B43"/>
          </p15:clr>
        </p15:guide>
        <p15:guide id="4" orient="horz" pos="3470" userDrawn="1">
          <p15:clr>
            <a:srgbClr val="F26B43"/>
          </p15:clr>
        </p15:guide>
        <p15:guide id="5" orient="horz" pos="3878" userDrawn="1">
          <p15:clr>
            <a:srgbClr val="F26B43"/>
          </p15:clr>
        </p15:guide>
        <p15:guide id="6" pos="204" userDrawn="1">
          <p15:clr>
            <a:srgbClr val="F26B43"/>
          </p15:clr>
        </p15:guide>
        <p15:guide id="7" pos="7054" userDrawn="1">
          <p15:clr>
            <a:srgbClr val="F26B43"/>
          </p15:clr>
        </p15:guide>
        <p15:guide id="8" orient="horz" pos="3674" userDrawn="1">
          <p15:clr>
            <a:srgbClr val="F26B43"/>
          </p15:clr>
        </p15:guide>
        <p15:guide id="9" orient="horz" pos="3266" userDrawn="1">
          <p15:clr>
            <a:srgbClr val="F26B43"/>
          </p15:clr>
        </p15:guide>
        <p15:guide id="11" orient="horz" pos="204" userDrawn="1">
          <p15:clr>
            <a:srgbClr val="F26B43"/>
          </p15:clr>
        </p15:guide>
        <p15:guide id="12" pos="1848" userDrawn="1">
          <p15:clr>
            <a:srgbClr val="F26B43"/>
          </p15:clr>
        </p15:guide>
        <p15:guide id="13" pos="1939" userDrawn="1">
          <p15:clr>
            <a:srgbClr val="F26B43"/>
          </p15:clr>
        </p15:guide>
        <p15:guide id="14" pos="3674" userDrawn="1">
          <p15:clr>
            <a:srgbClr val="F26B43"/>
          </p15:clr>
        </p15:guide>
        <p15:guide id="15" pos="3584" userDrawn="1">
          <p15:clr>
            <a:srgbClr val="F26B43"/>
          </p15:clr>
        </p15:guide>
        <p15:guide id="16" pos="5409" userDrawn="1">
          <p15:clr>
            <a:srgbClr val="F26B43"/>
          </p15:clr>
        </p15:guide>
        <p15:guide id="17" pos="5318" userDrawn="1">
          <p15:clr>
            <a:srgbClr val="F26B43"/>
          </p15:clr>
        </p15:guide>
        <p15:guide id="20" pos="3833" userDrawn="1">
          <p15:clr>
            <a:srgbClr val="FDE53C"/>
          </p15:clr>
        </p15:guide>
        <p15:guide id="21" pos="3425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0144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TCT Lab </a:t>
            </a:r>
            <a:r>
              <a:rPr lang="de-DE" dirty="0" err="1"/>
              <a:t>Nuremberg</a:t>
            </a:r>
            <a:br>
              <a:rPr lang="de-DE" dirty="0">
                <a:cs typeface="TeleGrotesk Next Ultra" pitchFamily="2" charset="0"/>
              </a:rPr>
            </a:br>
            <a:r>
              <a:rPr lang="de-DE" dirty="0">
                <a:cs typeface="TeleGrotesk Next Ultra" pitchFamily="2" charset="0"/>
              </a:rPr>
              <a:t>IP Handling</a:t>
            </a:r>
          </a:p>
        </p:txBody>
      </p:sp>
    </p:spTree>
    <p:extLst>
      <p:ext uri="{BB962C8B-B14F-4D97-AF65-F5344CB8AC3E}">
        <p14:creationId xmlns:p14="http://schemas.microsoft.com/office/powerpoint/2010/main" val="318829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0853F-0C28-4FBF-9AC0-D1108391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Services - Tel-IT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EB52C-5586-47BA-A7B5-EAD5AC26E4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/ </a:t>
            </a:r>
            <a:r>
              <a:rPr lang="de-DE" dirty="0" err="1"/>
              <a:t>replace</a:t>
            </a:r>
            <a:r>
              <a:rPr lang="de-DE" dirty="0"/>
              <a:t> / </a:t>
            </a:r>
            <a:r>
              <a:rPr lang="de-DE" dirty="0" err="1"/>
              <a:t>remove</a:t>
            </a:r>
            <a:r>
              <a:rPr lang="de-DE" dirty="0"/>
              <a:t> 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LineCard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/ </a:t>
            </a:r>
            <a:r>
              <a:rPr lang="de-DE" dirty="0" err="1"/>
              <a:t>modify</a:t>
            </a:r>
            <a:r>
              <a:rPr lang="de-DE" dirty="0"/>
              <a:t> /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subscriber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Retail / Business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Change Port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Node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Same /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bandwidth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Alarming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tests</a:t>
            </a:r>
            <a:r>
              <a:rPr lang="de-DE" dirty="0"/>
              <a:t> an E2E Service Check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planned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BFC1D7-E80B-43DD-B45E-B6DDC74440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A55416-0862-4260-9B15-35DDD07EE6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885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2AFCD-733C-4BD3-8998-5A3975B3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0B477-EA07-4DBD-AE21-A28F08A677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Network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Customer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send </a:t>
            </a:r>
            <a:r>
              <a:rPr lang="de-DE" dirty="0" err="1"/>
              <a:t>through</a:t>
            </a:r>
            <a:r>
              <a:rPr lang="de-DE" dirty="0"/>
              <a:t>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ViperNet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Testnetwork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DT‘s</a:t>
            </a:r>
            <a:r>
              <a:rPr lang="de-DE" dirty="0"/>
              <a:t> IP2 </a:t>
            </a:r>
            <a:r>
              <a:rPr lang="de-DE" dirty="0" err="1"/>
              <a:t>Bacbone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CNF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OAM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T-ELS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 Network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Supervision, OAM, etc.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Ref</a:t>
            </a:r>
            <a:r>
              <a:rPr lang="de-DE" dirty="0"/>
              <a:t>-TDCN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Setup and </a:t>
            </a:r>
            <a:r>
              <a:rPr lang="de-DE" dirty="0" err="1"/>
              <a:t>operated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DT‘s</a:t>
            </a:r>
            <a:r>
              <a:rPr lang="de-DE" dirty="0"/>
              <a:t> TDCN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Managed</a:t>
            </a:r>
            <a:r>
              <a:rPr lang="de-DE" dirty="0"/>
              <a:t> and </a:t>
            </a:r>
            <a:r>
              <a:rPr lang="de-DE" dirty="0" err="1"/>
              <a:t>operated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/>
              <a:t> DCI 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OAM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T-ELS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5ED0C-2321-4B2A-AF84-8DB3FA232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Interconnection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Campus LAN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in </a:t>
            </a:r>
            <a:r>
              <a:rPr lang="de-DE" dirty="0" err="1"/>
              <a:t>Nuremberg</a:t>
            </a:r>
            <a:r>
              <a:rPr lang="de-DE" dirty="0"/>
              <a:t>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LabNet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Connection </a:t>
            </a:r>
            <a:r>
              <a:rPr lang="de-DE" dirty="0" err="1"/>
              <a:t>of</a:t>
            </a:r>
            <a:r>
              <a:rPr lang="de-DE" dirty="0"/>
              <a:t> different Labs </a:t>
            </a:r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Bonn, Darmstadt, Essen, Berlin, Ulm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60CAA-041F-488C-8D7C-BC27690E6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014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5A102-1E64-4E7F-81B1-103D0E3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05BE3-E895-4432-8351-9D23F0E6D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SW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HW </a:t>
            </a:r>
            <a:r>
              <a:rPr lang="de-DE" dirty="0" err="1"/>
              <a:t>Extensions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Non-</a:t>
            </a:r>
            <a:r>
              <a:rPr lang="de-DE" dirty="0" err="1"/>
              <a:t>vendor</a:t>
            </a:r>
            <a:r>
              <a:rPr lang="de-DE" dirty="0"/>
              <a:t> </a:t>
            </a:r>
            <a:r>
              <a:rPr lang="de-DE" dirty="0" err="1"/>
              <a:t>optics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Line Cards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Management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New HW Devices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Mini MSAN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New OLTs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Migration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CNTDB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BNG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Plattformsteuerung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E3602F-B0F7-479E-B3B1-A741A3807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D3201-4B20-407D-B303-4B1C43EAF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253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5D3CB-DE93-41F5-9F26-A6A009A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 </a:t>
            </a:r>
            <a:r>
              <a:rPr lang="de-DE" dirty="0" err="1"/>
              <a:t>Adressing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A4C77-B53B-4664-B532-929DD0A377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New network </a:t>
            </a:r>
            <a:r>
              <a:rPr lang="de-DE" dirty="0" err="1"/>
              <a:t>elements</a:t>
            </a:r>
            <a:r>
              <a:rPr lang="de-DE" dirty="0"/>
              <a:t> /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cards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Extensions</a:t>
            </a:r>
            <a:r>
              <a:rPr lang="de-DE" dirty="0"/>
              <a:t> (</a:t>
            </a:r>
            <a:r>
              <a:rPr lang="de-DE" dirty="0" err="1"/>
              <a:t>predfined</a:t>
            </a:r>
            <a:r>
              <a:rPr lang="de-DE" dirty="0"/>
              <a:t> </a:t>
            </a:r>
            <a:r>
              <a:rPr lang="de-DE" dirty="0" err="1"/>
              <a:t>pools</a:t>
            </a:r>
            <a:r>
              <a:rPr lang="de-DE" dirty="0"/>
              <a:t> do not fit </a:t>
            </a:r>
            <a:r>
              <a:rPr lang="de-DE" dirty="0" err="1"/>
              <a:t>anymore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Testtools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F2F8F4-4A3F-4F0B-BB0C-2914AE4CF3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Huge</a:t>
            </a:r>
            <a:r>
              <a:rPr lang="de-DE" dirty="0"/>
              <a:t> Excel </a:t>
            </a:r>
            <a:r>
              <a:rPr lang="de-DE" dirty="0" err="1"/>
              <a:t>files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Swap </a:t>
            </a:r>
            <a:r>
              <a:rPr lang="de-DE" dirty="0" err="1"/>
              <a:t>to</a:t>
            </a:r>
            <a:r>
              <a:rPr lang="de-DE" dirty="0"/>
              <a:t> DB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155EF7-0BA7-4AC4-862A-C0DC9AE02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812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pieren 120"/>
          <p:cNvGrpSpPr/>
          <p:nvPr/>
        </p:nvGrpSpPr>
        <p:grpSpPr>
          <a:xfrm>
            <a:off x="-2" y="5672818"/>
            <a:ext cx="10871203" cy="708502"/>
            <a:chOff x="-2" y="5771674"/>
            <a:chExt cx="10871203" cy="708502"/>
          </a:xfrm>
        </p:grpSpPr>
        <p:sp>
          <p:nvSpPr>
            <p:cNvPr id="122" name="Rechteck 121"/>
            <p:cNvSpPr/>
            <p:nvPr/>
          </p:nvSpPr>
          <p:spPr bwMode="gray">
            <a:xfrm>
              <a:off x="-2" y="5771674"/>
              <a:ext cx="10871203" cy="708502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sz="1800" dirty="0">
                <a:solidFill>
                  <a:srgbClr val="4B4B4B"/>
                </a:solidFill>
                <a:cs typeface="TeleGrotesk Next" pitchFamily="2" charset="0"/>
              </a:endParaRPr>
            </a:p>
          </p:txBody>
        </p:sp>
        <p:grpSp>
          <p:nvGrpSpPr>
            <p:cNvPr id="123" name="Gruppieren 122"/>
            <p:cNvGrpSpPr/>
            <p:nvPr/>
          </p:nvGrpSpPr>
          <p:grpSpPr>
            <a:xfrm>
              <a:off x="324000" y="6015673"/>
              <a:ext cx="9926533" cy="184025"/>
              <a:chOff x="324000" y="6018054"/>
              <a:chExt cx="9926533" cy="184025"/>
            </a:xfrm>
          </p:grpSpPr>
          <p:sp>
            <p:nvSpPr>
              <p:cNvPr id="124" name="Rectangle 14"/>
              <p:cNvSpPr>
                <a:spLocks noChangeArrowheads="1"/>
              </p:cNvSpPr>
              <p:nvPr/>
            </p:nvSpPr>
            <p:spPr bwMode="gray">
              <a:xfrm>
                <a:off x="324000" y="6018054"/>
                <a:ext cx="1301959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E20074"/>
                    </a:solidFill>
                    <a:latin typeface="TeleGrotesk Next Ultra" pitchFamily="2" charset="0"/>
                    <a:sym typeface="TeleGrotesk Next Ultra" pitchFamily="2" charset="0"/>
                  </a:rPr>
                  <a:t>Navigationsleiste</a:t>
                </a:r>
              </a:p>
            </p:txBody>
          </p:sp>
          <p:sp>
            <p:nvSpPr>
              <p:cNvPr id="125" name="Rectangle 15"/>
              <p:cNvSpPr>
                <a:spLocks noChangeArrowheads="1"/>
              </p:cNvSpPr>
              <p:nvPr/>
            </p:nvSpPr>
            <p:spPr bwMode="gray">
              <a:xfrm>
                <a:off x="2336640" y="6018054"/>
                <a:ext cx="968535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4B4B4B"/>
                    </a:solidFill>
                    <a:latin typeface="TeleGrotesk Next Ultra" pitchFamily="2" charset="0"/>
                    <a:sym typeface="TeleGrotesk Next Ultra" pitchFamily="2" charset="0"/>
                  </a:rPr>
                  <a:t>Zum Kopieren</a:t>
                </a:r>
              </a:p>
            </p:txBody>
          </p:sp>
          <p:sp>
            <p:nvSpPr>
              <p:cNvPr id="126" name="Rectangle 16"/>
              <p:cNvSpPr>
                <a:spLocks noChangeArrowheads="1"/>
              </p:cNvSpPr>
              <p:nvPr/>
            </p:nvSpPr>
            <p:spPr bwMode="gray">
              <a:xfrm>
                <a:off x="4019062" y="6018054"/>
                <a:ext cx="1083951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4B4B4B"/>
                    </a:solidFill>
                    <a:latin typeface="TeleGrotesk Next Ultra" pitchFamily="2" charset="0"/>
                    <a:sym typeface="TeleGrotesk Next Ultra" pitchFamily="2" charset="0"/>
                  </a:rPr>
                  <a:t>Auf Ihre Folien</a:t>
                </a:r>
              </a:p>
            </p:txBody>
          </p:sp>
          <p:sp>
            <p:nvSpPr>
              <p:cNvPr id="127" name="Rectangle 17"/>
              <p:cNvSpPr>
                <a:spLocks noChangeArrowheads="1"/>
              </p:cNvSpPr>
              <p:nvPr/>
            </p:nvSpPr>
            <p:spPr bwMode="gray">
              <a:xfrm>
                <a:off x="5808885" y="6018054"/>
                <a:ext cx="649537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4B4B4B"/>
                    </a:solidFill>
                    <a:latin typeface="TeleGrotesk Next Ultra" pitchFamily="2" charset="0"/>
                    <a:sym typeface="TeleGrotesk Next Ultra" pitchFamily="2" charset="0"/>
                  </a:rPr>
                  <a:t>Das Logo</a:t>
                </a:r>
              </a:p>
            </p:txBody>
          </p:sp>
          <p:sp>
            <p:nvSpPr>
              <p:cNvPr id="128" name="Rectangle 18"/>
              <p:cNvSpPr>
                <a:spLocks noChangeArrowheads="1"/>
              </p:cNvSpPr>
              <p:nvPr/>
            </p:nvSpPr>
            <p:spPr bwMode="gray">
              <a:xfrm>
                <a:off x="7188339" y="6018054"/>
                <a:ext cx="641522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4B4B4B"/>
                    </a:solidFill>
                    <a:latin typeface="TeleGrotesk Next Ultra" pitchFamily="2" charset="0"/>
                    <a:sym typeface="TeleGrotesk Next Ultra" pitchFamily="2" charset="0"/>
                  </a:rPr>
                  <a:t>Entfällt</a:t>
                </a:r>
              </a:p>
            </p:txBody>
          </p:sp>
          <p:sp>
            <p:nvSpPr>
              <p:cNvPr id="129" name="Rectangle 19"/>
              <p:cNvSpPr>
                <a:spLocks noChangeArrowheads="1"/>
              </p:cNvSpPr>
              <p:nvPr/>
            </p:nvSpPr>
            <p:spPr bwMode="gray">
              <a:xfrm>
                <a:off x="8559778" y="6018054"/>
                <a:ext cx="654346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4B4B4B"/>
                    </a:solidFill>
                    <a:latin typeface="TeleGrotesk Next Ultra" pitchFamily="2" charset="0"/>
                    <a:sym typeface="TeleGrotesk Next Ultra" pitchFamily="2" charset="0"/>
                  </a:rPr>
                  <a:t>In diesem</a:t>
                </a:r>
              </a:p>
            </p:txBody>
          </p:sp>
          <p:sp>
            <p:nvSpPr>
              <p:cNvPr id="130" name="Rectangle 20"/>
              <p:cNvSpPr>
                <a:spLocks noChangeArrowheads="1"/>
              </p:cNvSpPr>
              <p:nvPr/>
            </p:nvSpPr>
            <p:spPr bwMode="gray">
              <a:xfrm>
                <a:off x="9937627" y="6018054"/>
                <a:ext cx="312906" cy="1840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1588">
                  <a:lnSpc>
                    <a:spcPct val="104000"/>
                  </a:lnSpc>
                </a:pPr>
                <a:r>
                  <a:rPr lang="de-DE" sz="1150" cap="all" dirty="0">
                    <a:solidFill>
                      <a:srgbClr val="4B4B4B"/>
                    </a:solidFill>
                    <a:latin typeface="TeleGrotesk Next Ultra" pitchFamily="2" charset="0"/>
                    <a:sym typeface="TeleGrotesk Next Ultra" pitchFamily="2" charset="0"/>
                  </a:rPr>
                  <a:t>Fall</a:t>
                </a:r>
              </a:p>
            </p:txBody>
          </p:sp>
        </p:grpSp>
      </p:grpSp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00903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uppierung 5"/>
          <p:cNvGrpSpPr/>
          <p:nvPr/>
        </p:nvGrpSpPr>
        <p:grpSpPr bwMode="ltGray">
          <a:xfrm>
            <a:off x="-1" y="0"/>
            <a:ext cx="11522076" cy="6480175"/>
            <a:chOff x="-1" y="0"/>
            <a:chExt cx="11522076" cy="6480175"/>
          </a:xfrm>
        </p:grpSpPr>
        <p:cxnSp>
          <p:nvCxnSpPr>
            <p:cNvPr id="87" name="Gerade Verbindung 22"/>
            <p:cNvCxnSpPr>
              <a:cxnSpLocks noChangeShapeType="1"/>
            </p:cNvCxnSpPr>
            <p:nvPr/>
          </p:nvCxnSpPr>
          <p:spPr bwMode="ltGray">
            <a:xfrm flipH="1">
              <a:off x="0" y="324000"/>
              <a:ext cx="11520000" cy="0"/>
            </a:xfrm>
            <a:prstGeom prst="line">
              <a:avLst/>
            </a:prstGeom>
            <a:noFill/>
            <a:ln w="12700" algn="ctr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</p:spPr>
        </p:cxnSp>
        <p:cxnSp>
          <p:nvCxnSpPr>
            <p:cNvPr id="88" name="Gerade Verbindung 22"/>
            <p:cNvCxnSpPr>
              <a:cxnSpLocks noChangeShapeType="1"/>
            </p:cNvCxnSpPr>
            <p:nvPr/>
          </p:nvCxnSpPr>
          <p:spPr bwMode="ltGray">
            <a:xfrm flipH="1">
              <a:off x="0" y="6155207"/>
              <a:ext cx="11522075" cy="0"/>
            </a:xfrm>
            <a:prstGeom prst="line">
              <a:avLst/>
            </a:prstGeom>
            <a:noFill/>
            <a:ln w="12700" algn="ctr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</p:cxnSp>
        <p:cxnSp>
          <p:nvCxnSpPr>
            <p:cNvPr id="91" name="Gerade Verbindung 22"/>
            <p:cNvCxnSpPr>
              <a:cxnSpLocks noChangeShapeType="1"/>
            </p:cNvCxnSpPr>
            <p:nvPr/>
          </p:nvCxnSpPr>
          <p:spPr bwMode="ltGray">
            <a:xfrm flipH="1">
              <a:off x="-1" y="5508625"/>
              <a:ext cx="11520000" cy="0"/>
            </a:xfrm>
            <a:prstGeom prst="line">
              <a:avLst/>
            </a:prstGeom>
            <a:noFill/>
            <a:ln w="12700" algn="ctr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</p:cxnSp>
        <p:cxnSp>
          <p:nvCxnSpPr>
            <p:cNvPr id="96" name="Gerade Verbindung 22"/>
            <p:cNvCxnSpPr>
              <a:cxnSpLocks noChangeShapeType="1"/>
            </p:cNvCxnSpPr>
            <p:nvPr/>
          </p:nvCxnSpPr>
          <p:spPr bwMode="ltGray">
            <a:xfrm flipH="1">
              <a:off x="0" y="5184000"/>
              <a:ext cx="11520000" cy="0"/>
            </a:xfrm>
            <a:prstGeom prst="line">
              <a:avLst/>
            </a:prstGeom>
            <a:noFill/>
            <a:ln w="12700" algn="ctr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</p:cxnSp>
        <p:sp>
          <p:nvSpPr>
            <p:cNvPr id="97" name="Line 96"/>
            <p:cNvSpPr>
              <a:spLocks noChangeShapeType="1"/>
            </p:cNvSpPr>
            <p:nvPr/>
          </p:nvSpPr>
          <p:spPr bwMode="ltGray">
            <a:xfrm>
              <a:off x="324000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91428" tIns="45714" rIns="91428" bIns="45714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sz="1200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ltGray">
            <a:xfrm>
              <a:off x="11196638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91428" tIns="45714" rIns="91428" bIns="45714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cxnSp>
          <p:nvCxnSpPr>
            <p:cNvPr id="99" name="Gerade Verbindung 22"/>
            <p:cNvCxnSpPr>
              <a:cxnSpLocks noChangeShapeType="1"/>
            </p:cNvCxnSpPr>
            <p:nvPr/>
          </p:nvCxnSpPr>
          <p:spPr bwMode="ltGray">
            <a:xfrm flipH="1">
              <a:off x="0" y="1474723"/>
              <a:ext cx="11520000" cy="0"/>
            </a:xfrm>
            <a:prstGeom prst="line">
              <a:avLst/>
            </a:prstGeom>
            <a:noFill/>
            <a:ln w="12700" algn="ctr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</p:cxnSp>
        <p:sp>
          <p:nvSpPr>
            <p:cNvPr id="100" name="Line 102"/>
            <p:cNvSpPr>
              <a:spLocks noChangeShapeType="1"/>
            </p:cNvSpPr>
            <p:nvPr/>
          </p:nvSpPr>
          <p:spPr bwMode="ltGray">
            <a:xfrm>
              <a:off x="5689600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91428" tIns="45714" rIns="91428" bIns="45714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ltGray">
            <a:xfrm>
              <a:off x="5832475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91428" tIns="45714" rIns="91428" bIns="45714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ltGray">
            <a:xfrm>
              <a:off x="8586000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115214" tIns="57607" rIns="115214" bIns="57607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ltGray">
            <a:xfrm>
              <a:off x="3078163" y="175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115214" tIns="57607" rIns="115214" bIns="57607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cxnSp>
          <p:nvCxnSpPr>
            <p:cNvPr id="104" name="Gerade Verbindung 22"/>
            <p:cNvCxnSpPr>
              <a:cxnSpLocks noChangeShapeType="1"/>
            </p:cNvCxnSpPr>
            <p:nvPr/>
          </p:nvCxnSpPr>
          <p:spPr bwMode="ltGray">
            <a:xfrm flipH="1">
              <a:off x="0" y="5831541"/>
              <a:ext cx="11522075" cy="0"/>
            </a:xfrm>
            <a:prstGeom prst="line">
              <a:avLst/>
            </a:prstGeom>
            <a:noFill/>
            <a:ln w="12700" algn="ctr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</p:cxnSp>
        <p:sp>
          <p:nvSpPr>
            <p:cNvPr id="105" name="Line 104"/>
            <p:cNvSpPr>
              <a:spLocks noChangeShapeType="1"/>
            </p:cNvSpPr>
            <p:nvPr/>
          </p:nvSpPr>
          <p:spPr bwMode="ltGray">
            <a:xfrm>
              <a:off x="8442000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115214" tIns="57607" rIns="115214" bIns="57607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ltGray">
            <a:xfrm>
              <a:off x="2934000" y="0"/>
              <a:ext cx="0" cy="6480000"/>
            </a:xfrm>
            <a:prstGeom prst="line">
              <a:avLst/>
            </a:prstGeom>
            <a:noFill/>
            <a:ln w="12700">
              <a:solidFill>
                <a:srgbClr val="000000">
                  <a:alpha val="15000"/>
                </a:srgbClr>
              </a:solidFill>
              <a:round/>
              <a:headEnd/>
              <a:tailEnd/>
            </a:ln>
            <a:effectLst/>
          </p:spPr>
          <p:txBody>
            <a:bodyPr lIns="115214" tIns="57607" rIns="115214" bIns="57607"/>
            <a:lstStyle/>
            <a:p>
              <a:pPr defTabSz="457142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dirty="0">
                <a:solidFill>
                  <a:srgbClr val="A4A4A4">
                    <a:lumMod val="40000"/>
                    <a:lumOff val="60000"/>
                  </a:srgbClr>
                </a:solidFill>
                <a:latin typeface="TeleGrotesk Next" pitchFamily="2" charset="0"/>
                <a:cs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 bwMode="ltGray">
            <a:xfrm>
              <a:off x="324000" y="38100"/>
              <a:ext cx="331822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15,10</a:t>
              </a:r>
            </a:p>
          </p:txBody>
        </p:sp>
        <p:sp>
          <p:nvSpPr>
            <p:cNvPr id="108" name="Textfeld 107"/>
            <p:cNvSpPr txBox="1"/>
            <p:nvPr/>
          </p:nvSpPr>
          <p:spPr bwMode="ltGray">
            <a:xfrm>
              <a:off x="2649447" y="38100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7,85</a:t>
              </a:r>
            </a:p>
          </p:txBody>
        </p:sp>
        <p:sp>
          <p:nvSpPr>
            <p:cNvPr id="109" name="Textfeld 108"/>
            <p:cNvSpPr txBox="1"/>
            <p:nvPr/>
          </p:nvSpPr>
          <p:spPr bwMode="ltGray">
            <a:xfrm>
              <a:off x="3106738" y="38100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7,45</a:t>
              </a:r>
            </a:p>
          </p:txBody>
        </p:sp>
        <p:sp>
          <p:nvSpPr>
            <p:cNvPr id="110" name="Textfeld 109"/>
            <p:cNvSpPr txBox="1"/>
            <p:nvPr/>
          </p:nvSpPr>
          <p:spPr bwMode="ltGray">
            <a:xfrm>
              <a:off x="8616950" y="38100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7,85</a:t>
              </a:r>
            </a:p>
          </p:txBody>
        </p:sp>
        <p:sp>
          <p:nvSpPr>
            <p:cNvPr id="111" name="Textfeld 110"/>
            <p:cNvSpPr txBox="1"/>
            <p:nvPr/>
          </p:nvSpPr>
          <p:spPr bwMode="ltGray">
            <a:xfrm>
              <a:off x="8159379" y="38100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7,45</a:t>
              </a:r>
            </a:p>
          </p:txBody>
        </p:sp>
        <p:sp>
          <p:nvSpPr>
            <p:cNvPr id="112" name="Textfeld 111"/>
            <p:cNvSpPr txBox="1"/>
            <p:nvPr/>
          </p:nvSpPr>
          <p:spPr bwMode="ltGray">
            <a:xfrm>
              <a:off x="5404164" y="38100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0,20</a:t>
              </a:r>
            </a:p>
          </p:txBody>
        </p:sp>
        <p:sp>
          <p:nvSpPr>
            <p:cNvPr id="113" name="Textfeld 112"/>
            <p:cNvSpPr txBox="1"/>
            <p:nvPr/>
          </p:nvSpPr>
          <p:spPr bwMode="ltGray">
            <a:xfrm>
              <a:off x="5861050" y="38100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0,20</a:t>
              </a:r>
            </a:p>
          </p:txBody>
        </p:sp>
        <p:sp>
          <p:nvSpPr>
            <p:cNvPr id="114" name="Textfeld 113"/>
            <p:cNvSpPr txBox="1"/>
            <p:nvPr/>
          </p:nvSpPr>
          <p:spPr bwMode="ltGray">
            <a:xfrm>
              <a:off x="10831513" y="38100"/>
              <a:ext cx="331822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A4A4A4">
                      <a:lumMod val="40000"/>
                      <a:lumOff val="60000"/>
                    </a:srgbClr>
                  </a:solidFill>
                  <a:ea typeface="TeleGrotesk Next" pitchFamily="2" charset="0"/>
                </a:rPr>
                <a:t>15,10</a:t>
              </a:r>
            </a:p>
          </p:txBody>
        </p:sp>
        <p:sp>
          <p:nvSpPr>
            <p:cNvPr id="115" name="Textfeld 114"/>
            <p:cNvSpPr txBox="1"/>
            <p:nvPr/>
          </p:nvSpPr>
          <p:spPr bwMode="ltGray">
            <a:xfrm>
              <a:off x="11219342" y="329641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8,10</a:t>
              </a:r>
            </a:p>
          </p:txBody>
        </p:sp>
        <p:sp>
          <p:nvSpPr>
            <p:cNvPr id="116" name="Textfeld 115"/>
            <p:cNvSpPr txBox="1"/>
            <p:nvPr/>
          </p:nvSpPr>
          <p:spPr bwMode="ltGray">
            <a:xfrm>
              <a:off x="11219342" y="1492464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4,90</a:t>
              </a:r>
            </a:p>
          </p:txBody>
        </p:sp>
        <p:sp>
          <p:nvSpPr>
            <p:cNvPr id="117" name="Textfeld 116"/>
            <p:cNvSpPr txBox="1"/>
            <p:nvPr/>
          </p:nvSpPr>
          <p:spPr bwMode="ltGray">
            <a:xfrm>
              <a:off x="11219342" y="5525803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6,30</a:t>
              </a:r>
            </a:p>
          </p:txBody>
        </p:sp>
        <p:sp>
          <p:nvSpPr>
            <p:cNvPr id="118" name="Textfeld 117"/>
            <p:cNvSpPr txBox="1"/>
            <p:nvPr/>
          </p:nvSpPr>
          <p:spPr bwMode="ltGray">
            <a:xfrm>
              <a:off x="11219342" y="6172245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8,10</a:t>
              </a:r>
            </a:p>
          </p:txBody>
        </p:sp>
        <p:sp>
          <p:nvSpPr>
            <p:cNvPr id="119" name="Textfeld 118"/>
            <p:cNvSpPr txBox="1"/>
            <p:nvPr/>
          </p:nvSpPr>
          <p:spPr bwMode="ltGray">
            <a:xfrm>
              <a:off x="11226416" y="5197981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5,40</a:t>
              </a:r>
            </a:p>
          </p:txBody>
        </p:sp>
        <p:sp>
          <p:nvSpPr>
            <p:cNvPr id="120" name="Textfeld 119"/>
            <p:cNvSpPr txBox="1"/>
            <p:nvPr/>
          </p:nvSpPr>
          <p:spPr bwMode="ltGray">
            <a:xfrm>
              <a:off x="11219342" y="5851621"/>
              <a:ext cx="258084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80975" indent="-180975" defTabSz="457322"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200" dirty="0">
                  <a:solidFill>
                    <a:srgbClr val="000000">
                      <a:alpha val="15000"/>
                    </a:srgbClr>
                  </a:solidFill>
                  <a:ea typeface="TeleGrotesk Next" pitchFamily="2" charset="0"/>
                </a:rPr>
                <a:t>7,20</a:t>
              </a:r>
            </a:p>
          </p:txBody>
        </p:sp>
      </p:grpSp>
      <p:sp>
        <p:nvSpPr>
          <p:cNvPr id="86" name="Textfeld 85"/>
          <p:cNvSpPr txBox="1"/>
          <p:nvPr/>
        </p:nvSpPr>
        <p:spPr bwMode="gray">
          <a:xfrm>
            <a:off x="324000" y="5365378"/>
            <a:ext cx="5964071" cy="1384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>
                <a:solidFill>
                  <a:srgbClr val="4B4B4B"/>
                </a:solidFill>
              </a:rPr>
              <a:t>Quelle/Fußnotentextfeld zum Kopieren auf Ihre Folien; </a:t>
            </a:r>
            <a:r>
              <a:rPr lang="de-DE" sz="900" dirty="0" err="1">
                <a:solidFill>
                  <a:srgbClr val="4B4B4B"/>
                </a:solidFill>
              </a:rPr>
              <a:t>TeleGrotesk</a:t>
            </a:r>
            <a:r>
              <a:rPr lang="de-DE" sz="900" dirty="0">
                <a:solidFill>
                  <a:srgbClr val="4B4B4B"/>
                </a:solidFill>
              </a:rPr>
              <a:t> Next 9 </a:t>
            </a:r>
            <a:r>
              <a:rPr lang="de-DE" sz="900" dirty="0" err="1">
                <a:solidFill>
                  <a:srgbClr val="4B4B4B"/>
                </a:solidFill>
              </a:rPr>
              <a:t>pt</a:t>
            </a:r>
            <a:r>
              <a:rPr lang="de-DE" sz="900" dirty="0">
                <a:solidFill>
                  <a:srgbClr val="4B4B4B"/>
                </a:solidFill>
              </a:rPr>
              <a:t>, von unten aufbauend, maximal 3-zeilig</a:t>
            </a:r>
          </a:p>
        </p:txBody>
      </p:sp>
      <p:sp>
        <p:nvSpPr>
          <p:cNvPr id="68710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>
                <a:cs typeface="TeleGrotesk Next Ultra" pitchFamily="2" charset="0"/>
              </a:rPr>
              <a:t>Copy</a:t>
            </a:r>
            <a:r>
              <a:rPr lang="de-DE" altLang="de-DE" dirty="0">
                <a:cs typeface="TeleGrotesk Next Ultra" pitchFamily="2" charset="0"/>
              </a:rPr>
              <a:t> &amp; Paste Elemente</a:t>
            </a:r>
            <a:br>
              <a:rPr lang="de-DE" altLang="de-DE" dirty="0">
                <a:cs typeface="TeleGrotesk Next Ultra" pitchFamily="2" charset="0"/>
              </a:rPr>
            </a:br>
            <a:r>
              <a:rPr lang="de-DE" altLang="de-DE" dirty="0">
                <a:latin typeface="TeleGrotesk Next" pitchFamily="2" charset="0"/>
                <a:cs typeface="TeleGrotesk Next Ultra" pitchFamily="2" charset="0"/>
                <a:sym typeface="TeleGrotesk Next" pitchFamily="2" charset="0"/>
              </a:rPr>
              <a:t>und Raster</a:t>
            </a:r>
          </a:p>
        </p:txBody>
      </p:sp>
      <p:sp>
        <p:nvSpPr>
          <p:cNvPr id="77" name="Foliennummernplatzhalter 7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smtClean="0">
                <a:solidFill>
                  <a:srgbClr val="4B4B4B"/>
                </a:solidFill>
              </a:rPr>
              <a:pPr/>
              <a:t>14</a:t>
            </a:fld>
            <a:endParaRPr lang="de-DE" dirty="0">
              <a:solidFill>
                <a:srgbClr val="4B4B4B"/>
              </a:solidFill>
            </a:endParaRPr>
          </a:p>
        </p:txBody>
      </p:sp>
      <p:sp>
        <p:nvSpPr>
          <p:cNvPr id="687109" name="AutoShape 5"/>
          <p:cNvSpPr>
            <a:spLocks noChangeArrowheads="1"/>
          </p:cNvSpPr>
          <p:nvPr/>
        </p:nvSpPr>
        <p:spPr bwMode="auto">
          <a:xfrm>
            <a:off x="3078000" y="4412623"/>
            <a:ext cx="1301170" cy="324000"/>
          </a:xfrm>
          <a:prstGeom prst="chevron">
            <a:avLst>
              <a:gd name="adj" fmla="val 5065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FFFFFF"/>
              </a:solidFill>
              <a:latin typeface="TeleGrotesk Next" pitchFamily="2" charset="0"/>
              <a:sym typeface="TeleGrotesk Next" pitchFamily="2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078000" y="4856826"/>
            <a:ext cx="2605178" cy="324000"/>
            <a:chOff x="3561922" y="5206592"/>
            <a:chExt cx="2920580" cy="324000"/>
          </a:xfrm>
        </p:grpSpPr>
        <p:sp>
          <p:nvSpPr>
            <p:cNvPr id="687110" name="AutoShape 6"/>
            <p:cNvSpPr>
              <a:spLocks noChangeArrowheads="1"/>
            </p:cNvSpPr>
            <p:nvPr/>
          </p:nvSpPr>
          <p:spPr bwMode="auto">
            <a:xfrm>
              <a:off x="3561922" y="5206592"/>
              <a:ext cx="1020028" cy="324000"/>
            </a:xfrm>
            <a:prstGeom prst="chevron">
              <a:avLst>
                <a:gd name="adj" fmla="val 38333"/>
              </a:avLst>
            </a:prstGeom>
            <a:solidFill>
              <a:srgbClr val="7C7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687111" name="AutoShape 7"/>
            <p:cNvSpPr>
              <a:spLocks noChangeArrowheads="1"/>
            </p:cNvSpPr>
            <p:nvPr/>
          </p:nvSpPr>
          <p:spPr bwMode="auto">
            <a:xfrm>
              <a:off x="4512948" y="5206592"/>
              <a:ext cx="1020028" cy="324000"/>
            </a:xfrm>
            <a:prstGeom prst="chevron">
              <a:avLst>
                <a:gd name="adj" fmla="val 38333"/>
              </a:avLst>
            </a:prstGeom>
            <a:solidFill>
              <a:srgbClr val="AEAE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endParaRPr>
            </a:p>
          </p:txBody>
        </p:sp>
        <p:sp>
          <p:nvSpPr>
            <p:cNvPr id="687112" name="AutoShape 8"/>
            <p:cNvSpPr>
              <a:spLocks noChangeArrowheads="1"/>
            </p:cNvSpPr>
            <p:nvPr/>
          </p:nvSpPr>
          <p:spPr bwMode="auto">
            <a:xfrm>
              <a:off x="5462474" y="5206592"/>
              <a:ext cx="1020028" cy="324000"/>
            </a:xfrm>
            <a:prstGeom prst="chevron">
              <a:avLst>
                <a:gd name="adj" fmla="val 38333"/>
              </a:avLst>
            </a:prstGeom>
            <a:solidFill>
              <a:srgbClr val="D0D0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endParaRPr>
            </a:p>
          </p:txBody>
        </p:sp>
      </p:grpSp>
      <p:sp>
        <p:nvSpPr>
          <p:cNvPr id="687108" name="AutoShape 4"/>
          <p:cNvSpPr>
            <a:spLocks noChangeArrowheads="1"/>
          </p:cNvSpPr>
          <p:nvPr/>
        </p:nvSpPr>
        <p:spPr bwMode="auto">
          <a:xfrm>
            <a:off x="3078000" y="3955569"/>
            <a:ext cx="1301170" cy="349702"/>
          </a:xfrm>
          <a:prstGeom prst="homePlate">
            <a:avLst>
              <a:gd name="adj" fmla="val 44937"/>
            </a:avLst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 lIns="108000" tIns="36000" rIns="36000" bIns="36000" anchor="ctr">
            <a:spAutoFit/>
          </a:bodyPr>
          <a:lstStyle/>
          <a:p>
            <a:pPr>
              <a:spcBef>
                <a:spcPct val="25000"/>
              </a:spcBef>
            </a:pPr>
            <a:r>
              <a:rPr lang="de-DE" altLang="de-DE" sz="1800" b="1" dirty="0">
                <a:solidFill>
                  <a:srgbClr val="FFFFFF"/>
                </a:solidFill>
                <a:cs typeface="TeleGrotesk Next" pitchFamily="2" charset="0"/>
                <a:sym typeface="Blackadder ITC" panose="04020505051007020D02" pitchFamily="82" charset="0"/>
              </a:rPr>
              <a:t>Text</a:t>
            </a:r>
          </a:p>
        </p:txBody>
      </p:sp>
      <p:sp>
        <p:nvSpPr>
          <p:cNvPr id="687114" name="AutoShape 10"/>
          <p:cNvSpPr>
            <a:spLocks noChangeArrowheads="1"/>
          </p:cNvSpPr>
          <p:nvPr/>
        </p:nvSpPr>
        <p:spPr bwMode="auto">
          <a:xfrm>
            <a:off x="4379170" y="3968420"/>
            <a:ext cx="340509" cy="324000"/>
          </a:xfrm>
          <a:prstGeom prst="diamond">
            <a:avLst/>
          </a:prstGeom>
          <a:solidFill>
            <a:srgbClr val="7C7C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FFFFFF"/>
              </a:solidFill>
              <a:latin typeface="TeleGrotesk Next" pitchFamily="2" charset="0"/>
              <a:sym typeface="TeleGrotesk Next" pitchFamily="2" charset="0"/>
            </a:endParaRPr>
          </a:p>
        </p:txBody>
      </p:sp>
      <p:sp>
        <p:nvSpPr>
          <p:cNvPr id="687123" name="Rectangle 19"/>
          <p:cNvSpPr>
            <a:spLocks noChangeArrowheads="1"/>
          </p:cNvSpPr>
          <p:nvPr/>
        </p:nvSpPr>
        <p:spPr bwMode="gray">
          <a:xfrm>
            <a:off x="5831363" y="2736000"/>
            <a:ext cx="1800000" cy="88157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08000" tIns="72000" rIns="72000" bIns="72000">
            <a:sp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de-DE" altLang="de-DE" sz="18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INFOFLÄCHE</a:t>
            </a:r>
          </a:p>
          <a:p>
            <a:pPr>
              <a:spcBef>
                <a:spcPts val="0"/>
              </a:spcBef>
            </a:pPr>
            <a:r>
              <a:rPr lang="de-DE" altLang="de-DE" sz="1400" dirty="0" err="1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Lorem</a:t>
            </a:r>
            <a:r>
              <a:rPr lang="de-DE" altLang="de-DE" sz="14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 </a:t>
            </a:r>
            <a:r>
              <a:rPr lang="de-DE" altLang="de-DE" sz="1400" dirty="0" err="1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ipsum</a:t>
            </a:r>
            <a:r>
              <a:rPr lang="de-DE" altLang="de-DE" sz="14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 </a:t>
            </a:r>
            <a:r>
              <a:rPr lang="de-DE" altLang="de-DE" sz="1400" dirty="0" err="1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dolor</a:t>
            </a:r>
            <a:r>
              <a:rPr lang="de-DE" altLang="de-DE" sz="14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 </a:t>
            </a:r>
            <a:r>
              <a:rPr lang="de-DE" altLang="de-DE" sz="1400" dirty="0" err="1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sit</a:t>
            </a:r>
            <a:r>
              <a:rPr lang="de-DE" altLang="de-DE" sz="14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 am, </a:t>
            </a:r>
            <a:r>
              <a:rPr lang="de-DE" altLang="de-DE" sz="1400" dirty="0" err="1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consectetuer</a:t>
            </a:r>
            <a:endParaRPr lang="de-DE" altLang="de-DE" sz="1400" dirty="0">
              <a:solidFill>
                <a:srgbClr val="FFFFFF"/>
              </a:solidFill>
              <a:latin typeface="TeleGrotesk Next" pitchFamily="2" charset="0"/>
              <a:sym typeface="TeleGrotesk Next" pitchFamily="2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831363" y="3708000"/>
            <a:ext cx="1800000" cy="8815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08000" tIns="72000" rIns="72000" bIns="72000" anchor="t">
            <a:spAutoFit/>
          </a:bodyPr>
          <a:lstStyle/>
          <a:p>
            <a:pPr>
              <a:buClr>
                <a:srgbClr val="E20074"/>
              </a:buClr>
              <a:buFont typeface="Wingdings" pitchFamily="2" charset="2"/>
              <a:buNone/>
              <a:defRPr/>
            </a:pPr>
            <a:r>
              <a:rPr lang="de-DE" sz="1800" cap="all" dirty="0">
                <a:solidFill>
                  <a:srgbClr val="E20074"/>
                </a:solidFill>
                <a:latin typeface="TeleGrotesk Next" pitchFamily="2" charset="0"/>
                <a:sym typeface="TeleGrotesk Next" pitchFamily="2" charset="0"/>
              </a:rPr>
              <a:t>Infofläche</a:t>
            </a:r>
          </a:p>
          <a:p>
            <a:r>
              <a:rPr lang="de-DE" altLang="de-DE" sz="1400" dirty="0" err="1">
                <a:solidFill>
                  <a:srgbClr val="4B4B4B"/>
                </a:solidFill>
              </a:rPr>
              <a:t>Lorem</a:t>
            </a:r>
            <a:r>
              <a:rPr lang="de-DE" altLang="de-DE" sz="1400" dirty="0">
                <a:solidFill>
                  <a:srgbClr val="4B4B4B"/>
                </a:solidFill>
              </a:rPr>
              <a:t> </a:t>
            </a:r>
            <a:r>
              <a:rPr lang="de-DE" altLang="de-DE" sz="1400" dirty="0" err="1">
                <a:solidFill>
                  <a:srgbClr val="4B4B4B"/>
                </a:solidFill>
              </a:rPr>
              <a:t>ipsum</a:t>
            </a:r>
            <a:r>
              <a:rPr lang="de-DE" altLang="de-DE" sz="1400" dirty="0">
                <a:solidFill>
                  <a:srgbClr val="4B4B4B"/>
                </a:solidFill>
              </a:rPr>
              <a:t> </a:t>
            </a:r>
            <a:r>
              <a:rPr lang="de-DE" altLang="de-DE" sz="1400" dirty="0" err="1">
                <a:solidFill>
                  <a:srgbClr val="4B4B4B"/>
                </a:solidFill>
              </a:rPr>
              <a:t>dolor</a:t>
            </a:r>
            <a:r>
              <a:rPr lang="de-DE" altLang="de-DE" sz="1400" dirty="0">
                <a:solidFill>
                  <a:srgbClr val="4B4B4B"/>
                </a:solidFill>
              </a:rPr>
              <a:t> </a:t>
            </a:r>
            <a:r>
              <a:rPr lang="de-DE" altLang="de-DE" sz="1400" dirty="0" err="1">
                <a:solidFill>
                  <a:srgbClr val="4B4B4B"/>
                </a:solidFill>
              </a:rPr>
              <a:t>sit</a:t>
            </a:r>
            <a:r>
              <a:rPr lang="de-DE" altLang="de-DE" sz="1400" dirty="0">
                <a:solidFill>
                  <a:srgbClr val="4B4B4B"/>
                </a:solidFill>
              </a:rPr>
              <a:t> am, </a:t>
            </a:r>
            <a:r>
              <a:rPr lang="de-DE" altLang="de-DE" sz="1400" dirty="0" err="1">
                <a:solidFill>
                  <a:srgbClr val="4B4B4B"/>
                </a:solidFill>
              </a:rPr>
              <a:t>consectetuer</a:t>
            </a:r>
            <a:endParaRPr lang="de-DE" altLang="de-DE" sz="1400" dirty="0">
              <a:solidFill>
                <a:srgbClr val="4B4B4B"/>
              </a:solidFill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5400000">
            <a:off x="4502839" y="3990411"/>
            <a:ext cx="1057154" cy="35238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dirty="0">
                <a:solidFill>
                  <a:srgbClr val="E20074"/>
                </a:solidFill>
                <a:latin typeface="TeleGrotesk Next" pitchFamily="2" charset="0"/>
                <a:sym typeface="TeleGrotesk Next" pitchFamily="2" charset="0"/>
              </a:rPr>
              <a:t> </a:t>
            </a: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 rot="5400000">
            <a:off x="4983230" y="3990413"/>
            <a:ext cx="1057154" cy="35238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dirty="0">
                <a:solidFill>
                  <a:srgbClr val="FFFFFF"/>
                </a:solidFill>
                <a:latin typeface="TeleGrotesk Next" pitchFamily="2" charset="0"/>
                <a:sym typeface="TeleGrotesk Next" pitchFamily="2" charset="0"/>
              </a:rPr>
              <a:t> 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5834401" y="4695985"/>
            <a:ext cx="2609850" cy="49510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08000" tIns="108000" rIns="108000" bIns="108000" rtlCol="0" anchor="ctr" anchorCtr="0">
            <a:spAutoFit/>
          </a:bodyPr>
          <a:lstStyle/>
          <a:p>
            <a:pPr algn="ctr" defTabSz="457293" fontAlgn="base">
              <a:buClr>
                <a:srgbClr val="E20074"/>
              </a:buClr>
              <a:buSzPct val="75000"/>
            </a:pPr>
            <a:r>
              <a:rPr lang="de-DE" sz="1800" b="1" dirty="0">
                <a:solidFill>
                  <a:srgbClr val="E20074"/>
                </a:solidFill>
                <a:cs typeface="TeleGrotesk Next" pitchFamily="2" charset="0"/>
                <a:sym typeface="Blackadder ITC" panose="04020505051007020D02" pitchFamily="82" charset="0"/>
              </a:rPr>
              <a:t>Fazit in Box</a:t>
            </a: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3078000" y="3806252"/>
            <a:ext cx="1080000" cy="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3078000" y="3638550"/>
            <a:ext cx="1080000" cy="0"/>
          </a:xfrm>
          <a:prstGeom prst="straightConnector1">
            <a:avLst/>
          </a:prstGeom>
          <a:ln w="19050">
            <a:solidFill>
              <a:schemeClr val="tx2"/>
            </a:solidFill>
            <a:miter lim="800000"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 bwMode="gray">
          <a:xfrm>
            <a:off x="8589963" y="4695985"/>
            <a:ext cx="2609850" cy="495108"/>
          </a:xfrm>
          <a:prstGeom prst="rect">
            <a:avLst/>
          </a:prstGeom>
          <a:solidFill>
            <a:schemeClr val="tx2"/>
          </a:solidFill>
          <a:ln w="19050" cap="flat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08000" tIns="108000" rIns="108000" bIns="108000" rtlCol="0" anchor="ctr" anchorCtr="0">
            <a:spAutoFit/>
          </a:bodyPr>
          <a:lstStyle/>
          <a:p>
            <a:pPr algn="ctr" defTabSz="457293" fontAlgn="base">
              <a:buClr>
                <a:srgbClr val="E20074"/>
              </a:buClr>
              <a:buSzPct val="75000"/>
            </a:pPr>
            <a:r>
              <a:rPr lang="de-DE" sz="1800" b="1" dirty="0">
                <a:solidFill>
                  <a:srgbClr val="FFFFFF"/>
                </a:solidFill>
                <a:cs typeface="TeleGrotesk Next" pitchFamily="2" charset="0"/>
                <a:sym typeface="Blackadder ITC" panose="04020505051007020D02" pitchFamily="82" charset="0"/>
              </a:rPr>
              <a:t>Fazit in Box</a:t>
            </a:r>
          </a:p>
        </p:txBody>
      </p:sp>
      <p:sp>
        <p:nvSpPr>
          <p:cNvPr id="71" name="Inhaltsplatzhalter 6"/>
          <p:cNvSpPr txBox="1">
            <a:spLocks/>
          </p:cNvSpPr>
          <p:nvPr/>
        </p:nvSpPr>
        <p:spPr bwMode="gray">
          <a:xfrm>
            <a:off x="3078000" y="1476000"/>
            <a:ext cx="2610000" cy="13320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>
            <a:lvl1pPr algn="l" defTabSz="576226" rtl="0" eaLnBrk="1" fontAlgn="base" hangingPunct="1">
              <a:lnSpc>
                <a:spcPct val="104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rgbClr val="4B4B4B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2pPr>
            <a:lvl3pPr marL="225410" indent="-220649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3pPr>
            <a:lvl4pPr marL="444471" indent="-215886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4pPr>
            <a:lvl5pPr marL="677820" indent="-231761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5pPr>
            <a:lvl6pPr marL="251444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9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1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E20074"/>
              </a:buClr>
            </a:pPr>
            <a:r>
              <a:rPr lang="de-DE" b="1" dirty="0">
                <a:solidFill>
                  <a:srgbClr val="E20074"/>
                </a:solidFill>
                <a:latin typeface="+mn-lt"/>
                <a:sym typeface="Blackadder ITC" panose="04020505051007020D02" pitchFamily="82" charset="0"/>
              </a:rPr>
              <a:t>Ebene 1</a:t>
            </a:r>
          </a:p>
          <a:p>
            <a:pPr marL="0" lvl="1" indent="-219059">
              <a:lnSpc>
                <a:spcPct val="100000"/>
              </a:lnSpc>
            </a:pPr>
            <a:r>
              <a:rPr lang="de-DE" dirty="0"/>
              <a:t>Ebene 2</a:t>
            </a:r>
          </a:p>
          <a:p>
            <a:pPr marL="216000" lvl="2" indent="-216000">
              <a:lnSpc>
                <a:spcPct val="100000"/>
              </a:lnSpc>
              <a:buClr>
                <a:srgbClr val="4B4B4B"/>
              </a:buClr>
            </a:pPr>
            <a:r>
              <a:rPr lang="de-DE" dirty="0"/>
              <a:t>Ebene 3</a:t>
            </a:r>
          </a:p>
          <a:p>
            <a:pPr marL="432000" lvl="3">
              <a:lnSpc>
                <a:spcPct val="100000"/>
              </a:lnSpc>
              <a:buClr>
                <a:srgbClr val="4B4B4B"/>
              </a:buClr>
            </a:pPr>
            <a:r>
              <a:rPr lang="de-DE" dirty="0"/>
              <a:t>Ebene 4</a:t>
            </a:r>
          </a:p>
        </p:txBody>
      </p:sp>
      <p:sp>
        <p:nvSpPr>
          <p:cNvPr id="74" name="Inhaltsplatzhalter 6"/>
          <p:cNvSpPr txBox="1">
            <a:spLocks/>
          </p:cNvSpPr>
          <p:nvPr/>
        </p:nvSpPr>
        <p:spPr bwMode="gray">
          <a:xfrm>
            <a:off x="324000" y="3805200"/>
            <a:ext cx="2609700" cy="13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>
            <a:lvl1pPr algn="l" defTabSz="576226" rtl="0" eaLnBrk="1" fontAlgn="base" hangingPunct="1">
              <a:lnSpc>
                <a:spcPct val="104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rgbClr val="4B4B4B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2pPr>
            <a:lvl3pPr marL="225410" indent="-220649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3pPr>
            <a:lvl4pPr marL="444471" indent="-215886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4pPr>
            <a:lvl5pPr marL="677820" indent="-231761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5pPr>
            <a:lvl6pPr marL="251444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9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1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b="1" dirty="0">
                <a:latin typeface="+mn-lt"/>
                <a:sym typeface="Blackadder ITC" panose="04020505051007020D02" pitchFamily="82" charset="0"/>
              </a:rPr>
              <a:t>Ebene 1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Ebene 2</a:t>
            </a:r>
          </a:p>
          <a:p>
            <a:pPr marL="216000" lvl="2" indent="-216000">
              <a:lnSpc>
                <a:spcPct val="100000"/>
              </a:lnSpc>
              <a:buClr>
                <a:srgbClr val="4B4B4B"/>
              </a:buClr>
            </a:pPr>
            <a:r>
              <a:rPr lang="de-DE" dirty="0"/>
              <a:t>Ebene 3</a:t>
            </a:r>
          </a:p>
          <a:p>
            <a:pPr marL="432000" lvl="3">
              <a:lnSpc>
                <a:spcPct val="100000"/>
              </a:lnSpc>
              <a:buClr>
                <a:srgbClr val="4B4B4B"/>
              </a:buClr>
            </a:pPr>
            <a:r>
              <a:rPr lang="de-DE" dirty="0"/>
              <a:t>Ebene 4</a:t>
            </a:r>
          </a:p>
        </p:txBody>
      </p:sp>
      <p:sp>
        <p:nvSpPr>
          <p:cNvPr id="78" name="Inhaltsplatzhalter 6"/>
          <p:cNvSpPr txBox="1">
            <a:spLocks/>
          </p:cNvSpPr>
          <p:nvPr/>
        </p:nvSpPr>
        <p:spPr bwMode="gray">
          <a:xfrm>
            <a:off x="323850" y="1800000"/>
            <a:ext cx="2610150" cy="144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algn="l" defTabSz="576226" rtl="0" eaLnBrk="1" fontAlgn="base" hangingPunct="1">
              <a:lnSpc>
                <a:spcPct val="104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5886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4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9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1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b="1" dirty="0">
                <a:solidFill>
                  <a:srgbClr val="4B4B4B"/>
                </a:solidFill>
                <a:latin typeface="+mn-lt"/>
                <a:sym typeface="Blackadder ITC" panose="04020505051007020D02" pitchFamily="82" charset="0"/>
              </a:rPr>
              <a:t>Ebene 1</a:t>
            </a:r>
          </a:p>
          <a:p>
            <a:pPr lvl="1">
              <a:lnSpc>
                <a:spcPct val="100000"/>
              </a:lnSpc>
            </a:pPr>
            <a:r>
              <a:rPr lang="de-DE" dirty="0">
                <a:solidFill>
                  <a:srgbClr val="4B4B4B"/>
                </a:solidFill>
              </a:rPr>
              <a:t>Ebene 2</a:t>
            </a:r>
          </a:p>
          <a:p>
            <a:pPr lvl="2">
              <a:lnSpc>
                <a:spcPct val="100000"/>
              </a:lnSpc>
              <a:buClr>
                <a:srgbClr val="4B4B4B"/>
              </a:buClr>
            </a:pPr>
            <a:r>
              <a:rPr lang="de-DE" dirty="0">
                <a:solidFill>
                  <a:srgbClr val="4B4B4B"/>
                </a:solidFill>
              </a:rPr>
              <a:t>Ebene 3</a:t>
            </a:r>
          </a:p>
          <a:p>
            <a:pPr lvl="3">
              <a:lnSpc>
                <a:spcPct val="100000"/>
              </a:lnSpc>
              <a:buClr>
                <a:srgbClr val="4B4B4B"/>
              </a:buClr>
            </a:pPr>
            <a:r>
              <a:rPr lang="de-DE" dirty="0">
                <a:solidFill>
                  <a:srgbClr val="4B4B4B"/>
                </a:solidFill>
              </a:rPr>
              <a:t>Ebene 4</a:t>
            </a: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324000" y="1476000"/>
            <a:ext cx="2610078" cy="349702"/>
          </a:xfrm>
          <a:prstGeom prst="rect">
            <a:avLst/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 lIns="108000" tIns="36000" rIns="36000" bIns="36000" anchor="ctr">
            <a:spAutoFit/>
          </a:bodyPr>
          <a:lstStyle/>
          <a:p>
            <a:pPr>
              <a:spcBef>
                <a:spcPct val="25000"/>
              </a:spcBef>
            </a:pPr>
            <a:r>
              <a:rPr lang="de-DE" sz="1800" b="1" dirty="0">
                <a:solidFill>
                  <a:srgbClr val="FFFFFF"/>
                </a:solidFill>
                <a:cs typeface="TeleGrotesk Next" pitchFamily="2" charset="0"/>
              </a:rPr>
              <a:t>Titel in Box</a:t>
            </a:r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1110"/>
              </p:ext>
            </p:extLst>
          </p:nvPr>
        </p:nvGraphicFramePr>
        <p:xfrm>
          <a:off x="323850" y="3240000"/>
          <a:ext cx="2610078" cy="5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37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b="1" dirty="0">
                          <a:solidFill>
                            <a:schemeClr val="tx2"/>
                          </a:solidFill>
                          <a:latin typeface="+mn-lt"/>
                        </a:rPr>
                        <a:t>Titel mit Linie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b="0" dirty="0">
                          <a:solidFill>
                            <a:schemeClr val="tx2"/>
                          </a:solidFill>
                          <a:latin typeface="TeleGrotesk Next" pitchFamily="2" charset="0"/>
                          <a:sym typeface="TeleGrotesk Next" pitchFamily="2" charset="0"/>
                        </a:rPr>
                        <a:t>(Einheit)</a:t>
                      </a:r>
                    </a:p>
                  </a:txBody>
                  <a:tcPr marL="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Inhaltsplatzhalter 6"/>
          <p:cNvSpPr txBox="1">
            <a:spLocks/>
          </p:cNvSpPr>
          <p:nvPr/>
        </p:nvSpPr>
        <p:spPr bwMode="gray">
          <a:xfrm>
            <a:off x="3078000" y="2884576"/>
            <a:ext cx="1601168" cy="648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spAutoFit/>
          </a:bodyPr>
          <a:lstStyle>
            <a:lvl1pPr algn="l" defTabSz="576226" rtl="0" eaLnBrk="1" fontAlgn="base" hangingPunct="1">
              <a:lnSpc>
                <a:spcPct val="104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rgbClr val="4B4B4B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2pPr>
            <a:lvl3pPr marL="225410" indent="-220649" algn="l" defTabSz="576226" rtl="0" eaLnBrk="1" fontAlgn="base" hangingPunct="1">
              <a:lnSpc>
                <a:spcPct val="104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3pPr>
            <a:lvl4pPr marL="444471" indent="-215886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4pPr>
            <a:lvl5pPr marL="677820" indent="-231761" algn="l" defTabSz="576226" rtl="0" eaLnBrk="1" fontAlgn="base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 2" panose="05020102010507070707" pitchFamily="18" charset="2"/>
              <a:buChar char="¡"/>
              <a:defRPr sz="1800" kern="1200">
                <a:solidFill>
                  <a:srgbClr val="4B4B4B"/>
                </a:solidFill>
                <a:latin typeface="+mn-lt"/>
                <a:ea typeface="+mn-ea"/>
                <a:cs typeface="+mn-cs"/>
              </a:defRPr>
            </a:lvl5pPr>
            <a:lvl6pPr marL="251444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9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0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1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-216000">
              <a:lnSpc>
                <a:spcPct val="100000"/>
              </a:lnSpc>
              <a:buClr>
                <a:srgbClr val="4B4B4B"/>
              </a:buClr>
            </a:pPr>
            <a:r>
              <a:rPr lang="de-DE" dirty="0"/>
              <a:t>Aufzählung in Textfeld</a:t>
            </a:r>
          </a:p>
        </p:txBody>
      </p:sp>
      <p:sp>
        <p:nvSpPr>
          <p:cNvPr id="89" name="Rectangle 21"/>
          <p:cNvSpPr>
            <a:spLocks noChangeAspect="1" noChangeArrowheads="1"/>
          </p:cNvSpPr>
          <p:nvPr/>
        </p:nvSpPr>
        <p:spPr bwMode="blackWhite">
          <a:xfrm rot="21180000">
            <a:off x="7806950" y="2783348"/>
            <a:ext cx="1620000" cy="1620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marL="0" lvl="0" algn="ctr">
              <a:spcBef>
                <a:spcPts val="0"/>
              </a:spcBef>
            </a:pPr>
            <a:r>
              <a:rPr lang="de-DE" altLang="de-DE" sz="16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Anpassbar</a:t>
            </a:r>
            <a:br>
              <a:rPr lang="de-DE" altLang="de-DE" sz="16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</a:br>
            <a:r>
              <a:rPr lang="de-DE" altLang="de-DE" sz="16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in</a:t>
            </a:r>
          </a:p>
        </p:txBody>
      </p:sp>
      <p:sp>
        <p:nvSpPr>
          <p:cNvPr id="90" name="Rectangle 21"/>
          <p:cNvSpPr>
            <a:spLocks noChangeAspect="1" noChangeArrowheads="1"/>
          </p:cNvSpPr>
          <p:nvPr/>
        </p:nvSpPr>
        <p:spPr bwMode="blackWhite">
          <a:xfrm rot="21180000">
            <a:off x="9564783" y="2786500"/>
            <a:ext cx="1620000" cy="162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altLang="de-DE" sz="66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6</a:t>
            </a:r>
            <a:br>
              <a:rPr lang="de-DE" altLang="de-DE" sz="66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</a:br>
            <a:r>
              <a:rPr lang="de-DE" altLang="de-DE" sz="12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Sekundär-Farben</a:t>
            </a:r>
          </a:p>
        </p:txBody>
      </p:sp>
      <p:sp>
        <p:nvSpPr>
          <p:cNvPr id="92" name="Rectangle 21"/>
          <p:cNvSpPr>
            <a:spLocks noChangeAspect="1" noChangeArrowheads="1"/>
          </p:cNvSpPr>
          <p:nvPr/>
        </p:nvSpPr>
        <p:spPr bwMode="gray">
          <a:xfrm rot="21180000">
            <a:off x="5834657" y="1484387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altLang="de-DE" sz="1800" cap="all" dirty="0">
                <a:solidFill>
                  <a:schemeClr val="bg1"/>
                </a:solidFill>
                <a:latin typeface="TeleGrotesk Next Ultra" pitchFamily="2" charset="0"/>
                <a:sym typeface="TeleGrotesk Next Ultra" pitchFamily="2" charset="0"/>
              </a:rPr>
              <a:t>Runde</a:t>
            </a:r>
          </a:p>
        </p:txBody>
      </p:sp>
      <p:sp>
        <p:nvSpPr>
          <p:cNvPr id="93" name="Rectangle 21"/>
          <p:cNvSpPr>
            <a:spLocks noChangeAspect="1" noChangeArrowheads="1"/>
          </p:cNvSpPr>
          <p:nvPr/>
        </p:nvSpPr>
        <p:spPr bwMode="blackWhite">
          <a:xfrm rot="21180000">
            <a:off x="7258635" y="1484387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altLang="de-DE" sz="16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Störer</a:t>
            </a:r>
            <a:endParaRPr lang="de-DE" altLang="de-DE" sz="1400" cap="all" dirty="0">
              <a:solidFill>
                <a:srgbClr val="000000"/>
              </a:solidFill>
              <a:latin typeface="TeleGrotesk Next Ultra" pitchFamily="2" charset="0"/>
              <a:sym typeface="TeleGrotesk Next Ultra" pitchFamily="2" charset="0"/>
            </a:endParaRPr>
          </a:p>
        </p:txBody>
      </p:sp>
      <p:sp>
        <p:nvSpPr>
          <p:cNvPr id="94" name="Rectangle 21"/>
          <p:cNvSpPr>
            <a:spLocks noChangeAspect="1" noChangeArrowheads="1"/>
          </p:cNvSpPr>
          <p:nvPr/>
        </p:nvSpPr>
        <p:spPr bwMode="blackWhite">
          <a:xfrm rot="21180000">
            <a:off x="8682613" y="1484387"/>
            <a:ext cx="1080000" cy="10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altLang="de-DE" sz="24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JETZT</a:t>
            </a:r>
          </a:p>
          <a:p>
            <a:pPr algn="ctr">
              <a:spcBef>
                <a:spcPts val="0"/>
              </a:spcBef>
            </a:pPr>
            <a:r>
              <a:rPr lang="de-DE" altLang="de-DE" sz="11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VERFÜGBAR</a:t>
            </a:r>
          </a:p>
        </p:txBody>
      </p:sp>
      <p:sp>
        <p:nvSpPr>
          <p:cNvPr id="95" name="Rectangle 21"/>
          <p:cNvSpPr>
            <a:spLocks noChangeAspect="1" noChangeArrowheads="1"/>
          </p:cNvSpPr>
          <p:nvPr/>
        </p:nvSpPr>
        <p:spPr bwMode="blackWhite">
          <a:xfrm rot="21180000">
            <a:off x="10106591" y="1484387"/>
            <a:ext cx="1080000" cy="10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0" tIns="0" rIns="0" bIns="0" anchor="ctr" anchorCtr="0">
            <a:noAutofit/>
          </a:bodyPr>
          <a:lstStyle>
            <a:lvl1pPr marL="1588"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Tele-GroteskNor" pitchFamily="2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le-GroteskNor" pitchFamily="2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de-DE" altLang="de-DE" sz="1400" cap="all" dirty="0">
                <a:solidFill>
                  <a:srgbClr val="000000"/>
                </a:solidFill>
                <a:latin typeface="TeleGrotesk Next Ultra" pitchFamily="2" charset="0"/>
                <a:sym typeface="TeleGrotesk Next Ultra" pitchFamily="2" charset="0"/>
              </a:rPr>
              <a:t>EINFACH!</a:t>
            </a:r>
            <a:endParaRPr lang="de-DE" altLang="de-DE" sz="1050" cap="all" dirty="0">
              <a:solidFill>
                <a:srgbClr val="000000"/>
              </a:solidFill>
              <a:latin typeface="TeleGrotesk Next Ultra" pitchFamily="2" charset="0"/>
              <a:sym typeface="TeleGrotesk Next Ultra" pitchFamily="2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1497924" y="1897538"/>
            <a:ext cx="1254640" cy="339305"/>
          </a:xfrm>
          <a:prstGeom prst="wedgeRectCallout">
            <a:avLst>
              <a:gd name="adj1" fmla="val -36330"/>
              <a:gd name="adj2" fmla="val -9003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322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</a:pPr>
            <a:r>
              <a:rPr lang="de-DE" sz="1400" dirty="0">
                <a:solidFill>
                  <a:srgbClr val="000000"/>
                </a:solidFill>
                <a:ea typeface="TeleGrotesk Next" pitchFamily="2" charset="0"/>
              </a:rPr>
              <a:t>Designoption 1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283633" y="1897538"/>
            <a:ext cx="1258052" cy="339305"/>
          </a:xfrm>
          <a:prstGeom prst="wedgeRectCallout">
            <a:avLst>
              <a:gd name="adj1" fmla="val -36330"/>
              <a:gd name="adj2" fmla="val -9003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322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</a:pPr>
            <a:r>
              <a:rPr lang="de-DE" sz="1400" dirty="0">
                <a:solidFill>
                  <a:srgbClr val="000000"/>
                </a:solidFill>
                <a:ea typeface="TeleGrotesk Next" pitchFamily="2" charset="0"/>
              </a:rPr>
              <a:t>Designoption 2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1464594" y="3903492"/>
            <a:ext cx="1264875" cy="339305"/>
          </a:xfrm>
          <a:prstGeom prst="wedgeRectCallout">
            <a:avLst>
              <a:gd name="adj1" fmla="val -36330"/>
              <a:gd name="adj2" fmla="val -9003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57322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</a:pPr>
            <a:r>
              <a:rPr lang="de-DE" sz="1400" dirty="0">
                <a:solidFill>
                  <a:srgbClr val="000000"/>
                </a:solidFill>
                <a:ea typeface="TeleGrotesk Next" pitchFamily="2" charset="0"/>
              </a:rPr>
              <a:t>Designoption 3</a:t>
            </a:r>
          </a:p>
        </p:txBody>
      </p:sp>
    </p:spTree>
    <p:extLst>
      <p:ext uri="{BB962C8B-B14F-4D97-AF65-F5344CB8AC3E}">
        <p14:creationId xmlns:p14="http://schemas.microsoft.com/office/powerpoint/2010/main" val="21664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38918-7B0A-4BE7-8CF2-5373CD50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</a:t>
            </a:r>
            <a:r>
              <a:rPr lang="de-DE" dirty="0" err="1"/>
              <a:t>Nuremberg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CB7D47-F2EE-41D8-B515-313CB390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99" y="756000"/>
            <a:ext cx="10872000" cy="4752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Telekom Fixed Net </a:t>
            </a:r>
            <a:r>
              <a:rPr lang="de-DE" dirty="0" err="1"/>
              <a:t>products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Retail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xDSL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FTTx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Business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DCIP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EVPL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Wholesale</a:t>
            </a:r>
            <a:endParaRPr lang="de-DE" dirty="0"/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WEVA (T-Systems)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additional </a:t>
            </a:r>
            <a:r>
              <a:rPr lang="de-DE" dirty="0" err="1"/>
              <a:t>products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Hybrid Access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Connecting</a:t>
            </a:r>
            <a:r>
              <a:rPr lang="de-DE" dirty="0"/>
              <a:t> Mobile and </a:t>
            </a:r>
            <a:r>
              <a:rPr lang="de-DE" dirty="0" err="1"/>
              <a:t>xDSL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Tel-IT OSS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Common </a:t>
            </a:r>
            <a:r>
              <a:rPr lang="de-DE" dirty="0" err="1"/>
              <a:t>Testing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Operation Support &amp; </a:t>
            </a:r>
            <a:r>
              <a:rPr lang="de-DE" dirty="0" err="1"/>
              <a:t>Readiness</a:t>
            </a:r>
            <a:r>
              <a:rPr lang="de-DE" dirty="0"/>
              <a:t>, </a:t>
            </a:r>
            <a:r>
              <a:rPr lang="de-DE" dirty="0" err="1"/>
              <a:t>Fullfillment</a:t>
            </a:r>
            <a:r>
              <a:rPr lang="de-DE" dirty="0"/>
              <a:t>, Assurance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09B3B5-EEC6-492D-8DCE-A99C3D455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515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ED744-4C61-4CC1-B455-83AAE93D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NetWork</a:t>
            </a:r>
            <a:r>
              <a:rPr lang="de-DE" dirty="0"/>
              <a:t> Elements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46553-F8E7-430E-807D-80E0AFC35C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CPE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Remote Devices (Business)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Home Gateways (DT (different </a:t>
            </a:r>
            <a:r>
              <a:rPr lang="de-DE" dirty="0" err="1"/>
              <a:t>providers</a:t>
            </a:r>
            <a:r>
              <a:rPr lang="de-DE" dirty="0"/>
              <a:t>), AVM)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Hybrid Access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Settop</a:t>
            </a:r>
            <a:r>
              <a:rPr lang="de-DE" dirty="0"/>
              <a:t> Boxes (TV)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Access Nodes (indoor / </a:t>
            </a:r>
            <a:r>
              <a:rPr lang="de-DE" dirty="0" err="1"/>
              <a:t>outdoor</a:t>
            </a:r>
            <a:r>
              <a:rPr lang="de-DE" dirty="0"/>
              <a:t>)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MSANs / DSLAMs / OLT (</a:t>
            </a:r>
            <a:r>
              <a:rPr lang="de-DE" dirty="0" err="1"/>
              <a:t>only</a:t>
            </a:r>
            <a:r>
              <a:rPr lang="de-DE" dirty="0"/>
              <a:t> indoor)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BNG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Intro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provisioning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Ericsson (</a:t>
            </a:r>
            <a:r>
              <a:rPr lang="de-DE" dirty="0" err="1"/>
              <a:t>Proxies</a:t>
            </a:r>
            <a:r>
              <a:rPr lang="de-DE" dirty="0"/>
              <a:t>), </a:t>
            </a:r>
            <a:r>
              <a:rPr lang="de-DE" dirty="0" err="1"/>
              <a:t>Mavenir</a:t>
            </a:r>
            <a:r>
              <a:rPr lang="de-DE" dirty="0"/>
              <a:t> (AS), Broadcom (AS), Nokia (CNTDB)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514776-D31F-4CAC-83A3-A82BFC3110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NG-TV </a:t>
            </a:r>
            <a:r>
              <a:rPr lang="de-DE" dirty="0" err="1"/>
              <a:t>Platform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Multicast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MPLS Backbone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Terminates</a:t>
            </a:r>
            <a:r>
              <a:rPr lang="de-DE" dirty="0"/>
              <a:t> on BNG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AR-SA on top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E.g. </a:t>
            </a:r>
            <a:r>
              <a:rPr lang="de-DE" dirty="0" err="1"/>
              <a:t>for</a:t>
            </a:r>
            <a:r>
              <a:rPr lang="de-DE" dirty="0"/>
              <a:t> FCC (Fast Channel 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Plattformsteuerung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Providing AAA Services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Migration </a:t>
            </a:r>
            <a:r>
              <a:rPr lang="de-DE" dirty="0" err="1"/>
              <a:t>from</a:t>
            </a:r>
            <a:r>
              <a:rPr lang="de-DE" dirty="0"/>
              <a:t> Mainframe </a:t>
            </a:r>
            <a:r>
              <a:rPr lang="de-DE" dirty="0" err="1"/>
              <a:t>to</a:t>
            </a:r>
            <a:r>
              <a:rPr lang="de-DE" dirty="0"/>
              <a:t> Server-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Backbone / Transport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LSR, LER, Route </a:t>
            </a:r>
            <a:r>
              <a:rPr lang="de-DE" dirty="0" err="1"/>
              <a:t>Reflectors</a:t>
            </a:r>
            <a:r>
              <a:rPr lang="de-DE" dirty="0"/>
              <a:t>, LNS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Linecards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New Management Cards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New Router </a:t>
            </a:r>
            <a:r>
              <a:rPr lang="de-DE" dirty="0" err="1"/>
              <a:t>Types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New Features (</a:t>
            </a:r>
            <a:r>
              <a:rPr lang="de-DE" dirty="0" err="1"/>
              <a:t>Entropy</a:t>
            </a:r>
            <a:r>
              <a:rPr lang="de-DE" dirty="0"/>
              <a:t> Label, </a:t>
            </a:r>
            <a:r>
              <a:rPr lang="de-DE" dirty="0" err="1"/>
              <a:t>MoFRR</a:t>
            </a:r>
            <a:r>
              <a:rPr lang="de-DE" dirty="0"/>
              <a:t>, …)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DWDM Systems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BD6B6F-FB7D-4A44-92FF-A9DB254F0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642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4B1A-9AFD-4A42-8D79-AF7EF65E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C2A31-04A8-434E-8215-12D99CCFC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MSAN / DSLAM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Per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72614-6430-4E3A-B677-BCA3EDAB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Virtualized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7E620-BBCB-4F3A-B01F-F2294F19A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96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D092E-2102-4042-AA95-A2FE345F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AD3BEC-8091-4977-923F-6BB610E3E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8E8565-A272-4FA7-AD10-3405B4E5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74" y="720191"/>
            <a:ext cx="7126117" cy="56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3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27F5-3467-4D81-B570-A03237F3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Testareas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1EAA1-F99E-4420-AC22-A7BA0B7A3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Testareas (Access, Voice, Backbone)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Stable Environment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Regression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/ </a:t>
            </a:r>
            <a:r>
              <a:rPr lang="de-DE" dirty="0" err="1"/>
              <a:t>services</a:t>
            </a:r>
            <a:r>
              <a:rPr lang="de-DE" dirty="0"/>
              <a:t> on top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Flexible Environment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Features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testarea</a:t>
            </a:r>
            <a:endParaRPr lang="de-DE" dirty="0"/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New Firmware</a:t>
            </a:r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Enhanced </a:t>
            </a:r>
            <a:r>
              <a:rPr lang="de-DE" dirty="0" err="1"/>
              <a:t>configuration</a:t>
            </a:r>
            <a:r>
              <a:rPr lang="de-DE" dirty="0"/>
              <a:t>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AV (Acceptance Network)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Interworking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IT-OSS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64FFF4-FDC7-497A-AF22-06EDA17362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0CF5F1-DB78-445C-A94F-16A003188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8431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BF951-2213-4678-B50C-FD5881A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6F756E-BE69-4C53-B14B-55DF73F53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7</a:t>
            </a:fld>
            <a:endParaRPr lang="de-DE" noProof="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6DC55F-8CB8-4E4C-A6EA-E16C50B0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4" y="796725"/>
            <a:ext cx="8040963" cy="52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20122-1F7C-4886-9BFA-8A64A64B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Services - Access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C6039-29C0-4025-A882-FDDF46AB5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Setup </a:t>
            </a:r>
            <a:r>
              <a:rPr lang="de-DE" dirty="0" err="1"/>
              <a:t>of</a:t>
            </a:r>
            <a:r>
              <a:rPr lang="de-DE" dirty="0"/>
              <a:t> PPPoE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Voice Service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Voices Service (IMS </a:t>
            </a:r>
            <a:r>
              <a:rPr lang="de-DE" dirty="0" err="1"/>
              <a:t>based</a:t>
            </a:r>
            <a:r>
              <a:rPr lang="de-DE" dirty="0"/>
              <a:t>)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POTS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)</a:t>
            </a:r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Follow-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AEAS (PSTN)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Retail</a:t>
            </a:r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Business</a:t>
            </a:r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 err="1"/>
              <a:t>cPBX</a:t>
            </a:r>
            <a:endParaRPr lang="de-DE" dirty="0"/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SIP Trunk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Voices Service (non-IMS </a:t>
            </a:r>
            <a:r>
              <a:rPr lang="de-DE" dirty="0" err="1"/>
              <a:t>based</a:t>
            </a:r>
            <a:r>
              <a:rPr lang="de-DE" dirty="0"/>
              <a:t>)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Business</a:t>
            </a:r>
          </a:p>
          <a:p>
            <a:pPr marL="933750" lvl="4" indent="-285750">
              <a:buFont typeface="Arial" panose="020B0604020202020204" pitchFamily="34" charset="0"/>
              <a:buChar char="•"/>
            </a:pPr>
            <a:r>
              <a:rPr lang="de-DE" dirty="0"/>
              <a:t>SIP Trunk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C2C672A-D42E-4970-97BF-09D87594CD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Television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Public / private / Pay-TV / </a:t>
            </a:r>
            <a:r>
              <a:rPr lang="de-DE" dirty="0" err="1"/>
              <a:t>VoD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Regulatory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Billing </a:t>
            </a:r>
            <a:r>
              <a:rPr lang="de-DE" dirty="0" err="1"/>
              <a:t>Accuracy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Lawful</a:t>
            </a:r>
            <a:r>
              <a:rPr lang="de-DE" dirty="0"/>
              <a:t> Interception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L2 Bit Stream Access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Vectoring </a:t>
            </a:r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DT ha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mile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Must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carriers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Telekom Supervision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SLA Control (</a:t>
            </a:r>
            <a:r>
              <a:rPr lang="de-DE" dirty="0" err="1"/>
              <a:t>Probes</a:t>
            </a:r>
            <a:r>
              <a:rPr lang="de-DE" dirty="0"/>
              <a:t>)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6C8789-A2E5-49E2-ACA8-F9F3DAE42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594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73275-1B0E-418C-AFE6-D9D36752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Services – Backbone (</a:t>
            </a:r>
            <a:r>
              <a:rPr lang="de-DE" dirty="0" err="1"/>
              <a:t>ViperNet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AE58D-DEE9-4B19-918E-7E14E41D01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Routing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MPLS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IS-IS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BGP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NG-MA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/>
              <a:t>Interconnection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ePCs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Backbone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MoFRR</a:t>
            </a:r>
            <a:endParaRPr lang="de-DE" dirty="0"/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Optimizing</a:t>
            </a:r>
            <a:r>
              <a:rPr lang="de-DE" dirty="0"/>
              <a:t> TV Service in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717750" lvl="3" indent="-28575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of</a:t>
            </a:r>
            <a:r>
              <a:rPr lang="de-DE" dirty="0"/>
              <a:t> BB Link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0C482-FB49-491B-B789-85696B6815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546CA-D24B-4496-A065-60E945ED4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62544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 16:9 2016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Benutzerdefiniert 3">
      <a:majorFont>
        <a:latin typeface="TeleGrotesk Next Ultra"/>
        <a:ea typeface=""/>
        <a:cs typeface=""/>
      </a:majorFont>
      <a:minorFont>
        <a:latin typeface="TeleGrotesk N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72000" rIns="72000" bIns="72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lekom_Powerpoint-Master_DE_16x9_Mai_2018.potx" id="{CC4746A3-1367-4B70-B946-28B745E1D77E}" vid="{9F61961A-70FA-4A59-A848-9AB3DA65AC0C}"/>
    </a:ext>
  </a:extLst>
</a:theme>
</file>

<file path=ppt/theme/theme2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Telekom_Powerpoint-Master_DE_16x9_Mai_2018</Template>
  <TotalTime>0</TotalTime>
  <Words>670</Words>
  <Application>Microsoft Office PowerPoint</Application>
  <PresentationFormat>Benutzerdefiniert</PresentationFormat>
  <Paragraphs>221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TeleGrotesk Next</vt:lpstr>
      <vt:lpstr>TeleGrotesk Next Ultra</vt:lpstr>
      <vt:lpstr>Tele-GroteskUlt</vt:lpstr>
      <vt:lpstr>Wingdings</vt:lpstr>
      <vt:lpstr>Wingdings 2</vt:lpstr>
      <vt:lpstr>Telekom 16:9 2016 DE</vt:lpstr>
      <vt:lpstr>think-cell Folie</vt:lpstr>
      <vt:lpstr>TCT Lab Nuremberg IP Handling</vt:lpstr>
      <vt:lpstr>Lab Nuremberg</vt:lpstr>
      <vt:lpstr>NetWork Elements</vt:lpstr>
      <vt:lpstr>Management Systems</vt:lpstr>
      <vt:lpstr>Network Structure</vt:lpstr>
      <vt:lpstr>Testareas</vt:lpstr>
      <vt:lpstr>Functional View</vt:lpstr>
      <vt:lpstr>Main Services - Access</vt:lpstr>
      <vt:lpstr>Main Services – Backbone (ViperNet)</vt:lpstr>
      <vt:lpstr>Main Services - Tel-IT</vt:lpstr>
      <vt:lpstr>Networks</vt:lpstr>
      <vt:lpstr>TestING</vt:lpstr>
      <vt:lpstr>IP Adressing</vt:lpstr>
      <vt:lpstr>Copy &amp; Paste Elemente und Raster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  PowerPoint Master</dc:title>
  <dc:creator>Heckner, Michael</dc:creator>
  <cp:lastModifiedBy>Heckner, Michael</cp:lastModifiedBy>
  <cp:revision>21</cp:revision>
  <cp:lastPrinted>2016-10-04T09:12:04Z</cp:lastPrinted>
  <dcterms:created xsi:type="dcterms:W3CDTF">2018-07-23T06:52:02Z</dcterms:created>
  <dcterms:modified xsi:type="dcterms:W3CDTF">2019-11-06T10:54:43Z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2083220</vt:lpwstr>
  </property>
  <property fmtid="{D5CDD505-2E9C-101B-9397-08002B2CF9AE}" pid="3" name="NXPowerLiteSettings">
    <vt:lpwstr>F88007B004F000</vt:lpwstr>
  </property>
  <property fmtid="{D5CDD505-2E9C-101B-9397-08002B2CF9AE}" pid="4" name="NXPowerLiteVersion">
    <vt:lpwstr>D6.2.12</vt:lpwstr>
  </property>
</Properties>
</file>