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9" r:id="rId4"/>
  </p:sldMasterIdLst>
  <p:notesMasterIdLst>
    <p:notesMasterId r:id="rId13"/>
  </p:notesMasterIdLst>
  <p:handoutMasterIdLst>
    <p:handoutMasterId r:id="rId14"/>
  </p:handoutMasterIdLst>
  <p:sldIdLst>
    <p:sldId id="261" r:id="rId5"/>
    <p:sldId id="1632" r:id="rId6"/>
    <p:sldId id="1639" r:id="rId7"/>
    <p:sldId id="1641" r:id="rId8"/>
    <p:sldId id="1640" r:id="rId9"/>
    <p:sldId id="1642" r:id="rId10"/>
    <p:sldId id="1638" r:id="rId11"/>
    <p:sldId id="456" r:id="rId12"/>
  </p:sldIdLst>
  <p:sldSz cx="11522075" cy="6480175"/>
  <p:notesSz cx="6858000" cy="9144000"/>
  <p:custDataLst>
    <p:tags r:id="rId15"/>
  </p:custDataLst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4C3BB7-F2A1-478C-8FD7-6D7C9E285BAB}">
          <p14:sldIdLst>
            <p14:sldId id="261"/>
            <p14:sldId id="1632"/>
            <p14:sldId id="1639"/>
            <p14:sldId id="1641"/>
            <p14:sldId id="1640"/>
            <p14:sldId id="1642"/>
            <p14:sldId id="1638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204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orient="horz" pos="930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2" orient="horz" pos="3470" userDrawn="1">
          <p15:clr>
            <a:srgbClr val="A4A3A4"/>
          </p15:clr>
        </p15:guide>
        <p15:guide id="13" orient="horz" pos="3674" userDrawn="1">
          <p15:clr>
            <a:srgbClr val="A4A3A4"/>
          </p15:clr>
        </p15:guide>
        <p15:guide id="14" orient="horz" pos="3889" userDrawn="1">
          <p15:clr>
            <a:srgbClr val="A4A3A4"/>
          </p15:clr>
        </p15:guide>
        <p15:guide id="15" pos="1939" userDrawn="1">
          <p15:clr>
            <a:srgbClr val="A4A3A4"/>
          </p15:clr>
        </p15:guide>
        <p15:guide id="16" pos="1847" userDrawn="1">
          <p15:clr>
            <a:srgbClr val="A4A3A4"/>
          </p15:clr>
        </p15:guide>
        <p15:guide id="17" pos="204" userDrawn="1">
          <p15:clr>
            <a:srgbClr val="A4A3A4"/>
          </p15:clr>
        </p15:guide>
        <p15:guide id="18" pos="7054" userDrawn="1">
          <p15:clr>
            <a:srgbClr val="A4A3A4"/>
          </p15:clr>
        </p15:guide>
        <p15:guide id="19" pos="5411" userDrawn="1">
          <p15:clr>
            <a:srgbClr val="A4A3A4"/>
          </p15:clr>
        </p15:guide>
        <p15:guide id="20" pos="5318" userDrawn="1">
          <p15:clr>
            <a:srgbClr val="A4A3A4"/>
          </p15:clr>
        </p15:guide>
        <p15:guide id="21" pos="3674" userDrawn="1">
          <p15:clr>
            <a:srgbClr val="A4A3A4"/>
          </p15:clr>
        </p15:guide>
        <p15:guide id="22" pos="3584" userDrawn="1">
          <p15:clr>
            <a:srgbClr val="A4A3A4"/>
          </p15:clr>
        </p15:guide>
        <p15:guide id="23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302">
          <p15:clr>
            <a:srgbClr val="A4A3A4"/>
          </p15:clr>
        </p15:guide>
        <p15:guide id="4" pos="40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50073"/>
    <a:srgbClr val="0070C0"/>
    <a:srgbClr val="299F86"/>
    <a:srgbClr val="8FE2FF"/>
    <a:srgbClr val="FF0090"/>
    <a:srgbClr val="000000"/>
    <a:srgbClr val="E20000"/>
    <a:srgbClr val="992C99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1A23F-2F89-4679-A51A-838612D3FE61}" v="18" dt="2020-01-08T10:29:54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 autoAdjust="0"/>
    <p:restoredTop sz="93750" autoAdjust="0"/>
  </p:normalViewPr>
  <p:slideViewPr>
    <p:cSldViewPr snapToGrid="0" snapToObjects="1">
      <p:cViewPr varScale="1">
        <p:scale>
          <a:sx n="66" d="100"/>
          <a:sy n="66" d="100"/>
        </p:scale>
        <p:origin x="788" y="52"/>
      </p:cViewPr>
      <p:guideLst>
        <p:guide orient="horz" pos="204"/>
        <p:guide orient="horz" pos="2041"/>
        <p:guide orient="horz" pos="930"/>
        <p:guide orient="horz" pos="3266"/>
        <p:guide orient="horz" pos="3470"/>
        <p:guide orient="horz" pos="3674"/>
        <p:guide orient="horz" pos="3889"/>
        <p:guide pos="1939"/>
        <p:guide pos="1847"/>
        <p:guide pos="204"/>
        <p:guide pos="7054"/>
        <p:guide pos="5411"/>
        <p:guide pos="5318"/>
        <p:guide pos="3674"/>
        <p:guide pos="3584"/>
        <p:guide pos="3629"/>
      </p:guideLst>
    </p:cSldViewPr>
  </p:slideViewPr>
  <p:outlineViewPr>
    <p:cViewPr>
      <p:scale>
        <a:sx n="33" d="100"/>
        <a:sy n="33" d="100"/>
      </p:scale>
      <p:origin x="0" y="-11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1660" y="24"/>
      </p:cViewPr>
      <p:guideLst>
        <p:guide orient="horz" pos="2880"/>
        <p:guide pos="2160"/>
        <p:guide pos="302"/>
        <p:guide pos="40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906975" y="8640000"/>
            <a:ext cx="471600" cy="280800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fld id="{A7E515CE-432D-4663-9EC7-909C3633A725}" type="slidenum">
              <a:rPr lang="de-DE" smtClean="0">
                <a:latin typeface="TeleGrotesk Next" pitchFamily="2" charset="0"/>
              </a:rPr>
              <a:pPr/>
              <a:t>‹#›</a:t>
            </a:fld>
            <a:endParaRPr lang="de-DE" dirty="0">
              <a:latin typeface="TeleGrotesk Next" pitchFamily="2" charset="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82600" y="390525"/>
            <a:ext cx="66675" cy="65088"/>
          </a:xfrm>
          <a:custGeom>
            <a:avLst/>
            <a:gdLst>
              <a:gd name="T0" fmla="*/ 0 w 42"/>
              <a:gd name="T1" fmla="*/ 41 h 41"/>
              <a:gd name="T2" fmla="*/ 0 w 42"/>
              <a:gd name="T3" fmla="*/ 0 h 41"/>
              <a:gd name="T4" fmla="*/ 22 w 42"/>
              <a:gd name="T5" fmla="*/ 0 h 41"/>
              <a:gd name="T6" fmla="*/ 42 w 42"/>
              <a:gd name="T7" fmla="*/ 0 h 41"/>
              <a:gd name="T8" fmla="*/ 42 w 42"/>
              <a:gd name="T9" fmla="*/ 41 h 41"/>
              <a:gd name="T10" fmla="*/ 0 w 42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1">
                <a:moveTo>
                  <a:pt x="0" y="41"/>
                </a:moveTo>
                <a:lnTo>
                  <a:pt x="0" y="0"/>
                </a:lnTo>
                <a:lnTo>
                  <a:pt x="22" y="0"/>
                </a:lnTo>
                <a:lnTo>
                  <a:pt x="42" y="0"/>
                </a:lnTo>
                <a:lnTo>
                  <a:pt x="42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TeleGrotesk Next" pitchFamily="2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82625" y="390525"/>
            <a:ext cx="65088" cy="65088"/>
          </a:xfrm>
          <a:custGeom>
            <a:avLst/>
            <a:gdLst>
              <a:gd name="T0" fmla="*/ 0 w 41"/>
              <a:gd name="T1" fmla="*/ 41 h 41"/>
              <a:gd name="T2" fmla="*/ 0 w 41"/>
              <a:gd name="T3" fmla="*/ 0 h 41"/>
              <a:gd name="T4" fmla="*/ 20 w 41"/>
              <a:gd name="T5" fmla="*/ 0 h 41"/>
              <a:gd name="T6" fmla="*/ 41 w 41"/>
              <a:gd name="T7" fmla="*/ 0 h 41"/>
              <a:gd name="T8" fmla="*/ 41 w 41"/>
              <a:gd name="T9" fmla="*/ 41 h 41"/>
              <a:gd name="T10" fmla="*/ 0 w 41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0" y="41"/>
                </a:moveTo>
                <a:lnTo>
                  <a:pt x="0" y="0"/>
                </a:lnTo>
                <a:lnTo>
                  <a:pt x="20" y="0"/>
                </a:lnTo>
                <a:lnTo>
                  <a:pt x="41" y="0"/>
                </a:lnTo>
                <a:lnTo>
                  <a:pt x="41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TeleGrotesk Next" pitchFamily="2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879475" y="390525"/>
            <a:ext cx="65088" cy="65088"/>
          </a:xfrm>
          <a:custGeom>
            <a:avLst/>
            <a:gdLst>
              <a:gd name="T0" fmla="*/ 0 w 41"/>
              <a:gd name="T1" fmla="*/ 41 h 41"/>
              <a:gd name="T2" fmla="*/ 0 w 41"/>
              <a:gd name="T3" fmla="*/ 0 h 41"/>
              <a:gd name="T4" fmla="*/ 21 w 41"/>
              <a:gd name="T5" fmla="*/ 0 h 41"/>
              <a:gd name="T6" fmla="*/ 41 w 41"/>
              <a:gd name="T7" fmla="*/ 0 h 41"/>
              <a:gd name="T8" fmla="*/ 41 w 41"/>
              <a:gd name="T9" fmla="*/ 41 h 41"/>
              <a:gd name="T10" fmla="*/ 0 w 41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0" y="41"/>
                </a:moveTo>
                <a:lnTo>
                  <a:pt x="0" y="0"/>
                </a:lnTo>
                <a:lnTo>
                  <a:pt x="21" y="0"/>
                </a:lnTo>
                <a:lnTo>
                  <a:pt x="41" y="0"/>
                </a:lnTo>
                <a:lnTo>
                  <a:pt x="41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TeleGrotesk Next" pitchFamily="2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1074738" y="390525"/>
            <a:ext cx="66675" cy="65088"/>
          </a:xfrm>
          <a:custGeom>
            <a:avLst/>
            <a:gdLst>
              <a:gd name="T0" fmla="*/ 0 w 42"/>
              <a:gd name="T1" fmla="*/ 41 h 41"/>
              <a:gd name="T2" fmla="*/ 0 w 42"/>
              <a:gd name="T3" fmla="*/ 0 h 41"/>
              <a:gd name="T4" fmla="*/ 21 w 42"/>
              <a:gd name="T5" fmla="*/ 0 h 41"/>
              <a:gd name="T6" fmla="*/ 42 w 42"/>
              <a:gd name="T7" fmla="*/ 0 h 41"/>
              <a:gd name="T8" fmla="*/ 42 w 42"/>
              <a:gd name="T9" fmla="*/ 41 h 41"/>
              <a:gd name="T10" fmla="*/ 0 w 42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1">
                <a:moveTo>
                  <a:pt x="0" y="41"/>
                </a:moveTo>
                <a:lnTo>
                  <a:pt x="0" y="0"/>
                </a:lnTo>
                <a:lnTo>
                  <a:pt x="21" y="0"/>
                </a:lnTo>
                <a:lnTo>
                  <a:pt x="42" y="0"/>
                </a:lnTo>
                <a:lnTo>
                  <a:pt x="42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TeleGrotesk Next" pitchFamily="2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82600" y="241300"/>
            <a:ext cx="265113" cy="323850"/>
          </a:xfrm>
          <a:custGeom>
            <a:avLst/>
            <a:gdLst>
              <a:gd name="T0" fmla="*/ 402 w 407"/>
              <a:gd name="T1" fmla="*/ 0 h 496"/>
              <a:gd name="T2" fmla="*/ 5 w 407"/>
              <a:gd name="T3" fmla="*/ 0 h 496"/>
              <a:gd name="T4" fmla="*/ 0 w 407"/>
              <a:gd name="T5" fmla="*/ 175 h 496"/>
              <a:gd name="T6" fmla="*/ 26 w 407"/>
              <a:gd name="T7" fmla="*/ 179 h 496"/>
              <a:gd name="T8" fmla="*/ 67 w 407"/>
              <a:gd name="T9" fmla="*/ 64 h 496"/>
              <a:gd name="T10" fmla="*/ 164 w 407"/>
              <a:gd name="T11" fmla="*/ 23 h 496"/>
              <a:gd name="T12" fmla="*/ 164 w 407"/>
              <a:gd name="T13" fmla="*/ 390 h 496"/>
              <a:gd name="T14" fmla="*/ 150 w 407"/>
              <a:gd name="T15" fmla="*/ 452 h 496"/>
              <a:gd name="T16" fmla="*/ 110 w 407"/>
              <a:gd name="T17" fmla="*/ 467 h 496"/>
              <a:gd name="T18" fmla="*/ 81 w 407"/>
              <a:gd name="T19" fmla="*/ 468 h 496"/>
              <a:gd name="T20" fmla="*/ 81 w 407"/>
              <a:gd name="T21" fmla="*/ 496 h 496"/>
              <a:gd name="T22" fmla="*/ 326 w 407"/>
              <a:gd name="T23" fmla="*/ 496 h 496"/>
              <a:gd name="T24" fmla="*/ 326 w 407"/>
              <a:gd name="T25" fmla="*/ 468 h 496"/>
              <a:gd name="T26" fmla="*/ 297 w 407"/>
              <a:gd name="T27" fmla="*/ 467 h 496"/>
              <a:gd name="T28" fmla="*/ 257 w 407"/>
              <a:gd name="T29" fmla="*/ 452 h 496"/>
              <a:gd name="T30" fmla="*/ 243 w 407"/>
              <a:gd name="T31" fmla="*/ 390 h 496"/>
              <a:gd name="T32" fmla="*/ 243 w 407"/>
              <a:gd name="T33" fmla="*/ 23 h 496"/>
              <a:gd name="T34" fmla="*/ 340 w 407"/>
              <a:gd name="T35" fmla="*/ 64 h 496"/>
              <a:gd name="T36" fmla="*/ 381 w 407"/>
              <a:gd name="T37" fmla="*/ 179 h 496"/>
              <a:gd name="T38" fmla="*/ 407 w 407"/>
              <a:gd name="T39" fmla="*/ 175 h 496"/>
              <a:gd name="T40" fmla="*/ 402 w 407"/>
              <a:gd name="T41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7" h="496">
                <a:moveTo>
                  <a:pt x="402" y="0"/>
                </a:moveTo>
                <a:cubicBezTo>
                  <a:pt x="5" y="0"/>
                  <a:pt x="5" y="0"/>
                  <a:pt x="5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26" y="179"/>
                  <a:pt x="26" y="179"/>
                  <a:pt x="26" y="179"/>
                </a:cubicBezTo>
                <a:cubicBezTo>
                  <a:pt x="31" y="128"/>
                  <a:pt x="45" y="89"/>
                  <a:pt x="67" y="64"/>
                </a:cubicBezTo>
                <a:cubicBezTo>
                  <a:pt x="90" y="38"/>
                  <a:pt x="122" y="25"/>
                  <a:pt x="164" y="23"/>
                </a:cubicBezTo>
                <a:cubicBezTo>
                  <a:pt x="164" y="390"/>
                  <a:pt x="164" y="390"/>
                  <a:pt x="164" y="390"/>
                </a:cubicBezTo>
                <a:cubicBezTo>
                  <a:pt x="164" y="422"/>
                  <a:pt x="159" y="442"/>
                  <a:pt x="150" y="452"/>
                </a:cubicBezTo>
                <a:cubicBezTo>
                  <a:pt x="142" y="460"/>
                  <a:pt x="129" y="465"/>
                  <a:pt x="110" y="467"/>
                </a:cubicBezTo>
                <a:cubicBezTo>
                  <a:pt x="104" y="467"/>
                  <a:pt x="95" y="468"/>
                  <a:pt x="81" y="468"/>
                </a:cubicBezTo>
                <a:cubicBezTo>
                  <a:pt x="81" y="496"/>
                  <a:pt x="81" y="496"/>
                  <a:pt x="81" y="496"/>
                </a:cubicBezTo>
                <a:cubicBezTo>
                  <a:pt x="326" y="496"/>
                  <a:pt x="326" y="496"/>
                  <a:pt x="326" y="496"/>
                </a:cubicBezTo>
                <a:cubicBezTo>
                  <a:pt x="326" y="468"/>
                  <a:pt x="326" y="468"/>
                  <a:pt x="326" y="468"/>
                </a:cubicBezTo>
                <a:cubicBezTo>
                  <a:pt x="312" y="468"/>
                  <a:pt x="303" y="467"/>
                  <a:pt x="297" y="467"/>
                </a:cubicBezTo>
                <a:cubicBezTo>
                  <a:pt x="278" y="465"/>
                  <a:pt x="265" y="460"/>
                  <a:pt x="257" y="452"/>
                </a:cubicBezTo>
                <a:cubicBezTo>
                  <a:pt x="248" y="442"/>
                  <a:pt x="243" y="422"/>
                  <a:pt x="243" y="390"/>
                </a:cubicBezTo>
                <a:cubicBezTo>
                  <a:pt x="243" y="23"/>
                  <a:pt x="243" y="23"/>
                  <a:pt x="243" y="23"/>
                </a:cubicBezTo>
                <a:cubicBezTo>
                  <a:pt x="284" y="25"/>
                  <a:pt x="317" y="38"/>
                  <a:pt x="340" y="64"/>
                </a:cubicBezTo>
                <a:cubicBezTo>
                  <a:pt x="362" y="89"/>
                  <a:pt x="376" y="128"/>
                  <a:pt x="381" y="179"/>
                </a:cubicBezTo>
                <a:cubicBezTo>
                  <a:pt x="407" y="175"/>
                  <a:pt x="407" y="175"/>
                  <a:pt x="407" y="175"/>
                </a:cubicBezTo>
                <a:lnTo>
                  <a:pt x="402" y="0"/>
                </a:lnTo>
                <a:close/>
              </a:path>
            </a:pathLst>
          </a:custGeom>
          <a:solidFill>
            <a:srgbClr val="E200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TeleGrotesk Next" pitchFamily="2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5254625" y="379413"/>
            <a:ext cx="1119188" cy="85725"/>
            <a:chOff x="1533525" y="379413"/>
            <a:chExt cx="1119188" cy="85725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533525" y="381000"/>
              <a:ext cx="50800" cy="82550"/>
            </a:xfrm>
            <a:custGeom>
              <a:avLst/>
              <a:gdLst>
                <a:gd name="T0" fmla="*/ 0 w 32"/>
                <a:gd name="T1" fmla="*/ 52 h 52"/>
                <a:gd name="T2" fmla="*/ 0 w 32"/>
                <a:gd name="T3" fmla="*/ 0 h 52"/>
                <a:gd name="T4" fmla="*/ 11 w 32"/>
                <a:gd name="T5" fmla="*/ 0 h 52"/>
                <a:gd name="T6" fmla="*/ 11 w 32"/>
                <a:gd name="T7" fmla="*/ 42 h 52"/>
                <a:gd name="T8" fmla="*/ 32 w 32"/>
                <a:gd name="T9" fmla="*/ 42 h 52"/>
                <a:gd name="T10" fmla="*/ 32 w 32"/>
                <a:gd name="T11" fmla="*/ 52 h 52"/>
                <a:gd name="T12" fmla="*/ 0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42"/>
                  </a:lnTo>
                  <a:lnTo>
                    <a:pt x="32" y="42"/>
                  </a:lnTo>
                  <a:lnTo>
                    <a:pt x="32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593850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627188" y="381000"/>
              <a:ext cx="49213" cy="82550"/>
            </a:xfrm>
            <a:custGeom>
              <a:avLst/>
              <a:gdLst>
                <a:gd name="T0" fmla="*/ 0 w 31"/>
                <a:gd name="T1" fmla="*/ 52 h 52"/>
                <a:gd name="T2" fmla="*/ 0 w 31"/>
                <a:gd name="T3" fmla="*/ 0 h 52"/>
                <a:gd name="T4" fmla="*/ 31 w 31"/>
                <a:gd name="T5" fmla="*/ 0 h 52"/>
                <a:gd name="T6" fmla="*/ 31 w 31"/>
                <a:gd name="T7" fmla="*/ 10 h 52"/>
                <a:gd name="T8" fmla="*/ 11 w 31"/>
                <a:gd name="T9" fmla="*/ 10 h 52"/>
                <a:gd name="T10" fmla="*/ 11 w 31"/>
                <a:gd name="T11" fmla="*/ 22 h 52"/>
                <a:gd name="T12" fmla="*/ 29 w 31"/>
                <a:gd name="T13" fmla="*/ 22 h 52"/>
                <a:gd name="T14" fmla="*/ 29 w 31"/>
                <a:gd name="T15" fmla="*/ 31 h 52"/>
                <a:gd name="T16" fmla="*/ 11 w 31"/>
                <a:gd name="T17" fmla="*/ 31 h 52"/>
                <a:gd name="T18" fmla="*/ 11 w 31"/>
                <a:gd name="T19" fmla="*/ 52 h 52"/>
                <a:gd name="T20" fmla="*/ 0 w 3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52">
                  <a:moveTo>
                    <a:pt x="0" y="52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0"/>
                  </a:lnTo>
                  <a:lnTo>
                    <a:pt x="11" y="10"/>
                  </a:lnTo>
                  <a:lnTo>
                    <a:pt x="11" y="22"/>
                  </a:lnTo>
                  <a:lnTo>
                    <a:pt x="29" y="22"/>
                  </a:lnTo>
                  <a:lnTo>
                    <a:pt x="29" y="31"/>
                  </a:lnTo>
                  <a:lnTo>
                    <a:pt x="11" y="31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87513" y="381000"/>
              <a:ext cx="53975" cy="82550"/>
            </a:xfrm>
            <a:custGeom>
              <a:avLst/>
              <a:gdLst>
                <a:gd name="T0" fmla="*/ 0 w 34"/>
                <a:gd name="T1" fmla="*/ 52 h 52"/>
                <a:gd name="T2" fmla="*/ 0 w 34"/>
                <a:gd name="T3" fmla="*/ 0 h 52"/>
                <a:gd name="T4" fmla="*/ 33 w 34"/>
                <a:gd name="T5" fmla="*/ 0 h 52"/>
                <a:gd name="T6" fmla="*/ 33 w 34"/>
                <a:gd name="T7" fmla="*/ 10 h 52"/>
                <a:gd name="T8" fmla="*/ 11 w 34"/>
                <a:gd name="T9" fmla="*/ 10 h 52"/>
                <a:gd name="T10" fmla="*/ 11 w 34"/>
                <a:gd name="T11" fmla="*/ 21 h 52"/>
                <a:gd name="T12" fmla="*/ 31 w 34"/>
                <a:gd name="T13" fmla="*/ 21 h 52"/>
                <a:gd name="T14" fmla="*/ 31 w 34"/>
                <a:gd name="T15" fmla="*/ 30 h 52"/>
                <a:gd name="T16" fmla="*/ 11 w 34"/>
                <a:gd name="T17" fmla="*/ 30 h 52"/>
                <a:gd name="T18" fmla="*/ 11 w 34"/>
                <a:gd name="T19" fmla="*/ 43 h 52"/>
                <a:gd name="T20" fmla="*/ 34 w 34"/>
                <a:gd name="T21" fmla="*/ 43 h 52"/>
                <a:gd name="T22" fmla="*/ 34 w 34"/>
                <a:gd name="T23" fmla="*/ 52 h 52"/>
                <a:gd name="T24" fmla="*/ 0 w 34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2">
                  <a:moveTo>
                    <a:pt x="0" y="52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10"/>
                  </a:lnTo>
                  <a:lnTo>
                    <a:pt x="11" y="10"/>
                  </a:lnTo>
                  <a:lnTo>
                    <a:pt x="11" y="21"/>
                  </a:lnTo>
                  <a:lnTo>
                    <a:pt x="31" y="21"/>
                  </a:lnTo>
                  <a:lnTo>
                    <a:pt x="31" y="30"/>
                  </a:lnTo>
                  <a:lnTo>
                    <a:pt x="11" y="30"/>
                  </a:lnTo>
                  <a:lnTo>
                    <a:pt x="11" y="43"/>
                  </a:lnTo>
                  <a:lnTo>
                    <a:pt x="34" y="43"/>
                  </a:lnTo>
                  <a:lnTo>
                    <a:pt x="34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784350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814513" y="379413"/>
              <a:ext cx="57150" cy="85725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914525" y="381000"/>
              <a:ext cx="49213" cy="82550"/>
            </a:xfrm>
            <a:custGeom>
              <a:avLst/>
              <a:gdLst>
                <a:gd name="T0" fmla="*/ 0 w 31"/>
                <a:gd name="T1" fmla="*/ 52 h 52"/>
                <a:gd name="T2" fmla="*/ 0 w 31"/>
                <a:gd name="T3" fmla="*/ 0 h 52"/>
                <a:gd name="T4" fmla="*/ 31 w 31"/>
                <a:gd name="T5" fmla="*/ 0 h 52"/>
                <a:gd name="T6" fmla="*/ 31 w 31"/>
                <a:gd name="T7" fmla="*/ 10 h 52"/>
                <a:gd name="T8" fmla="*/ 11 w 31"/>
                <a:gd name="T9" fmla="*/ 10 h 52"/>
                <a:gd name="T10" fmla="*/ 11 w 31"/>
                <a:gd name="T11" fmla="*/ 22 h 52"/>
                <a:gd name="T12" fmla="*/ 28 w 31"/>
                <a:gd name="T13" fmla="*/ 22 h 52"/>
                <a:gd name="T14" fmla="*/ 28 w 31"/>
                <a:gd name="T15" fmla="*/ 31 h 52"/>
                <a:gd name="T16" fmla="*/ 11 w 31"/>
                <a:gd name="T17" fmla="*/ 31 h 52"/>
                <a:gd name="T18" fmla="*/ 11 w 31"/>
                <a:gd name="T19" fmla="*/ 52 h 52"/>
                <a:gd name="T20" fmla="*/ 0 w 3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52">
                  <a:moveTo>
                    <a:pt x="0" y="52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0"/>
                  </a:lnTo>
                  <a:lnTo>
                    <a:pt x="11" y="10"/>
                  </a:lnTo>
                  <a:lnTo>
                    <a:pt x="11" y="22"/>
                  </a:lnTo>
                  <a:lnTo>
                    <a:pt x="28" y="22"/>
                  </a:lnTo>
                  <a:lnTo>
                    <a:pt x="28" y="31"/>
                  </a:lnTo>
                  <a:lnTo>
                    <a:pt x="11" y="31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1970088" y="379413"/>
              <a:ext cx="69850" cy="85725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2052638" y="381000"/>
              <a:ext cx="61913" cy="82550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154238" y="379413"/>
              <a:ext cx="57150" cy="85725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222500" y="381000"/>
              <a:ext cx="61913" cy="82550"/>
            </a:xfrm>
            <a:custGeom>
              <a:avLst/>
              <a:gdLst>
                <a:gd name="T0" fmla="*/ 0 w 39"/>
                <a:gd name="T1" fmla="*/ 52 h 52"/>
                <a:gd name="T2" fmla="*/ 0 w 39"/>
                <a:gd name="T3" fmla="*/ 0 h 52"/>
                <a:gd name="T4" fmla="*/ 11 w 39"/>
                <a:gd name="T5" fmla="*/ 0 h 52"/>
                <a:gd name="T6" fmla="*/ 11 w 39"/>
                <a:gd name="T7" fmla="*/ 20 h 52"/>
                <a:gd name="T8" fmla="*/ 28 w 39"/>
                <a:gd name="T9" fmla="*/ 20 h 52"/>
                <a:gd name="T10" fmla="*/ 28 w 39"/>
                <a:gd name="T11" fmla="*/ 0 h 52"/>
                <a:gd name="T12" fmla="*/ 39 w 39"/>
                <a:gd name="T13" fmla="*/ 0 h 52"/>
                <a:gd name="T14" fmla="*/ 39 w 39"/>
                <a:gd name="T15" fmla="*/ 52 h 52"/>
                <a:gd name="T16" fmla="*/ 28 w 39"/>
                <a:gd name="T17" fmla="*/ 52 h 52"/>
                <a:gd name="T18" fmla="*/ 28 w 39"/>
                <a:gd name="T19" fmla="*/ 30 h 52"/>
                <a:gd name="T20" fmla="*/ 11 w 39"/>
                <a:gd name="T21" fmla="*/ 30 h 52"/>
                <a:gd name="T22" fmla="*/ 11 w 39"/>
                <a:gd name="T23" fmla="*/ 52 h 52"/>
                <a:gd name="T24" fmla="*/ 0 w 39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28" y="20"/>
                  </a:lnTo>
                  <a:lnTo>
                    <a:pt x="28" y="0"/>
                  </a:lnTo>
                  <a:lnTo>
                    <a:pt x="39" y="0"/>
                  </a:lnTo>
                  <a:lnTo>
                    <a:pt x="39" y="52"/>
                  </a:lnTo>
                  <a:lnTo>
                    <a:pt x="28" y="52"/>
                  </a:lnTo>
                  <a:lnTo>
                    <a:pt x="28" y="30"/>
                  </a:lnTo>
                  <a:lnTo>
                    <a:pt x="11" y="3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293938" y="381000"/>
              <a:ext cx="69850" cy="82550"/>
            </a:xfrm>
            <a:custGeom>
              <a:avLst/>
              <a:gdLst>
                <a:gd name="T0" fmla="*/ 16 w 44"/>
                <a:gd name="T1" fmla="*/ 0 h 52"/>
                <a:gd name="T2" fmla="*/ 27 w 44"/>
                <a:gd name="T3" fmla="*/ 0 h 52"/>
                <a:gd name="T4" fmla="*/ 44 w 44"/>
                <a:gd name="T5" fmla="*/ 52 h 52"/>
                <a:gd name="T6" fmla="*/ 32 w 44"/>
                <a:gd name="T7" fmla="*/ 52 h 52"/>
                <a:gd name="T8" fmla="*/ 29 w 44"/>
                <a:gd name="T9" fmla="*/ 41 h 52"/>
                <a:gd name="T10" fmla="*/ 14 w 44"/>
                <a:gd name="T11" fmla="*/ 41 h 52"/>
                <a:gd name="T12" fmla="*/ 11 w 44"/>
                <a:gd name="T13" fmla="*/ 52 h 52"/>
                <a:gd name="T14" fmla="*/ 0 w 44"/>
                <a:gd name="T15" fmla="*/ 52 h 52"/>
                <a:gd name="T16" fmla="*/ 16 w 44"/>
                <a:gd name="T17" fmla="*/ 0 h 52"/>
                <a:gd name="T18" fmla="*/ 17 w 44"/>
                <a:gd name="T19" fmla="*/ 32 h 52"/>
                <a:gd name="T20" fmla="*/ 27 w 44"/>
                <a:gd name="T21" fmla="*/ 32 h 52"/>
                <a:gd name="T22" fmla="*/ 21 w 44"/>
                <a:gd name="T23" fmla="*/ 14 h 52"/>
                <a:gd name="T24" fmla="*/ 17 w 44"/>
                <a:gd name="T25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2">
                  <a:moveTo>
                    <a:pt x="16" y="0"/>
                  </a:moveTo>
                  <a:lnTo>
                    <a:pt x="27" y="0"/>
                  </a:lnTo>
                  <a:lnTo>
                    <a:pt x="44" y="52"/>
                  </a:lnTo>
                  <a:lnTo>
                    <a:pt x="32" y="52"/>
                  </a:lnTo>
                  <a:lnTo>
                    <a:pt x="29" y="41"/>
                  </a:lnTo>
                  <a:lnTo>
                    <a:pt x="14" y="41"/>
                  </a:lnTo>
                  <a:lnTo>
                    <a:pt x="11" y="52"/>
                  </a:lnTo>
                  <a:lnTo>
                    <a:pt x="0" y="52"/>
                  </a:lnTo>
                  <a:lnTo>
                    <a:pt x="16" y="0"/>
                  </a:lnTo>
                  <a:close/>
                  <a:moveTo>
                    <a:pt x="17" y="32"/>
                  </a:moveTo>
                  <a:lnTo>
                    <a:pt x="27" y="32"/>
                  </a:lnTo>
                  <a:lnTo>
                    <a:pt x="21" y="14"/>
                  </a:lnTo>
                  <a:lnTo>
                    <a:pt x="17" y="3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2371725" y="381000"/>
              <a:ext cx="61913" cy="82550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446338" y="381000"/>
              <a:ext cx="17463" cy="82550"/>
            </a:xfrm>
            <a:custGeom>
              <a:avLst/>
              <a:gdLst>
                <a:gd name="T0" fmla="*/ 0 w 11"/>
                <a:gd name="T1" fmla="*/ 52 h 52"/>
                <a:gd name="T2" fmla="*/ 0 w 11"/>
                <a:gd name="T3" fmla="*/ 0 h 52"/>
                <a:gd name="T4" fmla="*/ 6 w 11"/>
                <a:gd name="T5" fmla="*/ 0 h 52"/>
                <a:gd name="T6" fmla="*/ 11 w 11"/>
                <a:gd name="T7" fmla="*/ 0 h 52"/>
                <a:gd name="T8" fmla="*/ 11 w 11"/>
                <a:gd name="T9" fmla="*/ 52 h 52"/>
                <a:gd name="T10" fmla="*/ 0 w 1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2">
                  <a:moveTo>
                    <a:pt x="0" y="5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479675" y="381000"/>
              <a:ext cx="60325" cy="82550"/>
            </a:xfrm>
            <a:custGeom>
              <a:avLst/>
              <a:gdLst>
                <a:gd name="T0" fmla="*/ 0 w 38"/>
                <a:gd name="T1" fmla="*/ 52 h 52"/>
                <a:gd name="T2" fmla="*/ 0 w 38"/>
                <a:gd name="T3" fmla="*/ 0 h 52"/>
                <a:gd name="T4" fmla="*/ 11 w 38"/>
                <a:gd name="T5" fmla="*/ 0 h 52"/>
                <a:gd name="T6" fmla="*/ 27 w 38"/>
                <a:gd name="T7" fmla="*/ 34 h 52"/>
                <a:gd name="T8" fmla="*/ 27 w 38"/>
                <a:gd name="T9" fmla="*/ 0 h 52"/>
                <a:gd name="T10" fmla="*/ 38 w 38"/>
                <a:gd name="T11" fmla="*/ 0 h 52"/>
                <a:gd name="T12" fmla="*/ 38 w 38"/>
                <a:gd name="T13" fmla="*/ 52 h 52"/>
                <a:gd name="T14" fmla="*/ 27 w 38"/>
                <a:gd name="T15" fmla="*/ 52 h 52"/>
                <a:gd name="T16" fmla="*/ 10 w 38"/>
                <a:gd name="T17" fmla="*/ 19 h 52"/>
                <a:gd name="T18" fmla="*/ 10 w 38"/>
                <a:gd name="T19" fmla="*/ 52 h 52"/>
                <a:gd name="T20" fmla="*/ 0 w 38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52">
                  <a:moveTo>
                    <a:pt x="0" y="52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7" y="34"/>
                  </a:lnTo>
                  <a:lnTo>
                    <a:pt x="27" y="0"/>
                  </a:lnTo>
                  <a:lnTo>
                    <a:pt x="38" y="0"/>
                  </a:lnTo>
                  <a:lnTo>
                    <a:pt x="38" y="52"/>
                  </a:lnTo>
                  <a:lnTo>
                    <a:pt x="27" y="52"/>
                  </a:lnTo>
                  <a:lnTo>
                    <a:pt x="10" y="19"/>
                  </a:lnTo>
                  <a:lnTo>
                    <a:pt x="1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552700" y="379413"/>
              <a:ext cx="66675" cy="85725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633663" y="446088"/>
              <a:ext cx="19050" cy="17463"/>
            </a:xfrm>
            <a:custGeom>
              <a:avLst/>
              <a:gdLst>
                <a:gd name="T0" fmla="*/ 12 w 12"/>
                <a:gd name="T1" fmla="*/ 0 h 11"/>
                <a:gd name="T2" fmla="*/ 12 w 12"/>
                <a:gd name="T3" fmla="*/ 11 h 11"/>
                <a:gd name="T4" fmla="*/ 0 w 12"/>
                <a:gd name="T5" fmla="*/ 11 h 11"/>
                <a:gd name="T6" fmla="*/ 0 w 12"/>
                <a:gd name="T7" fmla="*/ 0 h 11"/>
                <a:gd name="T8" fmla="*/ 7 w 12"/>
                <a:gd name="T9" fmla="*/ 0 h 11"/>
                <a:gd name="T10" fmla="*/ 12 w 1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TeleGrotesk Nex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313548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pos="295" userDrawn="1">
          <p15:clr>
            <a:srgbClr val="F26B43"/>
          </p15:clr>
        </p15:guide>
        <p15:guide id="2" pos="401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8800" y="371599"/>
            <a:ext cx="5900400" cy="3318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>
              <a:latin typeface="TeleGrotesk Next" pitchFamily="2" charset="0"/>
            </a:endParaRPr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8800" y="3876675"/>
            <a:ext cx="5900400" cy="45815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907600" y="8640000"/>
            <a:ext cx="471600" cy="2808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76E97663-D53D-4421-A2F3-0C076A0529F5}" type="slidenum">
              <a:rPr lang="en-US" smtClean="0">
                <a:latin typeface="TeleGrotesk Next" pitchFamily="2" charset="0"/>
              </a:rPr>
              <a:pPr/>
              <a:t>‹#›</a:t>
            </a:fld>
            <a:endParaRPr lang="en-US" dirty="0">
              <a:latin typeface="TeleGrotesk N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4468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1pPr>
    <a:lvl2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2pPr>
    <a:lvl3pPr marL="85725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3pPr>
    <a:lvl4pPr marL="180975" indent="-95250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4pPr>
    <a:lvl5pPr marL="266700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>
          <a:xfrm>
            <a:off x="4806000" y="8640000"/>
            <a:ext cx="1101600" cy="2808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TeleGrotesk Next" pitchFamily="2" charset="0"/>
                <a:sym typeface="+mn-lt"/>
              </a:rPr>
              <a:t>tt.mm.jjjj</a:t>
            </a:r>
            <a:endParaRPr lang="en-US" dirty="0">
              <a:latin typeface="TeleGrotesk Next" pitchFamily="2" charset="0"/>
              <a:sym typeface="+mn-l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78800" y="8640000"/>
            <a:ext cx="4482000" cy="28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eleGrotesk Next" pitchFamily="2" charset="0"/>
                <a:sym typeface="+mn-lt"/>
              </a:rPr>
              <a:t>– </a:t>
            </a:r>
            <a:r>
              <a:rPr lang="en-US" dirty="0" err="1">
                <a:latin typeface="TeleGrotesk Next" pitchFamily="2" charset="0"/>
                <a:sym typeface="+mn-lt"/>
              </a:rPr>
              <a:t>Streng</a:t>
            </a:r>
            <a:r>
              <a:rPr lang="en-US" dirty="0">
                <a:latin typeface="TeleGrotesk Next" pitchFamily="2" charset="0"/>
                <a:sym typeface="+mn-lt"/>
              </a:rPr>
              <a:t> </a:t>
            </a:r>
            <a:r>
              <a:rPr lang="en-US" dirty="0" err="1">
                <a:latin typeface="TeleGrotesk Next" pitchFamily="2" charset="0"/>
                <a:sym typeface="+mn-lt"/>
              </a:rPr>
              <a:t>vertraulich</a:t>
            </a:r>
            <a:r>
              <a:rPr lang="en-US" dirty="0">
                <a:latin typeface="TeleGrotesk Next" pitchFamily="2" charset="0"/>
                <a:sym typeface="+mn-lt"/>
              </a:rPr>
              <a:t>, </a:t>
            </a:r>
            <a:r>
              <a:rPr lang="en-US" dirty="0" err="1">
                <a:latin typeface="TeleGrotesk Next" pitchFamily="2" charset="0"/>
                <a:sym typeface="+mn-lt"/>
              </a:rPr>
              <a:t>Vertraulich</a:t>
            </a:r>
            <a:r>
              <a:rPr lang="en-US" dirty="0">
                <a:latin typeface="TeleGrotesk Next" pitchFamily="2" charset="0"/>
                <a:sym typeface="+mn-lt"/>
              </a:rPr>
              <a:t>, Intern – </a:t>
            </a:r>
            <a:r>
              <a:rPr lang="en-US" dirty="0" err="1">
                <a:latin typeface="TeleGrotesk Next" pitchFamily="2" charset="0"/>
                <a:sym typeface="+mn-lt"/>
              </a:rPr>
              <a:t>Autor</a:t>
            </a:r>
            <a:r>
              <a:rPr lang="en-US" dirty="0">
                <a:latin typeface="TeleGrotesk Next" pitchFamily="2" charset="0"/>
                <a:sym typeface="+mn-lt"/>
              </a:rPr>
              <a:t> / </a:t>
            </a:r>
            <a:r>
              <a:rPr lang="en-US" dirty="0" err="1">
                <a:latin typeface="TeleGrotesk Next" pitchFamily="2" charset="0"/>
                <a:sym typeface="+mn-lt"/>
              </a:rPr>
              <a:t>Thema</a:t>
            </a:r>
            <a:r>
              <a:rPr lang="en-US" dirty="0">
                <a:latin typeface="TeleGrotesk Next" pitchFamily="2" charset="0"/>
                <a:sym typeface="+mn-lt"/>
              </a:rPr>
              <a:t> der </a:t>
            </a:r>
            <a:r>
              <a:rPr lang="en-US" dirty="0" err="1">
                <a:latin typeface="TeleGrotesk Next" pitchFamily="2" charset="0"/>
                <a:sym typeface="+mn-lt"/>
              </a:rPr>
              <a:t>Präsentation</a:t>
            </a:r>
            <a:endParaRPr lang="en-US" dirty="0">
              <a:latin typeface="TeleGrotesk Next" pitchFamily="2" charset="0"/>
              <a:sym typeface="+mn-l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7663-D53D-4421-A2F3-0C076A0529F5}" type="slidenum">
              <a:rPr lang="en-US" smtClean="0">
                <a:latin typeface="TeleGrotesk Next" pitchFamily="2" charset="0"/>
                <a:sym typeface="+mn-lt"/>
              </a:rPr>
              <a:pPr/>
              <a:t>1</a:t>
            </a:fld>
            <a:endParaRPr lang="en-US" dirty="0">
              <a:latin typeface="TeleGrotesk Next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6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5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E97663-D53D-4421-A2F3-0C076A0529F5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Grotesk Next" pitchFamily="2" charset="0"/>
                <a:ea typeface="+mn-ea"/>
                <a:cs typeface="+mn-cs"/>
              </a:rPr>
              <a:pPr marL="0" marR="0" lvl="0" indent="0" algn="r" defTabSz="11521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Grotesk Next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16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806000" y="8640000"/>
            <a:ext cx="1101600" cy="280800"/>
          </a:xfrm>
          <a:prstGeom prst="rect">
            <a:avLst/>
          </a:prstGeom>
        </p:spPr>
        <p:txBody>
          <a:bodyPr/>
          <a:lstStyle/>
          <a:p>
            <a:fld id="{3818BCC5-0A42-42E3-AFEC-5733D25C3A29}" type="datetimeFigureOut">
              <a:rPr lang="en-US" smtClean="0">
                <a:latin typeface="TeleGrotesk Next" pitchFamily="2" charset="0"/>
                <a:sym typeface="+mn-lt"/>
              </a:rPr>
              <a:pPr/>
              <a:t>1/13/2020</a:t>
            </a:fld>
            <a:endParaRPr lang="en-US" dirty="0">
              <a:latin typeface="TeleGrotesk Next" pitchFamily="2" charset="0"/>
              <a:sym typeface="+mn-lt"/>
            </a:endParaRPr>
          </a:p>
        </p:txBody>
      </p:sp>
      <p:sp>
        <p:nvSpPr>
          <p:cNvPr id="323586" name="Rectangle 3"/>
          <p:cNvSpPr txBox="1">
            <a:spLocks noGrp="1" noChangeArrowheads="1"/>
          </p:cNvSpPr>
          <p:nvPr/>
        </p:nvSpPr>
        <p:spPr bwMode="auto">
          <a:xfrm>
            <a:off x="4289318" y="334728"/>
            <a:ext cx="2025809" cy="11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13.08.2007</a:t>
            </a:r>
          </a:p>
        </p:txBody>
      </p:sp>
      <p:sp>
        <p:nvSpPr>
          <p:cNvPr id="323587" name="Rectangle 5"/>
          <p:cNvSpPr txBox="1">
            <a:spLocks noGrp="1" noChangeArrowheads="1"/>
          </p:cNvSpPr>
          <p:nvPr/>
        </p:nvSpPr>
        <p:spPr bwMode="auto">
          <a:xfrm>
            <a:off x="4289318" y="506347"/>
            <a:ext cx="2025809" cy="12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fld id="{CB0B1BDE-757C-4CFD-8E43-2336DE2CE4E9}" type="slidenum">
              <a:rPr lang="en-US" sz="600" smtClean="0">
                <a:latin typeface="TeleGrotesk Next" pitchFamily="2" charset="0"/>
                <a:cs typeface="Arial Unicode MS"/>
                <a:sym typeface="+mn-lt"/>
              </a:rPr>
              <a:pPr algn="r" defTabSz="448812" eaLnBrk="0" hangingPunct="0">
                <a:lnSpc>
                  <a:spcPct val="68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</a:pPr>
              <a:t>5</a:t>
            </a:fld>
            <a:endParaRPr lang="en-US" sz="600" dirty="0">
              <a:latin typeface="TeleGrotesk Next" pitchFamily="2" charset="0"/>
              <a:cs typeface="Arial Unicode MS"/>
              <a:sym typeface="+mn-lt"/>
            </a:endParaRPr>
          </a:p>
        </p:txBody>
      </p:sp>
      <p:sp>
        <p:nvSpPr>
          <p:cNvPr id="323588" name="Rectangle 10"/>
          <p:cNvSpPr txBox="1">
            <a:spLocks noGrp="1" noChangeArrowheads="1"/>
          </p:cNvSpPr>
          <p:nvPr/>
        </p:nvSpPr>
        <p:spPr bwMode="auto">
          <a:xfrm>
            <a:off x="4289318" y="421245"/>
            <a:ext cx="2025809" cy="11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Autor</a:t>
            </a: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 / </a:t>
            </a: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Thema</a:t>
            </a: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 der </a:t>
            </a: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Präsentation</a:t>
            </a:r>
            <a:endParaRPr lang="en-US" sz="600" dirty="0">
              <a:latin typeface="TeleGrotesk Next" pitchFamily="2" charset="0"/>
              <a:cs typeface="Arial Unicode MS"/>
              <a:sym typeface="+mn-lt"/>
            </a:endParaRPr>
          </a:p>
        </p:txBody>
      </p:sp>
      <p:sp>
        <p:nvSpPr>
          <p:cNvPr id="323589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513" y="755650"/>
            <a:ext cx="6530975" cy="3673475"/>
          </a:xfrm>
          <a:noFill/>
          <a:ln>
            <a:miter lim="800000"/>
            <a:headEnd/>
            <a:tailEnd/>
          </a:ln>
        </p:spPr>
      </p:sp>
      <p:sp>
        <p:nvSpPr>
          <p:cNvPr id="32359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45941" y="4572710"/>
            <a:ext cx="5769185" cy="4236564"/>
          </a:xfrm>
          <a:noFill/>
        </p:spPr>
        <p:txBody>
          <a:bodyPr lIns="91563" tIns="45781" rIns="91563" bIns="45781"/>
          <a:lstStyle/>
          <a:p>
            <a:pPr marL="174623" indent="-174623" defTabSz="8823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806000" y="8640000"/>
            <a:ext cx="1101600" cy="280800"/>
          </a:xfrm>
          <a:prstGeom prst="rect">
            <a:avLst/>
          </a:prstGeom>
        </p:spPr>
        <p:txBody>
          <a:bodyPr/>
          <a:lstStyle/>
          <a:p>
            <a:fld id="{3818BCC5-0A42-42E3-AFEC-5733D25C3A29}" type="datetimeFigureOut">
              <a:rPr lang="en-US" smtClean="0">
                <a:latin typeface="TeleGrotesk Next" pitchFamily="2" charset="0"/>
                <a:sym typeface="+mn-lt"/>
              </a:rPr>
              <a:pPr/>
              <a:t>1/13/2020</a:t>
            </a:fld>
            <a:endParaRPr lang="en-US" dirty="0">
              <a:latin typeface="TeleGrotesk Next" pitchFamily="2" charset="0"/>
              <a:sym typeface="+mn-lt"/>
            </a:endParaRPr>
          </a:p>
        </p:txBody>
      </p:sp>
      <p:sp>
        <p:nvSpPr>
          <p:cNvPr id="323586" name="Rectangle 3"/>
          <p:cNvSpPr txBox="1">
            <a:spLocks noGrp="1" noChangeArrowheads="1"/>
          </p:cNvSpPr>
          <p:nvPr/>
        </p:nvSpPr>
        <p:spPr bwMode="auto">
          <a:xfrm>
            <a:off x="4289318" y="334728"/>
            <a:ext cx="2025809" cy="11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13.08.2007</a:t>
            </a:r>
          </a:p>
        </p:txBody>
      </p:sp>
      <p:sp>
        <p:nvSpPr>
          <p:cNvPr id="323587" name="Rectangle 5"/>
          <p:cNvSpPr txBox="1">
            <a:spLocks noGrp="1" noChangeArrowheads="1"/>
          </p:cNvSpPr>
          <p:nvPr/>
        </p:nvSpPr>
        <p:spPr bwMode="auto">
          <a:xfrm>
            <a:off x="4289318" y="506347"/>
            <a:ext cx="2025809" cy="12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fld id="{CB0B1BDE-757C-4CFD-8E43-2336DE2CE4E9}" type="slidenum">
              <a:rPr lang="en-US" sz="600" smtClean="0">
                <a:latin typeface="TeleGrotesk Next" pitchFamily="2" charset="0"/>
                <a:cs typeface="Arial Unicode MS"/>
                <a:sym typeface="+mn-lt"/>
              </a:rPr>
              <a:pPr algn="r" defTabSz="448812" eaLnBrk="0" hangingPunct="0">
                <a:lnSpc>
                  <a:spcPct val="68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</a:pPr>
              <a:t>6</a:t>
            </a:fld>
            <a:endParaRPr lang="en-US" sz="600" dirty="0">
              <a:latin typeface="TeleGrotesk Next" pitchFamily="2" charset="0"/>
              <a:cs typeface="Arial Unicode MS"/>
              <a:sym typeface="+mn-lt"/>
            </a:endParaRPr>
          </a:p>
        </p:txBody>
      </p:sp>
      <p:sp>
        <p:nvSpPr>
          <p:cNvPr id="323588" name="Rectangle 10"/>
          <p:cNvSpPr txBox="1">
            <a:spLocks noGrp="1" noChangeArrowheads="1"/>
          </p:cNvSpPr>
          <p:nvPr/>
        </p:nvSpPr>
        <p:spPr bwMode="auto">
          <a:xfrm>
            <a:off x="4289318" y="421245"/>
            <a:ext cx="2025809" cy="11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Autor</a:t>
            </a: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 / </a:t>
            </a: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Thema</a:t>
            </a: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 der </a:t>
            </a: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Präsentation</a:t>
            </a:r>
            <a:endParaRPr lang="en-US" sz="600" dirty="0">
              <a:latin typeface="TeleGrotesk Next" pitchFamily="2" charset="0"/>
              <a:cs typeface="Arial Unicode MS"/>
              <a:sym typeface="+mn-lt"/>
            </a:endParaRPr>
          </a:p>
        </p:txBody>
      </p:sp>
      <p:sp>
        <p:nvSpPr>
          <p:cNvPr id="323589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513" y="755650"/>
            <a:ext cx="6530975" cy="3673475"/>
          </a:xfrm>
          <a:noFill/>
          <a:ln>
            <a:miter lim="800000"/>
            <a:headEnd/>
            <a:tailEnd/>
          </a:ln>
        </p:spPr>
      </p:sp>
      <p:sp>
        <p:nvSpPr>
          <p:cNvPr id="32359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45941" y="4572710"/>
            <a:ext cx="5769185" cy="4236564"/>
          </a:xfrm>
          <a:noFill/>
        </p:spPr>
        <p:txBody>
          <a:bodyPr lIns="91563" tIns="45781" rIns="91563" bIns="45781"/>
          <a:lstStyle/>
          <a:p>
            <a:pPr marL="174623" indent="-174623" defTabSz="8823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5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806000" y="8640000"/>
            <a:ext cx="1101600" cy="280800"/>
          </a:xfrm>
          <a:prstGeom prst="rect">
            <a:avLst/>
          </a:prstGeom>
        </p:spPr>
        <p:txBody>
          <a:bodyPr/>
          <a:lstStyle/>
          <a:p>
            <a:fld id="{3818BCC5-0A42-42E3-AFEC-5733D25C3A29}" type="datetimeFigureOut">
              <a:rPr lang="en-US" smtClean="0">
                <a:latin typeface="TeleGrotesk Next" pitchFamily="2" charset="0"/>
                <a:sym typeface="+mn-lt"/>
              </a:rPr>
              <a:pPr/>
              <a:t>1/13/2020</a:t>
            </a:fld>
            <a:endParaRPr lang="en-US" dirty="0">
              <a:latin typeface="TeleGrotesk Next" pitchFamily="2" charset="0"/>
              <a:sym typeface="+mn-lt"/>
            </a:endParaRPr>
          </a:p>
        </p:txBody>
      </p:sp>
      <p:sp>
        <p:nvSpPr>
          <p:cNvPr id="323586" name="Rectangle 3"/>
          <p:cNvSpPr txBox="1">
            <a:spLocks noGrp="1" noChangeArrowheads="1"/>
          </p:cNvSpPr>
          <p:nvPr/>
        </p:nvSpPr>
        <p:spPr bwMode="auto">
          <a:xfrm>
            <a:off x="4289318" y="334728"/>
            <a:ext cx="2025809" cy="11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13.08.2007</a:t>
            </a:r>
          </a:p>
        </p:txBody>
      </p:sp>
      <p:sp>
        <p:nvSpPr>
          <p:cNvPr id="323587" name="Rectangle 5"/>
          <p:cNvSpPr txBox="1">
            <a:spLocks noGrp="1" noChangeArrowheads="1"/>
          </p:cNvSpPr>
          <p:nvPr/>
        </p:nvSpPr>
        <p:spPr bwMode="auto">
          <a:xfrm>
            <a:off x="4289318" y="506347"/>
            <a:ext cx="2025809" cy="12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fld id="{CB0B1BDE-757C-4CFD-8E43-2336DE2CE4E9}" type="slidenum">
              <a:rPr lang="en-US" sz="600" smtClean="0">
                <a:latin typeface="TeleGrotesk Next" pitchFamily="2" charset="0"/>
                <a:cs typeface="Arial Unicode MS"/>
                <a:sym typeface="+mn-lt"/>
              </a:rPr>
              <a:pPr algn="r" defTabSz="448812" eaLnBrk="0" hangingPunct="0">
                <a:lnSpc>
                  <a:spcPct val="68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</a:pPr>
              <a:t>7</a:t>
            </a:fld>
            <a:endParaRPr lang="en-US" sz="600" dirty="0">
              <a:latin typeface="TeleGrotesk Next" pitchFamily="2" charset="0"/>
              <a:cs typeface="Arial Unicode MS"/>
              <a:sym typeface="+mn-lt"/>
            </a:endParaRPr>
          </a:p>
        </p:txBody>
      </p:sp>
      <p:sp>
        <p:nvSpPr>
          <p:cNvPr id="323588" name="Rectangle 10"/>
          <p:cNvSpPr txBox="1">
            <a:spLocks noGrp="1" noChangeArrowheads="1"/>
          </p:cNvSpPr>
          <p:nvPr/>
        </p:nvSpPr>
        <p:spPr bwMode="auto">
          <a:xfrm>
            <a:off x="4289318" y="421245"/>
            <a:ext cx="2025809" cy="11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448812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Autor</a:t>
            </a: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 / </a:t>
            </a: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Thema</a:t>
            </a:r>
            <a:r>
              <a:rPr lang="en-US" sz="600" dirty="0">
                <a:latin typeface="TeleGrotesk Next" pitchFamily="2" charset="0"/>
                <a:cs typeface="Arial Unicode MS"/>
                <a:sym typeface="+mn-lt"/>
              </a:rPr>
              <a:t> der </a:t>
            </a:r>
            <a:r>
              <a:rPr lang="en-US" sz="600" dirty="0" err="1">
                <a:latin typeface="TeleGrotesk Next" pitchFamily="2" charset="0"/>
                <a:cs typeface="Arial Unicode MS"/>
                <a:sym typeface="+mn-lt"/>
              </a:rPr>
              <a:t>Präsentation</a:t>
            </a:r>
            <a:endParaRPr lang="en-US" sz="600" dirty="0">
              <a:latin typeface="TeleGrotesk Next" pitchFamily="2" charset="0"/>
              <a:cs typeface="Arial Unicode MS"/>
              <a:sym typeface="+mn-lt"/>
            </a:endParaRPr>
          </a:p>
        </p:txBody>
      </p:sp>
      <p:sp>
        <p:nvSpPr>
          <p:cNvPr id="323589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513" y="755650"/>
            <a:ext cx="6530975" cy="3673475"/>
          </a:xfrm>
          <a:noFill/>
          <a:ln>
            <a:miter lim="800000"/>
            <a:headEnd/>
            <a:tailEnd/>
          </a:ln>
        </p:spPr>
      </p:sp>
      <p:sp>
        <p:nvSpPr>
          <p:cNvPr id="32359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45941" y="4572710"/>
            <a:ext cx="5769185" cy="4236564"/>
          </a:xfrm>
          <a:noFill/>
        </p:spPr>
        <p:txBody>
          <a:bodyPr lIns="91563" tIns="45781" rIns="91563" bIns="45781"/>
          <a:lstStyle/>
          <a:p>
            <a:pPr marL="174623" indent="-174623" defTabSz="8823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5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>
                <a:latin typeface="TeleGrotesk Next" pitchFamily="2" charset="0"/>
              </a:rPr>
              <a:pPr/>
              <a:t>8</a:t>
            </a:fld>
            <a:endParaRPr lang="en-US" dirty="0">
              <a:latin typeface="TeleGrotesk N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01873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2308324"/>
          </a:xfrm>
          <a:noFill/>
        </p:spPr>
        <p:txBody>
          <a:bodyPr wrap="square" lIns="0" tIns="0">
            <a:spAutoFit/>
          </a:bodyPr>
          <a:lstStyle>
            <a:lvl1pPr>
              <a:defRPr sz="75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noProof="0" dirty="0"/>
              <a:t>next Ultra </a:t>
            </a:r>
            <a:br>
              <a:rPr lang="en-US" noProof="0" dirty="0"/>
            </a:br>
            <a:r>
              <a:rPr lang="en-US" noProof="0" dirty="0"/>
              <a:t>60 (75) 90 PT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23850" y="3240088"/>
            <a:ext cx="10874375" cy="512090"/>
          </a:xfrm>
          <a:noFill/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noProof="0" dirty="0"/>
              <a:t>Sub-heading: </a:t>
            </a:r>
            <a:r>
              <a:rPr lang="en-US" noProof="0" dirty="0" err="1"/>
              <a:t>TeleGrotesk</a:t>
            </a:r>
            <a:r>
              <a:rPr lang="en-US" noProof="0" dirty="0"/>
              <a:t> Next bold 18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grpSp>
        <p:nvGrpSpPr>
          <p:cNvPr id="34" name="Gruppieren 33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grpSp>
        <p:nvGrpSpPr>
          <p:cNvPr id="63" name="Gruppieren 62"/>
          <p:cNvGrpSpPr/>
          <p:nvPr userDrawn="1"/>
        </p:nvGrpSpPr>
        <p:grpSpPr bwMode="black">
          <a:xfrm>
            <a:off x="8974137" y="5788025"/>
            <a:ext cx="2224088" cy="171450"/>
            <a:chOff x="3213101" y="5788025"/>
            <a:chExt cx="2224088" cy="171450"/>
          </a:xfrm>
        </p:grpSpPr>
        <p:sp>
          <p:nvSpPr>
            <p:cNvPr id="64" name="Freeform 55"/>
            <p:cNvSpPr>
              <a:spLocks/>
            </p:cNvSpPr>
            <p:nvPr userDrawn="1"/>
          </p:nvSpPr>
          <p:spPr bwMode="black">
            <a:xfrm>
              <a:off x="3213101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black">
            <a:xfrm>
              <a:off x="3333751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black">
            <a:xfrm>
              <a:off x="3400426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black">
            <a:xfrm>
              <a:off x="3519488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black">
            <a:xfrm>
              <a:off x="371157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black">
            <a:xfrm>
              <a:off x="37719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black">
            <a:xfrm>
              <a:off x="3968751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1" name="Freeform 62"/>
            <p:cNvSpPr>
              <a:spLocks noEditPoints="1"/>
            </p:cNvSpPr>
            <p:nvPr userDrawn="1"/>
          </p:nvSpPr>
          <p:spPr bwMode="black">
            <a:xfrm>
              <a:off x="4081463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2" name="Freeform 63"/>
            <p:cNvSpPr>
              <a:spLocks noEditPoints="1"/>
            </p:cNvSpPr>
            <p:nvPr userDrawn="1"/>
          </p:nvSpPr>
          <p:spPr bwMode="black">
            <a:xfrm>
              <a:off x="4244976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black">
            <a:xfrm>
              <a:off x="44450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black">
            <a:xfrm>
              <a:off x="4583113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5" name="Freeform 66"/>
            <p:cNvSpPr>
              <a:spLocks noEditPoints="1"/>
            </p:cNvSpPr>
            <p:nvPr userDrawn="1"/>
          </p:nvSpPr>
          <p:spPr bwMode="black">
            <a:xfrm>
              <a:off x="4722813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6" name="Freeform 67"/>
            <p:cNvSpPr>
              <a:spLocks noEditPoints="1"/>
            </p:cNvSpPr>
            <p:nvPr userDrawn="1"/>
          </p:nvSpPr>
          <p:spPr bwMode="black">
            <a:xfrm>
              <a:off x="4879976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black">
            <a:xfrm>
              <a:off x="502602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black">
            <a:xfrm>
              <a:off x="5092701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black">
            <a:xfrm>
              <a:off x="5237163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black">
            <a:xfrm>
              <a:off x="5400676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15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ivider Living Magenta"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4743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1584000"/>
            <a:ext cx="10874374" cy="1846659"/>
          </a:xfrm>
          <a:noFill/>
        </p:spPr>
        <p:txBody>
          <a:bodyPr wrap="square" lIns="0" tIns="0">
            <a:sp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 err="1"/>
              <a:t>TeleGrotesk</a:t>
            </a:r>
            <a:r>
              <a:rPr lang="en-US" dirty="0"/>
              <a:t> next Ultra </a:t>
            </a:r>
            <a:br>
              <a:rPr lang="en-US" dirty="0"/>
            </a:br>
            <a:r>
              <a:rPr lang="en-US" dirty="0"/>
              <a:t>60 (75) 90 PT</a:t>
            </a:r>
          </a:p>
        </p:txBody>
      </p:sp>
    </p:spTree>
    <p:extLst>
      <p:ext uri="{BB962C8B-B14F-4D97-AF65-F5344CB8AC3E}">
        <p14:creationId xmlns:p14="http://schemas.microsoft.com/office/powerpoint/2010/main" val="7951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Living Magenta vertical"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04482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gray">
          <a:xfrm>
            <a:off x="5761038" y="0"/>
            <a:ext cx="5761037" cy="647866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>
              <a:cs typeface="TeleGrotesk Next" pitchFamily="2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gray">
          <a:xfrm>
            <a:off x="6084888" y="323850"/>
            <a:ext cx="5113337" cy="5184775"/>
          </a:xfrm>
          <a:noFill/>
        </p:spPr>
        <p:txBody>
          <a:bodyPr wrap="square" lIns="0" tIns="0" anchor="ctr">
            <a:noAutofit/>
          </a:bodyPr>
          <a:lstStyle>
            <a:lvl1pPr>
              <a:defRPr sz="4500" baseline="0" smtClean="0">
                <a:solidFill>
                  <a:schemeClr val="tx2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  <a:sym typeface="TeleGrotesk Next" pitchFamily="2" charset="0"/>
              </a:defRPr>
            </a:lvl1pPr>
          </a:lstStyle>
          <a:p>
            <a:r>
              <a:rPr lang="en-US" dirty="0"/>
              <a:t>01</a:t>
            </a:r>
            <a:br>
              <a:rPr lang="en-US" dirty="0"/>
            </a:br>
            <a:r>
              <a:rPr lang="en-US" dirty="0" err="1"/>
              <a:t>TeleGrotesk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next (45) 60 PT</a:t>
            </a:r>
          </a:p>
        </p:txBody>
      </p:sp>
    </p:spTree>
    <p:extLst>
      <p:ext uri="{BB962C8B-B14F-4D97-AF65-F5344CB8AC3E}">
        <p14:creationId xmlns:p14="http://schemas.microsoft.com/office/powerpoint/2010/main" val="126715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69310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000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483ED57A-5B0E-4D83-ACA9-00A91C425237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98540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8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99" y="1476374"/>
            <a:ext cx="10872000" cy="403225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buClr>
                <a:schemeClr val="tx1"/>
              </a:buClr>
              <a:defRPr baseline="0"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74B34218-034E-4867-B1C2-92113B96520A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875294" y="5490696"/>
            <a:ext cx="5148000" cy="311932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9327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4000" y="1476374"/>
            <a:ext cx="53656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32475" y="1476374"/>
            <a:ext cx="5364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AAFFB1C0-BCE7-4B6C-9964-A393DCC8E4A8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2469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4000" y="1476375"/>
            <a:ext cx="3528000" cy="40322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668475" y="1476375"/>
            <a:ext cx="3528000" cy="40322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3996237" y="1476376"/>
            <a:ext cx="3528000" cy="40322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A4DFE314-AB51-4757-A2DA-56FDFBFAE1DB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16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1075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4000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 baseline="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32316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3078158" y="1476375"/>
            <a:ext cx="2610000" cy="403225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 hasCustomPrompt="1"/>
          </p:nvPr>
        </p:nvSpPr>
        <p:spPr>
          <a:xfrm>
            <a:off x="8586475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91683B4D-1224-4B2E-AA08-752377598737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14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9789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22075" cy="6480175"/>
          </a:xfrm>
        </p:spPr>
        <p:txBody>
          <a:bodyPr/>
          <a:lstStyle/>
          <a:p>
            <a:r>
              <a:rPr lang="en-US" dirty="0" err="1"/>
              <a:t>Bild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7351EC7B-96ED-40D4-8050-FE29E237BF87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172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63027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5832475" y="0"/>
            <a:ext cx="5689600" cy="6480175"/>
          </a:xfrm>
        </p:spPr>
        <p:txBody>
          <a:bodyPr/>
          <a:lstStyle/>
          <a:p>
            <a:r>
              <a:rPr lang="en-US" dirty="0" err="1"/>
              <a:t>Bild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4000" y="1476374"/>
            <a:ext cx="5365600" cy="4032251"/>
          </a:xfrm>
        </p:spPr>
        <p:txBody>
          <a:bodyPr anchor="ctr"/>
          <a:lstStyle>
            <a:lvl1pPr>
              <a:defRPr sz="1800" baseline="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490FDA16-2623-415A-A779-B8628DC66E89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689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07747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32624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32625" y="1476374"/>
            <a:ext cx="5365600" cy="4032251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 baseline="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89600" cy="6480175"/>
          </a:xfrm>
        </p:spPr>
        <p:txBody>
          <a:bodyPr/>
          <a:lstStyle/>
          <a:p>
            <a:r>
              <a:rPr lang="en-US" dirty="0" err="1"/>
              <a:t>Bild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7E53D333-6AC6-4D1A-9139-C3F80DE45C31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0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">
    <p:bg bwMode="ltGray"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49129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 userDrawn="1"/>
        </p:nvSpPr>
        <p:spPr bwMode="white">
          <a:xfrm>
            <a:off x="-1" y="3240088"/>
            <a:ext cx="11522076" cy="3240087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>
              <a:cs typeface="TeleGrotesk Next" pitchFamily="2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00"/>
            <a:ext cx="10874374" cy="1933905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/>
              <a:t>Telegrotesk</a:t>
            </a:r>
            <a:r>
              <a:rPr lang="en-US" dirty="0"/>
              <a:t> next Ultra </a:t>
            </a:r>
            <a:br>
              <a:rPr lang="en-US" dirty="0"/>
            </a:br>
            <a:r>
              <a:rPr lang="en-US" dirty="0"/>
              <a:t>(60) 75 90 PT</a:t>
            </a:r>
          </a:p>
        </p:txBody>
      </p:sp>
      <p:grpSp>
        <p:nvGrpSpPr>
          <p:cNvPr id="7" name="Gruppieren 6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1FF818F-5B37-4549-AE79-8D785FF7B2BA}"/>
              </a:ext>
            </a:extLst>
          </p:cNvPr>
          <p:cNvSpPr txBox="1"/>
          <p:nvPr userDrawn="1"/>
        </p:nvSpPr>
        <p:spPr bwMode="gray">
          <a:xfrm>
            <a:off x="3397718" y="1116531"/>
            <a:ext cx="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>
              <a:buNone/>
            </a:pPr>
            <a:endParaRPr lang="en-US" sz="1800" dirty="0"/>
          </a:p>
        </p:txBody>
      </p:sp>
      <p:grpSp>
        <p:nvGrpSpPr>
          <p:cNvPr id="63" name="Gruppieren 62"/>
          <p:cNvGrpSpPr/>
          <p:nvPr userDrawn="1"/>
        </p:nvGrpSpPr>
        <p:grpSpPr bwMode="black">
          <a:xfrm>
            <a:off x="8974137" y="5788025"/>
            <a:ext cx="2224088" cy="171450"/>
            <a:chOff x="3213101" y="5788025"/>
            <a:chExt cx="2224088" cy="171450"/>
          </a:xfrm>
        </p:grpSpPr>
        <p:sp>
          <p:nvSpPr>
            <p:cNvPr id="64" name="Freeform 55"/>
            <p:cNvSpPr>
              <a:spLocks/>
            </p:cNvSpPr>
            <p:nvPr userDrawn="1"/>
          </p:nvSpPr>
          <p:spPr bwMode="black">
            <a:xfrm>
              <a:off x="3213101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black">
            <a:xfrm>
              <a:off x="3333751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black">
            <a:xfrm>
              <a:off x="3400426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black">
            <a:xfrm>
              <a:off x="3519488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black">
            <a:xfrm>
              <a:off x="371157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black">
            <a:xfrm>
              <a:off x="37719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black">
            <a:xfrm>
              <a:off x="3968751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1" name="Freeform 62"/>
            <p:cNvSpPr>
              <a:spLocks noEditPoints="1"/>
            </p:cNvSpPr>
            <p:nvPr userDrawn="1"/>
          </p:nvSpPr>
          <p:spPr bwMode="black">
            <a:xfrm>
              <a:off x="4081463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2" name="Freeform 63"/>
            <p:cNvSpPr>
              <a:spLocks noEditPoints="1"/>
            </p:cNvSpPr>
            <p:nvPr userDrawn="1"/>
          </p:nvSpPr>
          <p:spPr bwMode="black">
            <a:xfrm>
              <a:off x="4244976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black">
            <a:xfrm>
              <a:off x="44450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black">
            <a:xfrm>
              <a:off x="4583113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5" name="Freeform 66"/>
            <p:cNvSpPr>
              <a:spLocks noEditPoints="1"/>
            </p:cNvSpPr>
            <p:nvPr userDrawn="1"/>
          </p:nvSpPr>
          <p:spPr bwMode="black">
            <a:xfrm>
              <a:off x="4722813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6" name="Freeform 67"/>
            <p:cNvSpPr>
              <a:spLocks noEditPoints="1"/>
            </p:cNvSpPr>
            <p:nvPr userDrawn="1"/>
          </p:nvSpPr>
          <p:spPr bwMode="black">
            <a:xfrm>
              <a:off x="4879976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black">
            <a:xfrm>
              <a:off x="502602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black">
            <a:xfrm>
              <a:off x="5092701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black">
            <a:xfrm>
              <a:off x="5237163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black">
            <a:xfrm>
              <a:off x="5400676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75329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A5E54455-C590-43B0-99A4-A654A45D26CA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haded box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0195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3"/>
          <p:cNvSpPr>
            <a:spLocks/>
          </p:cNvSpPr>
          <p:nvPr userDrawn="1"/>
        </p:nvSpPr>
        <p:spPr bwMode="invGray">
          <a:xfrm>
            <a:off x="324000" y="2948089"/>
            <a:ext cx="10872000" cy="2236686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eaLnBrk="1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srgbClr val="E20074"/>
              </a:solidFill>
              <a:latin typeface="TeleGrotesk Next Ultra" pitchFamily="2" charset="0"/>
              <a:cs typeface="TeleGrotesk Next" pitchFamily="2" charset="0"/>
              <a:sym typeface="TeleGrotesk Next Ultra" pitchFamily="2" charset="0"/>
            </a:endParaRPr>
          </a:p>
        </p:txBody>
      </p:sp>
      <p:sp>
        <p:nvSpPr>
          <p:cNvPr id="13" name="Titel 3"/>
          <p:cNvSpPr>
            <a:spLocks/>
          </p:cNvSpPr>
          <p:nvPr userDrawn="1"/>
        </p:nvSpPr>
        <p:spPr bwMode="invGray">
          <a:xfrm>
            <a:off x="324000" y="1841960"/>
            <a:ext cx="10416151" cy="3342815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eaLnBrk="1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en-US" sz="4000" noProof="0" dirty="0">
              <a:solidFill>
                <a:srgbClr val="E20074"/>
              </a:solidFill>
              <a:latin typeface="TeleGrotesk Next Ultra" pitchFamily="2" charset="0"/>
              <a:cs typeface="TeleGrotesk Next" pitchFamily="2" charset="0"/>
              <a:sym typeface="TeleGrotesk Next Ultra" pitchFamily="2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ltGray">
          <a:xfrm>
            <a:off x="324000" y="2153265"/>
            <a:ext cx="9719802" cy="3031510"/>
          </a:xfrm>
          <a:solidFill>
            <a:schemeClr val="tx2"/>
          </a:solidFill>
        </p:spPr>
        <p:txBody>
          <a:bodyPr lIns="144000">
            <a:noAutofit/>
          </a:bodyPr>
          <a:lstStyle>
            <a:lvl1pPr>
              <a:defRPr sz="480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4800" dirty="0"/>
              <a:t>TELEGROTESK next ULTRA </a:t>
            </a:r>
            <a:br>
              <a:rPr lang="en-US" sz="4800" dirty="0"/>
            </a:br>
            <a:r>
              <a:rPr lang="en-US" sz="4800" dirty="0"/>
              <a:t>40 (48) 60 </a:t>
            </a:r>
            <a:r>
              <a:rPr lang="en-US" sz="4800" dirty="0" err="1"/>
              <a:t>pt</a:t>
            </a:r>
            <a:endParaRPr lang="en-US" dirty="0"/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3850" y="4536000"/>
            <a:ext cx="9719951" cy="369332"/>
          </a:xfrm>
        </p:spPr>
        <p:txBody>
          <a:bodyPr wrap="square" lIns="144000">
            <a:spAutoFit/>
          </a:bodyPr>
          <a:lstStyle>
            <a:lvl1pPr>
              <a:spcBef>
                <a:spcPts val="0"/>
              </a:spcBef>
              <a:defRPr sz="2400" b="0" smtClean="0">
                <a:solidFill>
                  <a:schemeClr val="bg1"/>
                </a:solidFill>
                <a:latin typeface="TeleGrotesk Next" pitchFamily="2" charset="0"/>
                <a:sym typeface="TeleGrotesk Next" pitchFamily="2" charset="0"/>
              </a:defRPr>
            </a:lvl1pPr>
          </a:lstStyle>
          <a:p>
            <a:pPr lvl="0"/>
            <a:r>
              <a:rPr lang="en-US" noProof="0" dirty="0"/>
              <a:t>Sub-heading: </a:t>
            </a:r>
            <a:r>
              <a:rPr lang="en-US" noProof="0" dirty="0" err="1"/>
              <a:t>TeleGrotesk</a:t>
            </a:r>
            <a:r>
              <a:rPr lang="en-US" noProof="0" dirty="0"/>
              <a:t> Next 24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grpSp>
        <p:nvGrpSpPr>
          <p:cNvPr id="45079" name="Gruppieren 45078"/>
          <p:cNvGrpSpPr/>
          <p:nvPr userDrawn="1"/>
        </p:nvGrpSpPr>
        <p:grpSpPr>
          <a:xfrm>
            <a:off x="323850" y="5673725"/>
            <a:ext cx="987425" cy="485775"/>
            <a:chOff x="323850" y="5673725"/>
            <a:chExt cx="987425" cy="485775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323850" y="5897563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3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623888" y="5897563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0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919163" y="5897563"/>
              <a:ext cx="96838" cy="96838"/>
            </a:xfrm>
            <a:custGeom>
              <a:avLst/>
              <a:gdLst>
                <a:gd name="T0" fmla="*/ 0 w 61"/>
                <a:gd name="T1" fmla="*/ 61 h 61"/>
                <a:gd name="T2" fmla="*/ 0 w 61"/>
                <a:gd name="T3" fmla="*/ 0 h 61"/>
                <a:gd name="T4" fmla="*/ 31 w 61"/>
                <a:gd name="T5" fmla="*/ 0 h 61"/>
                <a:gd name="T6" fmla="*/ 61 w 61"/>
                <a:gd name="T7" fmla="*/ 0 h 61"/>
                <a:gd name="T8" fmla="*/ 61 w 61"/>
                <a:gd name="T9" fmla="*/ 61 h 61"/>
                <a:gd name="T10" fmla="*/ 0 w 61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61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212850" y="5897563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0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323850" y="5673725"/>
              <a:ext cx="398463" cy="485775"/>
            </a:xfrm>
            <a:custGeom>
              <a:avLst/>
              <a:gdLst>
                <a:gd name="T0" fmla="*/ 402 w 407"/>
                <a:gd name="T1" fmla="*/ 0 h 496"/>
                <a:gd name="T2" fmla="*/ 5 w 407"/>
                <a:gd name="T3" fmla="*/ 0 h 496"/>
                <a:gd name="T4" fmla="*/ 0 w 407"/>
                <a:gd name="T5" fmla="*/ 175 h 496"/>
                <a:gd name="T6" fmla="*/ 26 w 407"/>
                <a:gd name="T7" fmla="*/ 179 h 496"/>
                <a:gd name="T8" fmla="*/ 67 w 407"/>
                <a:gd name="T9" fmla="*/ 64 h 496"/>
                <a:gd name="T10" fmla="*/ 164 w 407"/>
                <a:gd name="T11" fmla="*/ 23 h 496"/>
                <a:gd name="T12" fmla="*/ 164 w 407"/>
                <a:gd name="T13" fmla="*/ 390 h 496"/>
                <a:gd name="T14" fmla="*/ 150 w 407"/>
                <a:gd name="T15" fmla="*/ 452 h 496"/>
                <a:gd name="T16" fmla="*/ 110 w 407"/>
                <a:gd name="T17" fmla="*/ 467 h 496"/>
                <a:gd name="T18" fmla="*/ 81 w 407"/>
                <a:gd name="T19" fmla="*/ 468 h 496"/>
                <a:gd name="T20" fmla="*/ 81 w 407"/>
                <a:gd name="T21" fmla="*/ 496 h 496"/>
                <a:gd name="T22" fmla="*/ 326 w 407"/>
                <a:gd name="T23" fmla="*/ 496 h 496"/>
                <a:gd name="T24" fmla="*/ 326 w 407"/>
                <a:gd name="T25" fmla="*/ 468 h 496"/>
                <a:gd name="T26" fmla="*/ 297 w 407"/>
                <a:gd name="T27" fmla="*/ 467 h 496"/>
                <a:gd name="T28" fmla="*/ 257 w 407"/>
                <a:gd name="T29" fmla="*/ 452 h 496"/>
                <a:gd name="T30" fmla="*/ 243 w 407"/>
                <a:gd name="T31" fmla="*/ 390 h 496"/>
                <a:gd name="T32" fmla="*/ 243 w 407"/>
                <a:gd name="T33" fmla="*/ 23 h 496"/>
                <a:gd name="T34" fmla="*/ 340 w 407"/>
                <a:gd name="T35" fmla="*/ 64 h 496"/>
                <a:gd name="T36" fmla="*/ 381 w 407"/>
                <a:gd name="T37" fmla="*/ 179 h 496"/>
                <a:gd name="T38" fmla="*/ 407 w 407"/>
                <a:gd name="T39" fmla="*/ 175 h 496"/>
                <a:gd name="T40" fmla="*/ 402 w 407"/>
                <a:gd name="T41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496">
                  <a:moveTo>
                    <a:pt x="40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31" y="128"/>
                    <a:pt x="45" y="89"/>
                    <a:pt x="67" y="64"/>
                  </a:cubicBezTo>
                  <a:cubicBezTo>
                    <a:pt x="90" y="38"/>
                    <a:pt x="122" y="25"/>
                    <a:pt x="164" y="23"/>
                  </a:cubicBezTo>
                  <a:cubicBezTo>
                    <a:pt x="164" y="390"/>
                    <a:pt x="164" y="390"/>
                    <a:pt x="164" y="390"/>
                  </a:cubicBezTo>
                  <a:cubicBezTo>
                    <a:pt x="164" y="422"/>
                    <a:pt x="159" y="442"/>
                    <a:pt x="150" y="452"/>
                  </a:cubicBezTo>
                  <a:cubicBezTo>
                    <a:pt x="142" y="460"/>
                    <a:pt x="129" y="465"/>
                    <a:pt x="110" y="467"/>
                  </a:cubicBezTo>
                  <a:cubicBezTo>
                    <a:pt x="104" y="467"/>
                    <a:pt x="95" y="468"/>
                    <a:pt x="81" y="468"/>
                  </a:cubicBezTo>
                  <a:cubicBezTo>
                    <a:pt x="81" y="496"/>
                    <a:pt x="81" y="496"/>
                    <a:pt x="81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6" y="468"/>
                    <a:pt x="326" y="468"/>
                    <a:pt x="326" y="468"/>
                  </a:cubicBezTo>
                  <a:cubicBezTo>
                    <a:pt x="312" y="468"/>
                    <a:pt x="303" y="467"/>
                    <a:pt x="297" y="467"/>
                  </a:cubicBezTo>
                  <a:cubicBezTo>
                    <a:pt x="278" y="465"/>
                    <a:pt x="265" y="460"/>
                    <a:pt x="257" y="452"/>
                  </a:cubicBezTo>
                  <a:cubicBezTo>
                    <a:pt x="248" y="442"/>
                    <a:pt x="243" y="422"/>
                    <a:pt x="243" y="390"/>
                  </a:cubicBezTo>
                  <a:cubicBezTo>
                    <a:pt x="243" y="23"/>
                    <a:pt x="243" y="23"/>
                    <a:pt x="243" y="23"/>
                  </a:cubicBezTo>
                  <a:cubicBezTo>
                    <a:pt x="284" y="25"/>
                    <a:pt x="317" y="38"/>
                    <a:pt x="340" y="64"/>
                  </a:cubicBezTo>
                  <a:cubicBezTo>
                    <a:pt x="362" y="89"/>
                    <a:pt x="376" y="128"/>
                    <a:pt x="381" y="179"/>
                  </a:cubicBezTo>
                  <a:cubicBezTo>
                    <a:pt x="407" y="175"/>
                    <a:pt x="407" y="175"/>
                    <a:pt x="407" y="175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grpSp>
        <p:nvGrpSpPr>
          <p:cNvPr id="45078" name="Gruppieren 45077"/>
          <p:cNvGrpSpPr/>
          <p:nvPr userDrawn="1"/>
        </p:nvGrpSpPr>
        <p:grpSpPr>
          <a:xfrm>
            <a:off x="9517063" y="5881688"/>
            <a:ext cx="1679576" cy="128588"/>
            <a:chOff x="9517063" y="5881688"/>
            <a:chExt cx="1679576" cy="128588"/>
          </a:xfrm>
        </p:grpSpPr>
        <p:sp>
          <p:nvSpPr>
            <p:cNvPr id="45061" name="Freeform 35"/>
            <p:cNvSpPr>
              <a:spLocks/>
            </p:cNvSpPr>
            <p:nvPr userDrawn="1"/>
          </p:nvSpPr>
          <p:spPr bwMode="auto">
            <a:xfrm>
              <a:off x="9517063" y="5884863"/>
              <a:ext cx="76200" cy="122238"/>
            </a:xfrm>
            <a:custGeom>
              <a:avLst/>
              <a:gdLst>
                <a:gd name="T0" fmla="*/ 0 w 48"/>
                <a:gd name="T1" fmla="*/ 77 h 77"/>
                <a:gd name="T2" fmla="*/ 0 w 48"/>
                <a:gd name="T3" fmla="*/ 0 h 77"/>
                <a:gd name="T4" fmla="*/ 17 w 48"/>
                <a:gd name="T5" fmla="*/ 0 h 77"/>
                <a:gd name="T6" fmla="*/ 17 w 48"/>
                <a:gd name="T7" fmla="*/ 63 h 77"/>
                <a:gd name="T8" fmla="*/ 48 w 48"/>
                <a:gd name="T9" fmla="*/ 63 h 77"/>
                <a:gd name="T10" fmla="*/ 48 w 48"/>
                <a:gd name="T11" fmla="*/ 77 h 77"/>
                <a:gd name="T12" fmla="*/ 0 w 4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77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63"/>
                  </a:lnTo>
                  <a:lnTo>
                    <a:pt x="48" y="63"/>
                  </a:lnTo>
                  <a:lnTo>
                    <a:pt x="48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62" name="Freeform 36"/>
            <p:cNvSpPr>
              <a:spLocks/>
            </p:cNvSpPr>
            <p:nvPr userDrawn="1"/>
          </p:nvSpPr>
          <p:spPr bwMode="auto">
            <a:xfrm>
              <a:off x="9609138" y="5884863"/>
              <a:ext cx="25400" cy="122238"/>
            </a:xfrm>
            <a:custGeom>
              <a:avLst/>
              <a:gdLst>
                <a:gd name="T0" fmla="*/ 0 w 16"/>
                <a:gd name="T1" fmla="*/ 77 h 77"/>
                <a:gd name="T2" fmla="*/ 0 w 16"/>
                <a:gd name="T3" fmla="*/ 0 h 77"/>
                <a:gd name="T4" fmla="*/ 8 w 16"/>
                <a:gd name="T5" fmla="*/ 0 h 77"/>
                <a:gd name="T6" fmla="*/ 16 w 16"/>
                <a:gd name="T7" fmla="*/ 0 h 77"/>
                <a:gd name="T8" fmla="*/ 16 w 16"/>
                <a:gd name="T9" fmla="*/ 77 h 77"/>
                <a:gd name="T10" fmla="*/ 0 w 1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7">
                  <a:moveTo>
                    <a:pt x="0" y="77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63" name="Freeform 37"/>
            <p:cNvSpPr>
              <a:spLocks/>
            </p:cNvSpPr>
            <p:nvPr userDrawn="1"/>
          </p:nvSpPr>
          <p:spPr bwMode="auto">
            <a:xfrm>
              <a:off x="9658351" y="5884863"/>
              <a:ext cx="74613" cy="122238"/>
            </a:xfrm>
            <a:custGeom>
              <a:avLst/>
              <a:gdLst>
                <a:gd name="T0" fmla="*/ 0 w 47"/>
                <a:gd name="T1" fmla="*/ 77 h 77"/>
                <a:gd name="T2" fmla="*/ 0 w 47"/>
                <a:gd name="T3" fmla="*/ 0 h 77"/>
                <a:gd name="T4" fmla="*/ 47 w 47"/>
                <a:gd name="T5" fmla="*/ 0 h 77"/>
                <a:gd name="T6" fmla="*/ 47 w 47"/>
                <a:gd name="T7" fmla="*/ 14 h 77"/>
                <a:gd name="T8" fmla="*/ 17 w 47"/>
                <a:gd name="T9" fmla="*/ 14 h 77"/>
                <a:gd name="T10" fmla="*/ 17 w 47"/>
                <a:gd name="T11" fmla="*/ 32 h 77"/>
                <a:gd name="T12" fmla="*/ 43 w 47"/>
                <a:gd name="T13" fmla="*/ 32 h 77"/>
                <a:gd name="T14" fmla="*/ 43 w 47"/>
                <a:gd name="T15" fmla="*/ 45 h 77"/>
                <a:gd name="T16" fmla="*/ 17 w 47"/>
                <a:gd name="T17" fmla="*/ 45 h 77"/>
                <a:gd name="T18" fmla="*/ 17 w 47"/>
                <a:gd name="T19" fmla="*/ 77 h 77"/>
                <a:gd name="T20" fmla="*/ 0 w 47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77">
                  <a:moveTo>
                    <a:pt x="0" y="7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3" y="32"/>
                  </a:lnTo>
                  <a:lnTo>
                    <a:pt x="43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64" name="Freeform 38"/>
            <p:cNvSpPr>
              <a:spLocks/>
            </p:cNvSpPr>
            <p:nvPr userDrawn="1"/>
          </p:nvSpPr>
          <p:spPr bwMode="auto">
            <a:xfrm>
              <a:off x="9748838" y="5884863"/>
              <a:ext cx="79375" cy="122238"/>
            </a:xfrm>
            <a:custGeom>
              <a:avLst/>
              <a:gdLst>
                <a:gd name="T0" fmla="*/ 0 w 50"/>
                <a:gd name="T1" fmla="*/ 77 h 77"/>
                <a:gd name="T2" fmla="*/ 0 w 50"/>
                <a:gd name="T3" fmla="*/ 0 h 77"/>
                <a:gd name="T4" fmla="*/ 50 w 50"/>
                <a:gd name="T5" fmla="*/ 0 h 77"/>
                <a:gd name="T6" fmla="*/ 50 w 50"/>
                <a:gd name="T7" fmla="*/ 14 h 77"/>
                <a:gd name="T8" fmla="*/ 17 w 50"/>
                <a:gd name="T9" fmla="*/ 14 h 77"/>
                <a:gd name="T10" fmla="*/ 17 w 50"/>
                <a:gd name="T11" fmla="*/ 31 h 77"/>
                <a:gd name="T12" fmla="*/ 47 w 50"/>
                <a:gd name="T13" fmla="*/ 31 h 77"/>
                <a:gd name="T14" fmla="*/ 47 w 50"/>
                <a:gd name="T15" fmla="*/ 44 h 77"/>
                <a:gd name="T16" fmla="*/ 17 w 50"/>
                <a:gd name="T17" fmla="*/ 44 h 77"/>
                <a:gd name="T18" fmla="*/ 17 w 50"/>
                <a:gd name="T19" fmla="*/ 63 h 77"/>
                <a:gd name="T20" fmla="*/ 50 w 50"/>
                <a:gd name="T21" fmla="*/ 63 h 77"/>
                <a:gd name="T22" fmla="*/ 50 w 50"/>
                <a:gd name="T23" fmla="*/ 77 h 77"/>
                <a:gd name="T24" fmla="*/ 0 w 5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7">
                  <a:moveTo>
                    <a:pt x="0" y="77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17" y="14"/>
                  </a:lnTo>
                  <a:lnTo>
                    <a:pt x="17" y="31"/>
                  </a:lnTo>
                  <a:lnTo>
                    <a:pt x="47" y="31"/>
                  </a:lnTo>
                  <a:lnTo>
                    <a:pt x="47" y="44"/>
                  </a:lnTo>
                  <a:lnTo>
                    <a:pt x="17" y="44"/>
                  </a:lnTo>
                  <a:lnTo>
                    <a:pt x="17" y="63"/>
                  </a:lnTo>
                  <a:lnTo>
                    <a:pt x="50" y="63"/>
                  </a:lnTo>
                  <a:lnTo>
                    <a:pt x="5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65" name="Freeform 39"/>
            <p:cNvSpPr>
              <a:spLocks/>
            </p:cNvSpPr>
            <p:nvPr userDrawn="1"/>
          </p:nvSpPr>
          <p:spPr bwMode="auto">
            <a:xfrm>
              <a:off x="9894888" y="5884863"/>
              <a:ext cx="25400" cy="122238"/>
            </a:xfrm>
            <a:custGeom>
              <a:avLst/>
              <a:gdLst>
                <a:gd name="T0" fmla="*/ 0 w 16"/>
                <a:gd name="T1" fmla="*/ 77 h 77"/>
                <a:gd name="T2" fmla="*/ 0 w 16"/>
                <a:gd name="T3" fmla="*/ 0 h 77"/>
                <a:gd name="T4" fmla="*/ 8 w 16"/>
                <a:gd name="T5" fmla="*/ 0 h 77"/>
                <a:gd name="T6" fmla="*/ 16 w 16"/>
                <a:gd name="T7" fmla="*/ 0 h 77"/>
                <a:gd name="T8" fmla="*/ 16 w 16"/>
                <a:gd name="T9" fmla="*/ 77 h 77"/>
                <a:gd name="T10" fmla="*/ 0 w 1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7">
                  <a:moveTo>
                    <a:pt x="0" y="77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66" name="Freeform 40"/>
            <p:cNvSpPr>
              <a:spLocks/>
            </p:cNvSpPr>
            <p:nvPr userDrawn="1"/>
          </p:nvSpPr>
          <p:spPr bwMode="auto">
            <a:xfrm>
              <a:off x="9939338" y="5881688"/>
              <a:ext cx="85725" cy="128588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67" name="Freeform 41"/>
            <p:cNvSpPr>
              <a:spLocks/>
            </p:cNvSpPr>
            <p:nvPr userDrawn="1"/>
          </p:nvSpPr>
          <p:spPr bwMode="auto">
            <a:xfrm>
              <a:off x="10088563" y="5884863"/>
              <a:ext cx="74613" cy="122238"/>
            </a:xfrm>
            <a:custGeom>
              <a:avLst/>
              <a:gdLst>
                <a:gd name="T0" fmla="*/ 0 w 47"/>
                <a:gd name="T1" fmla="*/ 77 h 77"/>
                <a:gd name="T2" fmla="*/ 0 w 47"/>
                <a:gd name="T3" fmla="*/ 0 h 77"/>
                <a:gd name="T4" fmla="*/ 47 w 47"/>
                <a:gd name="T5" fmla="*/ 0 h 77"/>
                <a:gd name="T6" fmla="*/ 47 w 47"/>
                <a:gd name="T7" fmla="*/ 14 h 77"/>
                <a:gd name="T8" fmla="*/ 16 w 47"/>
                <a:gd name="T9" fmla="*/ 14 h 77"/>
                <a:gd name="T10" fmla="*/ 16 w 47"/>
                <a:gd name="T11" fmla="*/ 32 h 77"/>
                <a:gd name="T12" fmla="*/ 43 w 47"/>
                <a:gd name="T13" fmla="*/ 32 h 77"/>
                <a:gd name="T14" fmla="*/ 43 w 47"/>
                <a:gd name="T15" fmla="*/ 45 h 77"/>
                <a:gd name="T16" fmla="*/ 16 w 47"/>
                <a:gd name="T17" fmla="*/ 45 h 77"/>
                <a:gd name="T18" fmla="*/ 16 w 47"/>
                <a:gd name="T19" fmla="*/ 77 h 77"/>
                <a:gd name="T20" fmla="*/ 0 w 47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77">
                  <a:moveTo>
                    <a:pt x="0" y="7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4"/>
                  </a:lnTo>
                  <a:lnTo>
                    <a:pt x="16" y="14"/>
                  </a:lnTo>
                  <a:lnTo>
                    <a:pt x="16" y="32"/>
                  </a:lnTo>
                  <a:lnTo>
                    <a:pt x="43" y="32"/>
                  </a:lnTo>
                  <a:lnTo>
                    <a:pt x="43" y="45"/>
                  </a:lnTo>
                  <a:lnTo>
                    <a:pt x="16" y="45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68" name="Freeform 42"/>
            <p:cNvSpPr>
              <a:spLocks noEditPoints="1"/>
            </p:cNvSpPr>
            <p:nvPr userDrawn="1"/>
          </p:nvSpPr>
          <p:spPr bwMode="auto">
            <a:xfrm>
              <a:off x="10172701" y="5881688"/>
              <a:ext cx="104775" cy="128588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69" name="Freeform 43"/>
            <p:cNvSpPr>
              <a:spLocks noEditPoints="1"/>
            </p:cNvSpPr>
            <p:nvPr userDrawn="1"/>
          </p:nvSpPr>
          <p:spPr bwMode="auto">
            <a:xfrm>
              <a:off x="10296526" y="5884863"/>
              <a:ext cx="92075" cy="122238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70" name="Freeform 44"/>
            <p:cNvSpPr>
              <a:spLocks/>
            </p:cNvSpPr>
            <p:nvPr userDrawn="1"/>
          </p:nvSpPr>
          <p:spPr bwMode="auto">
            <a:xfrm>
              <a:off x="10448926" y="5881688"/>
              <a:ext cx="85725" cy="128588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71" name="Freeform 45"/>
            <p:cNvSpPr>
              <a:spLocks/>
            </p:cNvSpPr>
            <p:nvPr userDrawn="1"/>
          </p:nvSpPr>
          <p:spPr bwMode="auto">
            <a:xfrm>
              <a:off x="10552113" y="5884863"/>
              <a:ext cx="92075" cy="122238"/>
            </a:xfrm>
            <a:custGeom>
              <a:avLst/>
              <a:gdLst>
                <a:gd name="T0" fmla="*/ 0 w 58"/>
                <a:gd name="T1" fmla="*/ 77 h 77"/>
                <a:gd name="T2" fmla="*/ 0 w 58"/>
                <a:gd name="T3" fmla="*/ 0 h 77"/>
                <a:gd name="T4" fmla="*/ 17 w 58"/>
                <a:gd name="T5" fmla="*/ 0 h 77"/>
                <a:gd name="T6" fmla="*/ 17 w 58"/>
                <a:gd name="T7" fmla="*/ 29 h 77"/>
                <a:gd name="T8" fmla="*/ 41 w 58"/>
                <a:gd name="T9" fmla="*/ 29 h 77"/>
                <a:gd name="T10" fmla="*/ 41 w 58"/>
                <a:gd name="T11" fmla="*/ 0 h 77"/>
                <a:gd name="T12" fmla="*/ 58 w 58"/>
                <a:gd name="T13" fmla="*/ 0 h 77"/>
                <a:gd name="T14" fmla="*/ 58 w 58"/>
                <a:gd name="T15" fmla="*/ 77 h 77"/>
                <a:gd name="T16" fmla="*/ 41 w 58"/>
                <a:gd name="T17" fmla="*/ 77 h 77"/>
                <a:gd name="T18" fmla="*/ 41 w 58"/>
                <a:gd name="T19" fmla="*/ 43 h 77"/>
                <a:gd name="T20" fmla="*/ 17 w 58"/>
                <a:gd name="T21" fmla="*/ 43 h 77"/>
                <a:gd name="T22" fmla="*/ 17 w 58"/>
                <a:gd name="T23" fmla="*/ 77 h 77"/>
                <a:gd name="T24" fmla="*/ 0 w 58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77">
                  <a:moveTo>
                    <a:pt x="0" y="77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29"/>
                  </a:lnTo>
                  <a:lnTo>
                    <a:pt x="41" y="29"/>
                  </a:lnTo>
                  <a:lnTo>
                    <a:pt x="41" y="0"/>
                  </a:lnTo>
                  <a:lnTo>
                    <a:pt x="58" y="0"/>
                  </a:lnTo>
                  <a:lnTo>
                    <a:pt x="58" y="77"/>
                  </a:lnTo>
                  <a:lnTo>
                    <a:pt x="41" y="77"/>
                  </a:lnTo>
                  <a:lnTo>
                    <a:pt x="41" y="43"/>
                  </a:lnTo>
                  <a:lnTo>
                    <a:pt x="17" y="43"/>
                  </a:lnTo>
                  <a:lnTo>
                    <a:pt x="17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72" name="Freeform 46"/>
            <p:cNvSpPr>
              <a:spLocks noEditPoints="1"/>
            </p:cNvSpPr>
            <p:nvPr userDrawn="1"/>
          </p:nvSpPr>
          <p:spPr bwMode="auto">
            <a:xfrm>
              <a:off x="10656888" y="5884863"/>
              <a:ext cx="104775" cy="122238"/>
            </a:xfrm>
            <a:custGeom>
              <a:avLst/>
              <a:gdLst>
                <a:gd name="T0" fmla="*/ 25 w 66"/>
                <a:gd name="T1" fmla="*/ 0 h 77"/>
                <a:gd name="T2" fmla="*/ 42 w 66"/>
                <a:gd name="T3" fmla="*/ 0 h 77"/>
                <a:gd name="T4" fmla="*/ 66 w 66"/>
                <a:gd name="T5" fmla="*/ 77 h 77"/>
                <a:gd name="T6" fmla="*/ 49 w 66"/>
                <a:gd name="T7" fmla="*/ 77 h 77"/>
                <a:gd name="T8" fmla="*/ 44 w 66"/>
                <a:gd name="T9" fmla="*/ 60 h 77"/>
                <a:gd name="T10" fmla="*/ 22 w 66"/>
                <a:gd name="T11" fmla="*/ 60 h 77"/>
                <a:gd name="T12" fmla="*/ 18 w 66"/>
                <a:gd name="T13" fmla="*/ 77 h 77"/>
                <a:gd name="T14" fmla="*/ 0 w 66"/>
                <a:gd name="T15" fmla="*/ 77 h 77"/>
                <a:gd name="T16" fmla="*/ 25 w 66"/>
                <a:gd name="T17" fmla="*/ 0 h 77"/>
                <a:gd name="T18" fmla="*/ 26 w 66"/>
                <a:gd name="T19" fmla="*/ 47 h 77"/>
                <a:gd name="T20" fmla="*/ 41 w 66"/>
                <a:gd name="T21" fmla="*/ 47 h 77"/>
                <a:gd name="T22" fmla="*/ 33 w 66"/>
                <a:gd name="T23" fmla="*/ 21 h 77"/>
                <a:gd name="T24" fmla="*/ 26 w 66"/>
                <a:gd name="T25" fmla="*/ 4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7">
                  <a:moveTo>
                    <a:pt x="25" y="0"/>
                  </a:moveTo>
                  <a:lnTo>
                    <a:pt x="42" y="0"/>
                  </a:lnTo>
                  <a:lnTo>
                    <a:pt x="66" y="77"/>
                  </a:lnTo>
                  <a:lnTo>
                    <a:pt x="49" y="77"/>
                  </a:lnTo>
                  <a:lnTo>
                    <a:pt x="44" y="60"/>
                  </a:lnTo>
                  <a:lnTo>
                    <a:pt x="22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5" y="0"/>
                  </a:lnTo>
                  <a:close/>
                  <a:moveTo>
                    <a:pt x="26" y="47"/>
                  </a:moveTo>
                  <a:lnTo>
                    <a:pt x="41" y="47"/>
                  </a:lnTo>
                  <a:lnTo>
                    <a:pt x="33" y="21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73" name="Freeform 47"/>
            <p:cNvSpPr>
              <a:spLocks noEditPoints="1"/>
            </p:cNvSpPr>
            <p:nvPr userDrawn="1"/>
          </p:nvSpPr>
          <p:spPr bwMode="auto">
            <a:xfrm>
              <a:off x="10775951" y="5884863"/>
              <a:ext cx="90488" cy="122238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74" name="Freeform 48"/>
            <p:cNvSpPr>
              <a:spLocks/>
            </p:cNvSpPr>
            <p:nvPr userDrawn="1"/>
          </p:nvSpPr>
          <p:spPr bwMode="auto">
            <a:xfrm>
              <a:off x="10887076" y="5884863"/>
              <a:ext cx="25400" cy="122238"/>
            </a:xfrm>
            <a:custGeom>
              <a:avLst/>
              <a:gdLst>
                <a:gd name="T0" fmla="*/ 0 w 16"/>
                <a:gd name="T1" fmla="*/ 77 h 77"/>
                <a:gd name="T2" fmla="*/ 0 w 16"/>
                <a:gd name="T3" fmla="*/ 0 h 77"/>
                <a:gd name="T4" fmla="*/ 8 w 16"/>
                <a:gd name="T5" fmla="*/ 0 h 77"/>
                <a:gd name="T6" fmla="*/ 16 w 16"/>
                <a:gd name="T7" fmla="*/ 0 h 77"/>
                <a:gd name="T8" fmla="*/ 16 w 16"/>
                <a:gd name="T9" fmla="*/ 77 h 77"/>
                <a:gd name="T10" fmla="*/ 0 w 1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7">
                  <a:moveTo>
                    <a:pt x="0" y="77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75" name="Freeform 49"/>
            <p:cNvSpPr>
              <a:spLocks/>
            </p:cNvSpPr>
            <p:nvPr userDrawn="1"/>
          </p:nvSpPr>
          <p:spPr bwMode="auto">
            <a:xfrm>
              <a:off x="10936288" y="5884863"/>
              <a:ext cx="90488" cy="122238"/>
            </a:xfrm>
            <a:custGeom>
              <a:avLst/>
              <a:gdLst>
                <a:gd name="T0" fmla="*/ 0 w 57"/>
                <a:gd name="T1" fmla="*/ 77 h 77"/>
                <a:gd name="T2" fmla="*/ 0 w 57"/>
                <a:gd name="T3" fmla="*/ 0 h 77"/>
                <a:gd name="T4" fmla="*/ 17 w 57"/>
                <a:gd name="T5" fmla="*/ 0 h 77"/>
                <a:gd name="T6" fmla="*/ 41 w 57"/>
                <a:gd name="T7" fmla="*/ 50 h 77"/>
                <a:gd name="T8" fmla="*/ 41 w 57"/>
                <a:gd name="T9" fmla="*/ 0 h 77"/>
                <a:gd name="T10" fmla="*/ 57 w 57"/>
                <a:gd name="T11" fmla="*/ 0 h 77"/>
                <a:gd name="T12" fmla="*/ 57 w 57"/>
                <a:gd name="T13" fmla="*/ 77 h 77"/>
                <a:gd name="T14" fmla="*/ 41 w 57"/>
                <a:gd name="T15" fmla="*/ 77 h 77"/>
                <a:gd name="T16" fmla="*/ 16 w 57"/>
                <a:gd name="T17" fmla="*/ 27 h 77"/>
                <a:gd name="T18" fmla="*/ 16 w 57"/>
                <a:gd name="T19" fmla="*/ 77 h 77"/>
                <a:gd name="T20" fmla="*/ 0 w 57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77">
                  <a:moveTo>
                    <a:pt x="0" y="77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41" y="50"/>
                  </a:lnTo>
                  <a:lnTo>
                    <a:pt x="41" y="0"/>
                  </a:lnTo>
                  <a:lnTo>
                    <a:pt x="57" y="0"/>
                  </a:lnTo>
                  <a:lnTo>
                    <a:pt x="57" y="77"/>
                  </a:lnTo>
                  <a:lnTo>
                    <a:pt x="41" y="77"/>
                  </a:lnTo>
                  <a:lnTo>
                    <a:pt x="16" y="27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76" name="Freeform 50"/>
            <p:cNvSpPr>
              <a:spLocks/>
            </p:cNvSpPr>
            <p:nvPr userDrawn="1"/>
          </p:nvSpPr>
          <p:spPr bwMode="auto">
            <a:xfrm>
              <a:off x="11045826" y="5881688"/>
              <a:ext cx="100013" cy="128588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077" name="Freeform 51"/>
            <p:cNvSpPr>
              <a:spLocks/>
            </p:cNvSpPr>
            <p:nvPr userDrawn="1"/>
          </p:nvSpPr>
          <p:spPr bwMode="auto">
            <a:xfrm>
              <a:off x="11169651" y="5981700"/>
              <a:ext cx="26988" cy="25400"/>
            </a:xfrm>
            <a:custGeom>
              <a:avLst/>
              <a:gdLst>
                <a:gd name="T0" fmla="*/ 17 w 17"/>
                <a:gd name="T1" fmla="*/ 0 h 16"/>
                <a:gd name="T2" fmla="*/ 17 w 17"/>
                <a:gd name="T3" fmla="*/ 16 h 16"/>
                <a:gd name="T4" fmla="*/ 0 w 17"/>
                <a:gd name="T5" fmla="*/ 16 h 16"/>
                <a:gd name="T6" fmla="*/ 0 w 17"/>
                <a:gd name="T7" fmla="*/ 0 h 16"/>
                <a:gd name="T8" fmla="*/ 9 w 17"/>
                <a:gd name="T9" fmla="*/ 0 h 16"/>
                <a:gd name="T10" fmla="*/ 17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931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94733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 descr="TKOM_39L_Grillen_7475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323849" y="324000"/>
            <a:ext cx="10872000" cy="3032196"/>
          </a:xfrm>
          <a:prstGeom prst="rect">
            <a:avLst/>
          </a:prstGeom>
        </p:spPr>
      </p:pic>
      <p:pic>
        <p:nvPicPr>
          <p:cNvPr id="10" name="Picture 27" descr="magenta_flaeche_70"/>
          <p:cNvPicPr>
            <a:picLocks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68"/>
          <a:stretch>
            <a:fillRect/>
          </a:stretch>
        </p:blipFill>
        <p:spPr bwMode="ltGray">
          <a:xfrm>
            <a:off x="323850" y="2897408"/>
            <a:ext cx="10872000" cy="458788"/>
          </a:xfrm>
          <a:prstGeom prst="rect">
            <a:avLst/>
          </a:prstGeom>
          <a:noFill/>
        </p:spPr>
      </p:pic>
      <p:sp>
        <p:nvSpPr>
          <p:cNvPr id="45058" name="Titelplatzhalter 1"/>
          <p:cNvSpPr>
            <a:spLocks noGrp="1"/>
          </p:cNvSpPr>
          <p:nvPr userDrawn="1">
            <p:ph type="ctrTitle" hasCustomPrompt="1"/>
          </p:nvPr>
        </p:nvSpPr>
        <p:spPr bwMode="ltGray">
          <a:xfrm>
            <a:off x="323850" y="3203795"/>
            <a:ext cx="10872000" cy="1980980"/>
          </a:xfrm>
          <a:solidFill>
            <a:schemeClr val="tx2"/>
          </a:solidFill>
        </p:spPr>
        <p:txBody>
          <a:bodyPr lIns="143990">
            <a:noAutofit/>
          </a:bodyPr>
          <a:lstStyle>
            <a:lvl1pPr>
              <a:defRPr sz="4000" smtClean="0">
                <a:solidFill>
                  <a:schemeClr val="bg1"/>
                </a:solidFill>
                <a:latin typeface="TeleGrotesk Next Ultra" pitchFamily="2" charset="0"/>
                <a:cs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 err="1"/>
              <a:t>TeleGrotesk</a:t>
            </a:r>
            <a:r>
              <a:rPr lang="en-US" dirty="0"/>
              <a:t> next Ultra </a:t>
            </a:r>
            <a:br>
              <a:rPr lang="en-US" dirty="0"/>
            </a:br>
            <a:r>
              <a:rPr lang="en-US" dirty="0"/>
              <a:t>(40) 48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5059" name="Textplatzhalter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23850" y="4536000"/>
            <a:ext cx="10869614" cy="369332"/>
          </a:xfrm>
        </p:spPr>
        <p:txBody>
          <a:bodyPr lIns="143990">
            <a:spAutoFit/>
          </a:bodyPr>
          <a:lstStyle>
            <a:lvl1pPr marL="0" marR="0" indent="0" algn="l" defTabSz="57622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400" b="0" smtClean="0">
                <a:solidFill>
                  <a:schemeClr val="bg1"/>
                </a:solidFill>
                <a:latin typeface="TeleGrotesk Next" pitchFamily="2" charset="0"/>
                <a:sym typeface="TeleGrotesk Next" pitchFamily="2" charset="0"/>
              </a:defRPr>
            </a:lvl1pPr>
          </a:lstStyle>
          <a:p>
            <a:r>
              <a:rPr lang="en-US" dirty="0"/>
              <a:t>Sub-heading: </a:t>
            </a:r>
            <a:r>
              <a:rPr lang="en-US" dirty="0" err="1"/>
              <a:t>TeleGrotesk</a:t>
            </a:r>
            <a:r>
              <a:rPr lang="en-US" dirty="0"/>
              <a:t> Next 24 </a:t>
            </a:r>
            <a:r>
              <a:rPr lang="en-US" dirty="0" err="1"/>
              <a:t>pt</a:t>
            </a:r>
            <a:endParaRPr lang="en-US" dirty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323850" y="5673725"/>
            <a:ext cx="987425" cy="485775"/>
            <a:chOff x="323850" y="5673725"/>
            <a:chExt cx="987425" cy="485775"/>
          </a:xfrm>
        </p:grpSpPr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323850" y="5897563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3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623888" y="5897563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0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919163" y="5897563"/>
              <a:ext cx="96838" cy="96838"/>
            </a:xfrm>
            <a:custGeom>
              <a:avLst/>
              <a:gdLst>
                <a:gd name="T0" fmla="*/ 0 w 61"/>
                <a:gd name="T1" fmla="*/ 61 h 61"/>
                <a:gd name="T2" fmla="*/ 0 w 61"/>
                <a:gd name="T3" fmla="*/ 0 h 61"/>
                <a:gd name="T4" fmla="*/ 31 w 61"/>
                <a:gd name="T5" fmla="*/ 0 h 61"/>
                <a:gd name="T6" fmla="*/ 61 w 61"/>
                <a:gd name="T7" fmla="*/ 0 h 61"/>
                <a:gd name="T8" fmla="*/ 61 w 61"/>
                <a:gd name="T9" fmla="*/ 61 h 61"/>
                <a:gd name="T10" fmla="*/ 0 w 61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61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1212850" y="5897563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0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323850" y="5673725"/>
              <a:ext cx="398463" cy="485775"/>
            </a:xfrm>
            <a:custGeom>
              <a:avLst/>
              <a:gdLst>
                <a:gd name="T0" fmla="*/ 402 w 407"/>
                <a:gd name="T1" fmla="*/ 0 h 496"/>
                <a:gd name="T2" fmla="*/ 5 w 407"/>
                <a:gd name="T3" fmla="*/ 0 h 496"/>
                <a:gd name="T4" fmla="*/ 0 w 407"/>
                <a:gd name="T5" fmla="*/ 175 h 496"/>
                <a:gd name="T6" fmla="*/ 26 w 407"/>
                <a:gd name="T7" fmla="*/ 179 h 496"/>
                <a:gd name="T8" fmla="*/ 67 w 407"/>
                <a:gd name="T9" fmla="*/ 64 h 496"/>
                <a:gd name="T10" fmla="*/ 164 w 407"/>
                <a:gd name="T11" fmla="*/ 23 h 496"/>
                <a:gd name="T12" fmla="*/ 164 w 407"/>
                <a:gd name="T13" fmla="*/ 390 h 496"/>
                <a:gd name="T14" fmla="*/ 150 w 407"/>
                <a:gd name="T15" fmla="*/ 452 h 496"/>
                <a:gd name="T16" fmla="*/ 110 w 407"/>
                <a:gd name="T17" fmla="*/ 467 h 496"/>
                <a:gd name="T18" fmla="*/ 81 w 407"/>
                <a:gd name="T19" fmla="*/ 468 h 496"/>
                <a:gd name="T20" fmla="*/ 81 w 407"/>
                <a:gd name="T21" fmla="*/ 496 h 496"/>
                <a:gd name="T22" fmla="*/ 326 w 407"/>
                <a:gd name="T23" fmla="*/ 496 h 496"/>
                <a:gd name="T24" fmla="*/ 326 w 407"/>
                <a:gd name="T25" fmla="*/ 468 h 496"/>
                <a:gd name="T26" fmla="*/ 297 w 407"/>
                <a:gd name="T27" fmla="*/ 467 h 496"/>
                <a:gd name="T28" fmla="*/ 257 w 407"/>
                <a:gd name="T29" fmla="*/ 452 h 496"/>
                <a:gd name="T30" fmla="*/ 243 w 407"/>
                <a:gd name="T31" fmla="*/ 390 h 496"/>
                <a:gd name="T32" fmla="*/ 243 w 407"/>
                <a:gd name="T33" fmla="*/ 23 h 496"/>
                <a:gd name="T34" fmla="*/ 340 w 407"/>
                <a:gd name="T35" fmla="*/ 64 h 496"/>
                <a:gd name="T36" fmla="*/ 381 w 407"/>
                <a:gd name="T37" fmla="*/ 179 h 496"/>
                <a:gd name="T38" fmla="*/ 407 w 407"/>
                <a:gd name="T39" fmla="*/ 175 h 496"/>
                <a:gd name="T40" fmla="*/ 402 w 407"/>
                <a:gd name="T41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496">
                  <a:moveTo>
                    <a:pt x="40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31" y="128"/>
                    <a:pt x="45" y="89"/>
                    <a:pt x="67" y="64"/>
                  </a:cubicBezTo>
                  <a:cubicBezTo>
                    <a:pt x="90" y="38"/>
                    <a:pt x="122" y="25"/>
                    <a:pt x="164" y="23"/>
                  </a:cubicBezTo>
                  <a:cubicBezTo>
                    <a:pt x="164" y="390"/>
                    <a:pt x="164" y="390"/>
                    <a:pt x="164" y="390"/>
                  </a:cubicBezTo>
                  <a:cubicBezTo>
                    <a:pt x="164" y="422"/>
                    <a:pt x="159" y="442"/>
                    <a:pt x="150" y="452"/>
                  </a:cubicBezTo>
                  <a:cubicBezTo>
                    <a:pt x="142" y="460"/>
                    <a:pt x="129" y="465"/>
                    <a:pt x="110" y="467"/>
                  </a:cubicBezTo>
                  <a:cubicBezTo>
                    <a:pt x="104" y="467"/>
                    <a:pt x="95" y="468"/>
                    <a:pt x="81" y="468"/>
                  </a:cubicBezTo>
                  <a:cubicBezTo>
                    <a:pt x="81" y="496"/>
                    <a:pt x="81" y="496"/>
                    <a:pt x="81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6" y="468"/>
                    <a:pt x="326" y="468"/>
                    <a:pt x="326" y="468"/>
                  </a:cubicBezTo>
                  <a:cubicBezTo>
                    <a:pt x="312" y="468"/>
                    <a:pt x="303" y="467"/>
                    <a:pt x="297" y="467"/>
                  </a:cubicBezTo>
                  <a:cubicBezTo>
                    <a:pt x="278" y="465"/>
                    <a:pt x="265" y="460"/>
                    <a:pt x="257" y="452"/>
                  </a:cubicBezTo>
                  <a:cubicBezTo>
                    <a:pt x="248" y="442"/>
                    <a:pt x="243" y="422"/>
                    <a:pt x="243" y="390"/>
                  </a:cubicBezTo>
                  <a:cubicBezTo>
                    <a:pt x="243" y="23"/>
                    <a:pt x="243" y="23"/>
                    <a:pt x="243" y="23"/>
                  </a:cubicBezTo>
                  <a:cubicBezTo>
                    <a:pt x="284" y="25"/>
                    <a:pt x="317" y="38"/>
                    <a:pt x="340" y="64"/>
                  </a:cubicBezTo>
                  <a:cubicBezTo>
                    <a:pt x="362" y="89"/>
                    <a:pt x="376" y="128"/>
                    <a:pt x="381" y="179"/>
                  </a:cubicBezTo>
                  <a:cubicBezTo>
                    <a:pt x="407" y="175"/>
                    <a:pt x="407" y="175"/>
                    <a:pt x="407" y="175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grpSp>
        <p:nvGrpSpPr>
          <p:cNvPr id="18" name="Gruppieren 17"/>
          <p:cNvGrpSpPr/>
          <p:nvPr userDrawn="1"/>
        </p:nvGrpSpPr>
        <p:grpSpPr>
          <a:xfrm>
            <a:off x="9517063" y="5881688"/>
            <a:ext cx="1679576" cy="128588"/>
            <a:chOff x="9517063" y="5881688"/>
            <a:chExt cx="1679576" cy="128588"/>
          </a:xfrm>
        </p:grpSpPr>
        <p:sp>
          <p:nvSpPr>
            <p:cNvPr id="19" name="Freeform 35"/>
            <p:cNvSpPr>
              <a:spLocks/>
            </p:cNvSpPr>
            <p:nvPr userDrawn="1"/>
          </p:nvSpPr>
          <p:spPr bwMode="auto">
            <a:xfrm>
              <a:off x="9517063" y="5884863"/>
              <a:ext cx="76200" cy="122238"/>
            </a:xfrm>
            <a:custGeom>
              <a:avLst/>
              <a:gdLst>
                <a:gd name="T0" fmla="*/ 0 w 48"/>
                <a:gd name="T1" fmla="*/ 77 h 77"/>
                <a:gd name="T2" fmla="*/ 0 w 48"/>
                <a:gd name="T3" fmla="*/ 0 h 77"/>
                <a:gd name="T4" fmla="*/ 17 w 48"/>
                <a:gd name="T5" fmla="*/ 0 h 77"/>
                <a:gd name="T6" fmla="*/ 17 w 48"/>
                <a:gd name="T7" fmla="*/ 63 h 77"/>
                <a:gd name="T8" fmla="*/ 48 w 48"/>
                <a:gd name="T9" fmla="*/ 63 h 77"/>
                <a:gd name="T10" fmla="*/ 48 w 48"/>
                <a:gd name="T11" fmla="*/ 77 h 77"/>
                <a:gd name="T12" fmla="*/ 0 w 4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77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63"/>
                  </a:lnTo>
                  <a:lnTo>
                    <a:pt x="48" y="63"/>
                  </a:lnTo>
                  <a:lnTo>
                    <a:pt x="48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0" name="Freeform 36"/>
            <p:cNvSpPr>
              <a:spLocks/>
            </p:cNvSpPr>
            <p:nvPr userDrawn="1"/>
          </p:nvSpPr>
          <p:spPr bwMode="auto">
            <a:xfrm>
              <a:off x="9609138" y="5884863"/>
              <a:ext cx="25400" cy="122238"/>
            </a:xfrm>
            <a:custGeom>
              <a:avLst/>
              <a:gdLst>
                <a:gd name="T0" fmla="*/ 0 w 16"/>
                <a:gd name="T1" fmla="*/ 77 h 77"/>
                <a:gd name="T2" fmla="*/ 0 w 16"/>
                <a:gd name="T3" fmla="*/ 0 h 77"/>
                <a:gd name="T4" fmla="*/ 8 w 16"/>
                <a:gd name="T5" fmla="*/ 0 h 77"/>
                <a:gd name="T6" fmla="*/ 16 w 16"/>
                <a:gd name="T7" fmla="*/ 0 h 77"/>
                <a:gd name="T8" fmla="*/ 16 w 16"/>
                <a:gd name="T9" fmla="*/ 77 h 77"/>
                <a:gd name="T10" fmla="*/ 0 w 1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7">
                  <a:moveTo>
                    <a:pt x="0" y="77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1" name="Freeform 37"/>
            <p:cNvSpPr>
              <a:spLocks/>
            </p:cNvSpPr>
            <p:nvPr userDrawn="1"/>
          </p:nvSpPr>
          <p:spPr bwMode="auto">
            <a:xfrm>
              <a:off x="9658351" y="5884863"/>
              <a:ext cx="74613" cy="122238"/>
            </a:xfrm>
            <a:custGeom>
              <a:avLst/>
              <a:gdLst>
                <a:gd name="T0" fmla="*/ 0 w 47"/>
                <a:gd name="T1" fmla="*/ 77 h 77"/>
                <a:gd name="T2" fmla="*/ 0 w 47"/>
                <a:gd name="T3" fmla="*/ 0 h 77"/>
                <a:gd name="T4" fmla="*/ 47 w 47"/>
                <a:gd name="T5" fmla="*/ 0 h 77"/>
                <a:gd name="T6" fmla="*/ 47 w 47"/>
                <a:gd name="T7" fmla="*/ 14 h 77"/>
                <a:gd name="T8" fmla="*/ 17 w 47"/>
                <a:gd name="T9" fmla="*/ 14 h 77"/>
                <a:gd name="T10" fmla="*/ 17 w 47"/>
                <a:gd name="T11" fmla="*/ 32 h 77"/>
                <a:gd name="T12" fmla="*/ 43 w 47"/>
                <a:gd name="T13" fmla="*/ 32 h 77"/>
                <a:gd name="T14" fmla="*/ 43 w 47"/>
                <a:gd name="T15" fmla="*/ 45 h 77"/>
                <a:gd name="T16" fmla="*/ 17 w 47"/>
                <a:gd name="T17" fmla="*/ 45 h 77"/>
                <a:gd name="T18" fmla="*/ 17 w 47"/>
                <a:gd name="T19" fmla="*/ 77 h 77"/>
                <a:gd name="T20" fmla="*/ 0 w 47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77">
                  <a:moveTo>
                    <a:pt x="0" y="7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3" y="32"/>
                  </a:lnTo>
                  <a:lnTo>
                    <a:pt x="43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2" name="Freeform 38"/>
            <p:cNvSpPr>
              <a:spLocks/>
            </p:cNvSpPr>
            <p:nvPr userDrawn="1"/>
          </p:nvSpPr>
          <p:spPr bwMode="auto">
            <a:xfrm>
              <a:off x="9748838" y="5884863"/>
              <a:ext cx="79375" cy="122238"/>
            </a:xfrm>
            <a:custGeom>
              <a:avLst/>
              <a:gdLst>
                <a:gd name="T0" fmla="*/ 0 w 50"/>
                <a:gd name="T1" fmla="*/ 77 h 77"/>
                <a:gd name="T2" fmla="*/ 0 w 50"/>
                <a:gd name="T3" fmla="*/ 0 h 77"/>
                <a:gd name="T4" fmla="*/ 50 w 50"/>
                <a:gd name="T5" fmla="*/ 0 h 77"/>
                <a:gd name="T6" fmla="*/ 50 w 50"/>
                <a:gd name="T7" fmla="*/ 14 h 77"/>
                <a:gd name="T8" fmla="*/ 17 w 50"/>
                <a:gd name="T9" fmla="*/ 14 h 77"/>
                <a:gd name="T10" fmla="*/ 17 w 50"/>
                <a:gd name="T11" fmla="*/ 31 h 77"/>
                <a:gd name="T12" fmla="*/ 47 w 50"/>
                <a:gd name="T13" fmla="*/ 31 h 77"/>
                <a:gd name="T14" fmla="*/ 47 w 50"/>
                <a:gd name="T15" fmla="*/ 44 h 77"/>
                <a:gd name="T16" fmla="*/ 17 w 50"/>
                <a:gd name="T17" fmla="*/ 44 h 77"/>
                <a:gd name="T18" fmla="*/ 17 w 50"/>
                <a:gd name="T19" fmla="*/ 63 h 77"/>
                <a:gd name="T20" fmla="*/ 50 w 50"/>
                <a:gd name="T21" fmla="*/ 63 h 77"/>
                <a:gd name="T22" fmla="*/ 50 w 50"/>
                <a:gd name="T23" fmla="*/ 77 h 77"/>
                <a:gd name="T24" fmla="*/ 0 w 5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7">
                  <a:moveTo>
                    <a:pt x="0" y="77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17" y="14"/>
                  </a:lnTo>
                  <a:lnTo>
                    <a:pt x="17" y="31"/>
                  </a:lnTo>
                  <a:lnTo>
                    <a:pt x="47" y="31"/>
                  </a:lnTo>
                  <a:lnTo>
                    <a:pt x="47" y="44"/>
                  </a:lnTo>
                  <a:lnTo>
                    <a:pt x="17" y="44"/>
                  </a:lnTo>
                  <a:lnTo>
                    <a:pt x="17" y="63"/>
                  </a:lnTo>
                  <a:lnTo>
                    <a:pt x="50" y="63"/>
                  </a:lnTo>
                  <a:lnTo>
                    <a:pt x="5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3" name="Freeform 39"/>
            <p:cNvSpPr>
              <a:spLocks/>
            </p:cNvSpPr>
            <p:nvPr userDrawn="1"/>
          </p:nvSpPr>
          <p:spPr bwMode="auto">
            <a:xfrm>
              <a:off x="9894888" y="5884863"/>
              <a:ext cx="25400" cy="122238"/>
            </a:xfrm>
            <a:custGeom>
              <a:avLst/>
              <a:gdLst>
                <a:gd name="T0" fmla="*/ 0 w 16"/>
                <a:gd name="T1" fmla="*/ 77 h 77"/>
                <a:gd name="T2" fmla="*/ 0 w 16"/>
                <a:gd name="T3" fmla="*/ 0 h 77"/>
                <a:gd name="T4" fmla="*/ 8 w 16"/>
                <a:gd name="T5" fmla="*/ 0 h 77"/>
                <a:gd name="T6" fmla="*/ 16 w 16"/>
                <a:gd name="T7" fmla="*/ 0 h 77"/>
                <a:gd name="T8" fmla="*/ 16 w 16"/>
                <a:gd name="T9" fmla="*/ 77 h 77"/>
                <a:gd name="T10" fmla="*/ 0 w 1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7">
                  <a:moveTo>
                    <a:pt x="0" y="77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4" name="Freeform 40"/>
            <p:cNvSpPr>
              <a:spLocks/>
            </p:cNvSpPr>
            <p:nvPr userDrawn="1"/>
          </p:nvSpPr>
          <p:spPr bwMode="auto">
            <a:xfrm>
              <a:off x="9939338" y="5881688"/>
              <a:ext cx="85725" cy="128588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10088563" y="5884863"/>
              <a:ext cx="74613" cy="122238"/>
            </a:xfrm>
            <a:custGeom>
              <a:avLst/>
              <a:gdLst>
                <a:gd name="T0" fmla="*/ 0 w 47"/>
                <a:gd name="T1" fmla="*/ 77 h 77"/>
                <a:gd name="T2" fmla="*/ 0 w 47"/>
                <a:gd name="T3" fmla="*/ 0 h 77"/>
                <a:gd name="T4" fmla="*/ 47 w 47"/>
                <a:gd name="T5" fmla="*/ 0 h 77"/>
                <a:gd name="T6" fmla="*/ 47 w 47"/>
                <a:gd name="T7" fmla="*/ 14 h 77"/>
                <a:gd name="T8" fmla="*/ 16 w 47"/>
                <a:gd name="T9" fmla="*/ 14 h 77"/>
                <a:gd name="T10" fmla="*/ 16 w 47"/>
                <a:gd name="T11" fmla="*/ 32 h 77"/>
                <a:gd name="T12" fmla="*/ 43 w 47"/>
                <a:gd name="T13" fmla="*/ 32 h 77"/>
                <a:gd name="T14" fmla="*/ 43 w 47"/>
                <a:gd name="T15" fmla="*/ 45 h 77"/>
                <a:gd name="T16" fmla="*/ 16 w 47"/>
                <a:gd name="T17" fmla="*/ 45 h 77"/>
                <a:gd name="T18" fmla="*/ 16 w 47"/>
                <a:gd name="T19" fmla="*/ 77 h 77"/>
                <a:gd name="T20" fmla="*/ 0 w 47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77">
                  <a:moveTo>
                    <a:pt x="0" y="7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4"/>
                  </a:lnTo>
                  <a:lnTo>
                    <a:pt x="16" y="14"/>
                  </a:lnTo>
                  <a:lnTo>
                    <a:pt x="16" y="32"/>
                  </a:lnTo>
                  <a:lnTo>
                    <a:pt x="43" y="32"/>
                  </a:lnTo>
                  <a:lnTo>
                    <a:pt x="43" y="45"/>
                  </a:lnTo>
                  <a:lnTo>
                    <a:pt x="16" y="45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6" name="Freeform 42"/>
            <p:cNvSpPr>
              <a:spLocks noEditPoints="1"/>
            </p:cNvSpPr>
            <p:nvPr userDrawn="1"/>
          </p:nvSpPr>
          <p:spPr bwMode="auto">
            <a:xfrm>
              <a:off x="10172701" y="5881688"/>
              <a:ext cx="104775" cy="128588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7" name="Freeform 43"/>
            <p:cNvSpPr>
              <a:spLocks noEditPoints="1"/>
            </p:cNvSpPr>
            <p:nvPr userDrawn="1"/>
          </p:nvSpPr>
          <p:spPr bwMode="auto">
            <a:xfrm>
              <a:off x="10296526" y="5884863"/>
              <a:ext cx="92075" cy="122238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8" name="Freeform 44"/>
            <p:cNvSpPr>
              <a:spLocks/>
            </p:cNvSpPr>
            <p:nvPr userDrawn="1"/>
          </p:nvSpPr>
          <p:spPr bwMode="auto">
            <a:xfrm>
              <a:off x="10448926" y="5881688"/>
              <a:ext cx="85725" cy="128588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29" name="Freeform 45"/>
            <p:cNvSpPr>
              <a:spLocks/>
            </p:cNvSpPr>
            <p:nvPr userDrawn="1"/>
          </p:nvSpPr>
          <p:spPr bwMode="auto">
            <a:xfrm>
              <a:off x="10552113" y="5884863"/>
              <a:ext cx="92075" cy="122238"/>
            </a:xfrm>
            <a:custGeom>
              <a:avLst/>
              <a:gdLst>
                <a:gd name="T0" fmla="*/ 0 w 58"/>
                <a:gd name="T1" fmla="*/ 77 h 77"/>
                <a:gd name="T2" fmla="*/ 0 w 58"/>
                <a:gd name="T3" fmla="*/ 0 h 77"/>
                <a:gd name="T4" fmla="*/ 17 w 58"/>
                <a:gd name="T5" fmla="*/ 0 h 77"/>
                <a:gd name="T6" fmla="*/ 17 w 58"/>
                <a:gd name="T7" fmla="*/ 29 h 77"/>
                <a:gd name="T8" fmla="*/ 41 w 58"/>
                <a:gd name="T9" fmla="*/ 29 h 77"/>
                <a:gd name="T10" fmla="*/ 41 w 58"/>
                <a:gd name="T11" fmla="*/ 0 h 77"/>
                <a:gd name="T12" fmla="*/ 58 w 58"/>
                <a:gd name="T13" fmla="*/ 0 h 77"/>
                <a:gd name="T14" fmla="*/ 58 w 58"/>
                <a:gd name="T15" fmla="*/ 77 h 77"/>
                <a:gd name="T16" fmla="*/ 41 w 58"/>
                <a:gd name="T17" fmla="*/ 77 h 77"/>
                <a:gd name="T18" fmla="*/ 41 w 58"/>
                <a:gd name="T19" fmla="*/ 43 h 77"/>
                <a:gd name="T20" fmla="*/ 17 w 58"/>
                <a:gd name="T21" fmla="*/ 43 h 77"/>
                <a:gd name="T22" fmla="*/ 17 w 58"/>
                <a:gd name="T23" fmla="*/ 77 h 77"/>
                <a:gd name="T24" fmla="*/ 0 w 58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77">
                  <a:moveTo>
                    <a:pt x="0" y="77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29"/>
                  </a:lnTo>
                  <a:lnTo>
                    <a:pt x="41" y="29"/>
                  </a:lnTo>
                  <a:lnTo>
                    <a:pt x="41" y="0"/>
                  </a:lnTo>
                  <a:lnTo>
                    <a:pt x="58" y="0"/>
                  </a:lnTo>
                  <a:lnTo>
                    <a:pt x="58" y="77"/>
                  </a:lnTo>
                  <a:lnTo>
                    <a:pt x="41" y="77"/>
                  </a:lnTo>
                  <a:lnTo>
                    <a:pt x="41" y="43"/>
                  </a:lnTo>
                  <a:lnTo>
                    <a:pt x="17" y="43"/>
                  </a:lnTo>
                  <a:lnTo>
                    <a:pt x="17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10656888" y="5884863"/>
              <a:ext cx="104775" cy="122238"/>
            </a:xfrm>
            <a:custGeom>
              <a:avLst/>
              <a:gdLst>
                <a:gd name="T0" fmla="*/ 25 w 66"/>
                <a:gd name="T1" fmla="*/ 0 h 77"/>
                <a:gd name="T2" fmla="*/ 42 w 66"/>
                <a:gd name="T3" fmla="*/ 0 h 77"/>
                <a:gd name="T4" fmla="*/ 66 w 66"/>
                <a:gd name="T5" fmla="*/ 77 h 77"/>
                <a:gd name="T6" fmla="*/ 49 w 66"/>
                <a:gd name="T7" fmla="*/ 77 h 77"/>
                <a:gd name="T8" fmla="*/ 44 w 66"/>
                <a:gd name="T9" fmla="*/ 60 h 77"/>
                <a:gd name="T10" fmla="*/ 22 w 66"/>
                <a:gd name="T11" fmla="*/ 60 h 77"/>
                <a:gd name="T12" fmla="*/ 18 w 66"/>
                <a:gd name="T13" fmla="*/ 77 h 77"/>
                <a:gd name="T14" fmla="*/ 0 w 66"/>
                <a:gd name="T15" fmla="*/ 77 h 77"/>
                <a:gd name="T16" fmla="*/ 25 w 66"/>
                <a:gd name="T17" fmla="*/ 0 h 77"/>
                <a:gd name="T18" fmla="*/ 26 w 66"/>
                <a:gd name="T19" fmla="*/ 47 h 77"/>
                <a:gd name="T20" fmla="*/ 41 w 66"/>
                <a:gd name="T21" fmla="*/ 47 h 77"/>
                <a:gd name="T22" fmla="*/ 33 w 66"/>
                <a:gd name="T23" fmla="*/ 21 h 77"/>
                <a:gd name="T24" fmla="*/ 26 w 66"/>
                <a:gd name="T25" fmla="*/ 4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7">
                  <a:moveTo>
                    <a:pt x="25" y="0"/>
                  </a:moveTo>
                  <a:lnTo>
                    <a:pt x="42" y="0"/>
                  </a:lnTo>
                  <a:lnTo>
                    <a:pt x="66" y="77"/>
                  </a:lnTo>
                  <a:lnTo>
                    <a:pt x="49" y="77"/>
                  </a:lnTo>
                  <a:lnTo>
                    <a:pt x="44" y="60"/>
                  </a:lnTo>
                  <a:lnTo>
                    <a:pt x="22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5" y="0"/>
                  </a:lnTo>
                  <a:close/>
                  <a:moveTo>
                    <a:pt x="26" y="47"/>
                  </a:moveTo>
                  <a:lnTo>
                    <a:pt x="41" y="47"/>
                  </a:lnTo>
                  <a:lnTo>
                    <a:pt x="33" y="21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10775951" y="5884863"/>
              <a:ext cx="90488" cy="122238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2" name="Freeform 48"/>
            <p:cNvSpPr>
              <a:spLocks/>
            </p:cNvSpPr>
            <p:nvPr userDrawn="1"/>
          </p:nvSpPr>
          <p:spPr bwMode="auto">
            <a:xfrm>
              <a:off x="10887076" y="5884863"/>
              <a:ext cx="25400" cy="122238"/>
            </a:xfrm>
            <a:custGeom>
              <a:avLst/>
              <a:gdLst>
                <a:gd name="T0" fmla="*/ 0 w 16"/>
                <a:gd name="T1" fmla="*/ 77 h 77"/>
                <a:gd name="T2" fmla="*/ 0 w 16"/>
                <a:gd name="T3" fmla="*/ 0 h 77"/>
                <a:gd name="T4" fmla="*/ 8 w 16"/>
                <a:gd name="T5" fmla="*/ 0 h 77"/>
                <a:gd name="T6" fmla="*/ 16 w 16"/>
                <a:gd name="T7" fmla="*/ 0 h 77"/>
                <a:gd name="T8" fmla="*/ 16 w 16"/>
                <a:gd name="T9" fmla="*/ 77 h 77"/>
                <a:gd name="T10" fmla="*/ 0 w 1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7">
                  <a:moveTo>
                    <a:pt x="0" y="77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3" name="Freeform 49"/>
            <p:cNvSpPr>
              <a:spLocks/>
            </p:cNvSpPr>
            <p:nvPr userDrawn="1"/>
          </p:nvSpPr>
          <p:spPr bwMode="auto">
            <a:xfrm>
              <a:off x="10936288" y="5884863"/>
              <a:ext cx="90488" cy="122238"/>
            </a:xfrm>
            <a:custGeom>
              <a:avLst/>
              <a:gdLst>
                <a:gd name="T0" fmla="*/ 0 w 57"/>
                <a:gd name="T1" fmla="*/ 77 h 77"/>
                <a:gd name="T2" fmla="*/ 0 w 57"/>
                <a:gd name="T3" fmla="*/ 0 h 77"/>
                <a:gd name="T4" fmla="*/ 17 w 57"/>
                <a:gd name="T5" fmla="*/ 0 h 77"/>
                <a:gd name="T6" fmla="*/ 41 w 57"/>
                <a:gd name="T7" fmla="*/ 50 h 77"/>
                <a:gd name="T8" fmla="*/ 41 w 57"/>
                <a:gd name="T9" fmla="*/ 0 h 77"/>
                <a:gd name="T10" fmla="*/ 57 w 57"/>
                <a:gd name="T11" fmla="*/ 0 h 77"/>
                <a:gd name="T12" fmla="*/ 57 w 57"/>
                <a:gd name="T13" fmla="*/ 77 h 77"/>
                <a:gd name="T14" fmla="*/ 41 w 57"/>
                <a:gd name="T15" fmla="*/ 77 h 77"/>
                <a:gd name="T16" fmla="*/ 16 w 57"/>
                <a:gd name="T17" fmla="*/ 27 h 77"/>
                <a:gd name="T18" fmla="*/ 16 w 57"/>
                <a:gd name="T19" fmla="*/ 77 h 77"/>
                <a:gd name="T20" fmla="*/ 0 w 57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77">
                  <a:moveTo>
                    <a:pt x="0" y="77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41" y="50"/>
                  </a:lnTo>
                  <a:lnTo>
                    <a:pt x="41" y="0"/>
                  </a:lnTo>
                  <a:lnTo>
                    <a:pt x="57" y="0"/>
                  </a:lnTo>
                  <a:lnTo>
                    <a:pt x="57" y="77"/>
                  </a:lnTo>
                  <a:lnTo>
                    <a:pt x="41" y="77"/>
                  </a:lnTo>
                  <a:lnTo>
                    <a:pt x="16" y="27"/>
                  </a:lnTo>
                  <a:lnTo>
                    <a:pt x="16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4" name="Freeform 50"/>
            <p:cNvSpPr>
              <a:spLocks/>
            </p:cNvSpPr>
            <p:nvPr userDrawn="1"/>
          </p:nvSpPr>
          <p:spPr bwMode="auto">
            <a:xfrm>
              <a:off x="11045826" y="5881688"/>
              <a:ext cx="100013" cy="128588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5" name="Freeform 51"/>
            <p:cNvSpPr>
              <a:spLocks/>
            </p:cNvSpPr>
            <p:nvPr userDrawn="1"/>
          </p:nvSpPr>
          <p:spPr bwMode="auto">
            <a:xfrm>
              <a:off x="11169651" y="5981700"/>
              <a:ext cx="26988" cy="25400"/>
            </a:xfrm>
            <a:custGeom>
              <a:avLst/>
              <a:gdLst>
                <a:gd name="T0" fmla="*/ 17 w 17"/>
                <a:gd name="T1" fmla="*/ 0 h 16"/>
                <a:gd name="T2" fmla="*/ 17 w 17"/>
                <a:gd name="T3" fmla="*/ 16 h 16"/>
                <a:gd name="T4" fmla="*/ 0 w 17"/>
                <a:gd name="T5" fmla="*/ 16 h 16"/>
                <a:gd name="T6" fmla="*/ 0 w 17"/>
                <a:gd name="T7" fmla="*/ 0 h 16"/>
                <a:gd name="T8" fmla="*/ 9 w 17"/>
                <a:gd name="T9" fmla="*/ 0 h 16"/>
                <a:gd name="T10" fmla="*/ 17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79675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21"/>
          <p:cNvSpPr/>
          <p:nvPr userDrawn="1"/>
        </p:nvSpPr>
        <p:spPr bwMode="gray">
          <a:xfrm>
            <a:off x="0" y="5632453"/>
            <a:ext cx="10901363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 defTabSz="457171" eaLnBrk="1">
              <a:lnSpc>
                <a:spcPct val="90000"/>
              </a:lnSpc>
              <a:spcBef>
                <a:spcPct val="50000"/>
              </a:spcBef>
              <a:buClr>
                <a:srgbClr val="E20074"/>
              </a:buClr>
              <a:buSzPct val="75000"/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(24) 28 32 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476374"/>
            <a:ext cx="5364787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 b="1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Quotations/lead-in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5831850" y="1476374"/>
            <a:ext cx="5364787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0" lvl="4" indent="0" algn="l" defTabSz="576226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None/>
            </a:pPr>
            <a:r>
              <a:rPr lang="en-US" dirty="0"/>
              <a:t>Quotations/lead-in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6E198EE4-7577-48CC-BEE1-079EA4358B4F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7739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3201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21"/>
          <p:cNvSpPr/>
          <p:nvPr userDrawn="1"/>
        </p:nvSpPr>
        <p:spPr bwMode="gray">
          <a:xfrm>
            <a:off x="0" y="5632453"/>
            <a:ext cx="10901363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 defTabSz="457171" eaLnBrk="1">
              <a:lnSpc>
                <a:spcPct val="90000"/>
              </a:lnSpc>
              <a:spcBef>
                <a:spcPct val="50000"/>
              </a:spcBef>
              <a:buClr>
                <a:srgbClr val="E20074"/>
              </a:buClr>
              <a:buSzPct val="75000"/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(24) 28 32 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1476374"/>
            <a:ext cx="3528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lang="en-US" sz="14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0" lvl="4" indent="0" algn="l" defTabSz="576226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None/>
            </a:pPr>
            <a:r>
              <a:rPr lang="en-US" dirty="0"/>
              <a:t>Quotations/lead-in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996162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0" lvl="4" indent="0" algn="l" defTabSz="576226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None/>
            </a:pPr>
            <a:r>
              <a:rPr lang="en-US" dirty="0"/>
              <a:t>Quotations/lead-in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7668475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0" lvl="4" indent="0" algn="l" defTabSz="576226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None/>
            </a:pPr>
            <a:r>
              <a:rPr lang="en-US" dirty="0"/>
              <a:t>Quotations/lead-in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6195021C-2F68-474E-92F4-34C464590BB3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627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ndout (4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7909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21"/>
          <p:cNvSpPr/>
          <p:nvPr userDrawn="1"/>
        </p:nvSpPr>
        <p:spPr bwMode="gray">
          <a:xfrm>
            <a:off x="0" y="5632453"/>
            <a:ext cx="10901363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 defTabSz="457171" eaLnBrk="1">
              <a:lnSpc>
                <a:spcPct val="90000"/>
              </a:lnSpc>
              <a:spcBef>
                <a:spcPct val="50000"/>
              </a:spcBef>
              <a:buClr>
                <a:srgbClr val="E20074"/>
              </a:buClr>
              <a:buSzPct val="75000"/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(24) 28 32 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1476374"/>
            <a:ext cx="2610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lang="en-US" sz="14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0" lvl="4" indent="0" algn="l" defTabSz="576226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None/>
            </a:pPr>
            <a:r>
              <a:rPr lang="en-US" dirty="0"/>
              <a:t>Quotations/lead-in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078014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0" lvl="4" indent="0" algn="l" defTabSz="576226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None/>
            </a:pPr>
            <a:r>
              <a:rPr lang="en-US" dirty="0"/>
              <a:t>Quotations/lead-in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5831851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0" lvl="4" indent="0" algn="l" defTabSz="576226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None/>
            </a:pPr>
            <a:r>
              <a:rPr lang="en-US" dirty="0"/>
              <a:t>Quotations/lead-in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 hasCustomPrompt="1"/>
          </p:nvPr>
        </p:nvSpPr>
        <p:spPr>
          <a:xfrm>
            <a:off x="8586638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baseline="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0" lvl="4" indent="0" algn="l" defTabSz="576226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None/>
            </a:pPr>
            <a:r>
              <a:rPr lang="en-US" dirty="0"/>
              <a:t>Quotations/lead-in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D7008DB-E21A-4E15-9028-84B457E8C3CB}" type="datetime1">
              <a:rPr lang="en-US" noProof="0" smtClean="0"/>
              <a:t>1/13/2020</a:t>
            </a:fld>
            <a:endParaRPr lang="en-US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‹#›</a:t>
            </a:fld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4662000" y="5832001"/>
            <a:ext cx="5148000" cy="3240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8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 vertikal">
    <p:bg>
      <p:bgPr>
        <a:blipFill dpi="0" rotWithShape="1">
          <a:blip r:embed="rId4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5760890" y="1"/>
            <a:ext cx="5761186" cy="64801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1989" tIns="71989" rIns="71989" bIns="71989" rtlCol="0" anchor="ctr"/>
          <a:lstStyle/>
          <a:p>
            <a:pPr indent="3174" algn="ctr" defTabSz="457201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>
              <a:cs typeface="TeleGrotesk Next" pitchFamily="2" charset="0"/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2" y="323849"/>
            <a:ext cx="5113187" cy="4860926"/>
          </a:xfrm>
          <a:noFill/>
        </p:spPr>
        <p:txBody>
          <a:bodyPr wrap="square" lIns="0" tIns="0">
            <a:noAutofit/>
          </a:bodyPr>
          <a:lstStyle>
            <a:lvl1pPr>
              <a:defRPr sz="5999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/>
              <a:t>Inhalt/</a:t>
            </a:r>
            <a:br>
              <a:rPr lang="de-DE"/>
            </a:br>
            <a:r>
              <a:rPr lang="de-DE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56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vertical left">
    <p:bg bwMode="ltGray"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65829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k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0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>
              <a:cs typeface="TeleGrotesk Next" pitchFamily="2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1"/>
            <a:ext cx="5113337" cy="246507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/>
              <a:t>next Ultra</a:t>
            </a:r>
            <a:br>
              <a:rPr lang="en-US" dirty="0"/>
            </a:br>
            <a:r>
              <a:rPr lang="en-US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</a:t>
            </a:r>
            <a:r>
              <a:rPr lang="en-US" dirty="0" err="1"/>
              <a:t>TeleGrotesk</a:t>
            </a:r>
            <a:r>
              <a:rPr lang="en-US" dirty="0"/>
              <a:t> Next bold18 </a:t>
            </a:r>
            <a:r>
              <a:rPr lang="en-US" dirty="0" err="1"/>
              <a:t>pt</a:t>
            </a:r>
            <a:endParaRPr lang="en-US" dirty="0"/>
          </a:p>
        </p:txBody>
      </p:sp>
      <p:grpSp>
        <p:nvGrpSpPr>
          <p:cNvPr id="36" name="Gruppieren 35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8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9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0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2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grpSp>
        <p:nvGrpSpPr>
          <p:cNvPr id="34" name="Gruppieren 33"/>
          <p:cNvGrpSpPr/>
          <p:nvPr userDrawn="1"/>
        </p:nvGrpSpPr>
        <p:grpSpPr bwMode="black">
          <a:xfrm>
            <a:off x="3213101" y="5788025"/>
            <a:ext cx="2224088" cy="171450"/>
            <a:chOff x="3213101" y="5788025"/>
            <a:chExt cx="2224088" cy="171450"/>
          </a:xfrm>
        </p:grpSpPr>
        <p:sp>
          <p:nvSpPr>
            <p:cNvPr id="35" name="Freeform 55"/>
            <p:cNvSpPr>
              <a:spLocks/>
            </p:cNvSpPr>
            <p:nvPr userDrawn="1"/>
          </p:nvSpPr>
          <p:spPr bwMode="black">
            <a:xfrm>
              <a:off x="3213101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7" name="Freeform 56"/>
            <p:cNvSpPr>
              <a:spLocks/>
            </p:cNvSpPr>
            <p:nvPr userDrawn="1"/>
          </p:nvSpPr>
          <p:spPr bwMode="black">
            <a:xfrm>
              <a:off x="3333751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8" name="Freeform 57"/>
            <p:cNvSpPr>
              <a:spLocks/>
            </p:cNvSpPr>
            <p:nvPr userDrawn="1"/>
          </p:nvSpPr>
          <p:spPr bwMode="black">
            <a:xfrm>
              <a:off x="3400426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black">
            <a:xfrm>
              <a:off x="3519488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black">
            <a:xfrm>
              <a:off x="371157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black">
            <a:xfrm>
              <a:off x="37719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black">
            <a:xfrm>
              <a:off x="3968751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3" name="Freeform 62"/>
            <p:cNvSpPr>
              <a:spLocks noEditPoints="1"/>
            </p:cNvSpPr>
            <p:nvPr userDrawn="1"/>
          </p:nvSpPr>
          <p:spPr bwMode="black">
            <a:xfrm>
              <a:off x="4081463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6" name="Freeform 63"/>
            <p:cNvSpPr>
              <a:spLocks noEditPoints="1"/>
            </p:cNvSpPr>
            <p:nvPr userDrawn="1"/>
          </p:nvSpPr>
          <p:spPr bwMode="black">
            <a:xfrm>
              <a:off x="4244976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black">
            <a:xfrm>
              <a:off x="44450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black">
            <a:xfrm>
              <a:off x="4583113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9" name="Freeform 66"/>
            <p:cNvSpPr>
              <a:spLocks noEditPoints="1"/>
            </p:cNvSpPr>
            <p:nvPr userDrawn="1"/>
          </p:nvSpPr>
          <p:spPr bwMode="black">
            <a:xfrm>
              <a:off x="4722813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0" name="Freeform 67"/>
            <p:cNvSpPr>
              <a:spLocks noEditPoints="1"/>
            </p:cNvSpPr>
            <p:nvPr userDrawn="1"/>
          </p:nvSpPr>
          <p:spPr bwMode="black">
            <a:xfrm>
              <a:off x="4879976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black">
            <a:xfrm>
              <a:off x="502602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black">
            <a:xfrm>
              <a:off x="5092701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black">
            <a:xfrm>
              <a:off x="5237163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black">
            <a:xfrm>
              <a:off x="5400676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1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ertical right">
    <p:bg bwMode="ltGray"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96952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white">
          <a:xfrm>
            <a:off x="5762624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>
              <a:cs typeface="TeleGrotesk Next" pitchFamily="2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6475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/>
              <a:t>next Ultra </a:t>
            </a:r>
            <a:br>
              <a:rPr lang="en-US" dirty="0"/>
            </a:br>
            <a:r>
              <a:rPr lang="en-US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6474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</a:t>
            </a:r>
            <a:r>
              <a:rPr lang="en-US" dirty="0" err="1"/>
              <a:t>TeleGrotesk</a:t>
            </a:r>
            <a:r>
              <a:rPr lang="en-US" dirty="0"/>
              <a:t> Next bold 18 </a:t>
            </a:r>
            <a:r>
              <a:rPr lang="en-US" dirty="0" err="1"/>
              <a:t>pt</a:t>
            </a:r>
            <a:endParaRPr lang="en-US" dirty="0"/>
          </a:p>
        </p:txBody>
      </p:sp>
      <p:grpSp>
        <p:nvGrpSpPr>
          <p:cNvPr id="38" name="Gruppieren 37"/>
          <p:cNvGrpSpPr/>
          <p:nvPr userDrawn="1"/>
        </p:nvGrpSpPr>
        <p:grpSpPr bwMode="black">
          <a:xfrm>
            <a:off x="6086475" y="5511800"/>
            <a:ext cx="1314450" cy="649288"/>
            <a:chOff x="323850" y="5511800"/>
            <a:chExt cx="1314450" cy="649288"/>
          </a:xfrm>
        </p:grpSpPr>
        <p:sp>
          <p:nvSpPr>
            <p:cNvPr id="39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3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grpSp>
        <p:nvGrpSpPr>
          <p:cNvPr id="34" name="Gruppieren 33"/>
          <p:cNvGrpSpPr/>
          <p:nvPr userDrawn="1"/>
        </p:nvGrpSpPr>
        <p:grpSpPr bwMode="black">
          <a:xfrm>
            <a:off x="8974137" y="5788025"/>
            <a:ext cx="2224088" cy="171450"/>
            <a:chOff x="3213101" y="5788025"/>
            <a:chExt cx="2224088" cy="171450"/>
          </a:xfrm>
        </p:grpSpPr>
        <p:sp>
          <p:nvSpPr>
            <p:cNvPr id="35" name="Freeform 55"/>
            <p:cNvSpPr>
              <a:spLocks/>
            </p:cNvSpPr>
            <p:nvPr userDrawn="1"/>
          </p:nvSpPr>
          <p:spPr bwMode="black">
            <a:xfrm>
              <a:off x="3213101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6" name="Freeform 56"/>
            <p:cNvSpPr>
              <a:spLocks/>
            </p:cNvSpPr>
            <p:nvPr userDrawn="1"/>
          </p:nvSpPr>
          <p:spPr bwMode="black">
            <a:xfrm>
              <a:off x="3333751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7" name="Freeform 57"/>
            <p:cNvSpPr>
              <a:spLocks/>
            </p:cNvSpPr>
            <p:nvPr userDrawn="1"/>
          </p:nvSpPr>
          <p:spPr bwMode="black">
            <a:xfrm>
              <a:off x="3400426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6" name="Freeform 58"/>
            <p:cNvSpPr>
              <a:spLocks/>
            </p:cNvSpPr>
            <p:nvPr userDrawn="1"/>
          </p:nvSpPr>
          <p:spPr bwMode="black">
            <a:xfrm>
              <a:off x="3519488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7" name="Freeform 59"/>
            <p:cNvSpPr>
              <a:spLocks/>
            </p:cNvSpPr>
            <p:nvPr userDrawn="1"/>
          </p:nvSpPr>
          <p:spPr bwMode="black">
            <a:xfrm>
              <a:off x="371157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8" name="Freeform 60"/>
            <p:cNvSpPr>
              <a:spLocks/>
            </p:cNvSpPr>
            <p:nvPr userDrawn="1"/>
          </p:nvSpPr>
          <p:spPr bwMode="black">
            <a:xfrm>
              <a:off x="37719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69" name="Freeform 61"/>
            <p:cNvSpPr>
              <a:spLocks/>
            </p:cNvSpPr>
            <p:nvPr userDrawn="1"/>
          </p:nvSpPr>
          <p:spPr bwMode="black">
            <a:xfrm>
              <a:off x="3968751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0" name="Freeform 62"/>
            <p:cNvSpPr>
              <a:spLocks noEditPoints="1"/>
            </p:cNvSpPr>
            <p:nvPr userDrawn="1"/>
          </p:nvSpPr>
          <p:spPr bwMode="black">
            <a:xfrm>
              <a:off x="4081463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1" name="Freeform 63"/>
            <p:cNvSpPr>
              <a:spLocks noEditPoints="1"/>
            </p:cNvSpPr>
            <p:nvPr userDrawn="1"/>
          </p:nvSpPr>
          <p:spPr bwMode="black">
            <a:xfrm>
              <a:off x="4244976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2" name="Freeform 64"/>
            <p:cNvSpPr>
              <a:spLocks/>
            </p:cNvSpPr>
            <p:nvPr userDrawn="1"/>
          </p:nvSpPr>
          <p:spPr bwMode="black">
            <a:xfrm>
              <a:off x="44450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3" name="Freeform 65"/>
            <p:cNvSpPr>
              <a:spLocks/>
            </p:cNvSpPr>
            <p:nvPr userDrawn="1"/>
          </p:nvSpPr>
          <p:spPr bwMode="black">
            <a:xfrm>
              <a:off x="4583113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4" name="Freeform 66"/>
            <p:cNvSpPr>
              <a:spLocks noEditPoints="1"/>
            </p:cNvSpPr>
            <p:nvPr userDrawn="1"/>
          </p:nvSpPr>
          <p:spPr bwMode="black">
            <a:xfrm>
              <a:off x="4722813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5" name="Freeform 67"/>
            <p:cNvSpPr>
              <a:spLocks noEditPoints="1"/>
            </p:cNvSpPr>
            <p:nvPr userDrawn="1"/>
          </p:nvSpPr>
          <p:spPr bwMode="black">
            <a:xfrm>
              <a:off x="4879976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6" name="Freeform 68"/>
            <p:cNvSpPr>
              <a:spLocks/>
            </p:cNvSpPr>
            <p:nvPr userDrawn="1"/>
          </p:nvSpPr>
          <p:spPr bwMode="black">
            <a:xfrm>
              <a:off x="502602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7" name="Freeform 69"/>
            <p:cNvSpPr>
              <a:spLocks/>
            </p:cNvSpPr>
            <p:nvPr userDrawn="1"/>
          </p:nvSpPr>
          <p:spPr bwMode="black">
            <a:xfrm>
              <a:off x="5092701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8" name="Freeform 70"/>
            <p:cNvSpPr>
              <a:spLocks/>
            </p:cNvSpPr>
            <p:nvPr userDrawn="1"/>
          </p:nvSpPr>
          <p:spPr bwMode="black">
            <a:xfrm>
              <a:off x="5237163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9" name="Freeform 71"/>
            <p:cNvSpPr>
              <a:spLocks/>
            </p:cNvSpPr>
            <p:nvPr userDrawn="1"/>
          </p:nvSpPr>
          <p:spPr bwMode="black">
            <a:xfrm>
              <a:off x="5400676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22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 transparent">
    <p:bg bwMode="ltGray"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33498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87"/>
            <a:ext cx="10874374" cy="1944688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 err="1"/>
              <a:t>Telegrotesk</a:t>
            </a:r>
            <a:r>
              <a:rPr lang="en-US" dirty="0"/>
              <a:t> next Ultra </a:t>
            </a:r>
            <a:br>
              <a:rPr lang="en-US" dirty="0"/>
            </a:br>
            <a:r>
              <a:rPr lang="en-US" dirty="0"/>
              <a:t>(60) 75 90 PT</a:t>
            </a:r>
          </a:p>
        </p:txBody>
      </p:sp>
      <p:grpSp>
        <p:nvGrpSpPr>
          <p:cNvPr id="5" name="Gruppieren 4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grpSp>
        <p:nvGrpSpPr>
          <p:cNvPr id="35" name="Gruppieren 34"/>
          <p:cNvGrpSpPr/>
          <p:nvPr userDrawn="1"/>
        </p:nvGrpSpPr>
        <p:grpSpPr bwMode="black">
          <a:xfrm>
            <a:off x="8974138" y="5788025"/>
            <a:ext cx="2224088" cy="171450"/>
            <a:chOff x="8974138" y="5788025"/>
            <a:chExt cx="2224088" cy="171450"/>
          </a:xfrm>
        </p:grpSpPr>
        <p:sp>
          <p:nvSpPr>
            <p:cNvPr id="36" name="Freeform 39"/>
            <p:cNvSpPr>
              <a:spLocks/>
            </p:cNvSpPr>
            <p:nvPr userDrawn="1"/>
          </p:nvSpPr>
          <p:spPr bwMode="black">
            <a:xfrm>
              <a:off x="8974138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black">
            <a:xfrm>
              <a:off x="9094788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black">
            <a:xfrm>
              <a:off x="9161463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black">
            <a:xfrm>
              <a:off x="9280525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black">
            <a:xfrm>
              <a:off x="9472613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black">
            <a:xfrm>
              <a:off x="9532938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black">
            <a:xfrm>
              <a:off x="9729788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3" name="Freeform 46"/>
            <p:cNvSpPr>
              <a:spLocks noEditPoints="1"/>
            </p:cNvSpPr>
            <p:nvPr userDrawn="1"/>
          </p:nvSpPr>
          <p:spPr bwMode="black">
            <a:xfrm>
              <a:off x="9842500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4" name="Freeform 47"/>
            <p:cNvSpPr>
              <a:spLocks noEditPoints="1"/>
            </p:cNvSpPr>
            <p:nvPr userDrawn="1"/>
          </p:nvSpPr>
          <p:spPr bwMode="black">
            <a:xfrm>
              <a:off x="10006013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black">
            <a:xfrm>
              <a:off x="10206038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black">
            <a:xfrm>
              <a:off x="10344150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7" name="Freeform 50"/>
            <p:cNvSpPr>
              <a:spLocks noEditPoints="1"/>
            </p:cNvSpPr>
            <p:nvPr userDrawn="1"/>
          </p:nvSpPr>
          <p:spPr bwMode="black">
            <a:xfrm>
              <a:off x="10483850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8" name="Freeform 51"/>
            <p:cNvSpPr>
              <a:spLocks noEditPoints="1"/>
            </p:cNvSpPr>
            <p:nvPr userDrawn="1"/>
          </p:nvSpPr>
          <p:spPr bwMode="black">
            <a:xfrm>
              <a:off x="10641013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black">
            <a:xfrm>
              <a:off x="10787063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black">
            <a:xfrm>
              <a:off x="10853738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black">
            <a:xfrm>
              <a:off x="10998200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black">
            <a:xfrm>
              <a:off x="11161713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4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ertical left transparent">
    <p:bg bwMode="ltGray"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1536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5113337" cy="246600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/>
              <a:t>next Ultra </a:t>
            </a:r>
            <a:br>
              <a:rPr lang="en-US" dirty="0"/>
            </a:br>
            <a:r>
              <a:rPr lang="en-US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</a:t>
            </a:r>
            <a:r>
              <a:rPr lang="en-US" dirty="0" err="1"/>
              <a:t>TeleGrotesk</a:t>
            </a:r>
            <a:r>
              <a:rPr lang="en-US" dirty="0"/>
              <a:t> Next bold 18 </a:t>
            </a:r>
            <a:r>
              <a:rPr lang="en-US" dirty="0" err="1"/>
              <a:t>pt</a:t>
            </a:r>
            <a:endParaRPr lang="en-US" dirty="0"/>
          </a:p>
        </p:txBody>
      </p:sp>
      <p:grpSp>
        <p:nvGrpSpPr>
          <p:cNvPr id="7" name="Gruppieren 6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8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9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2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3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4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grpSp>
        <p:nvGrpSpPr>
          <p:cNvPr id="37" name="Gruppieren 36"/>
          <p:cNvGrpSpPr/>
          <p:nvPr userDrawn="1"/>
        </p:nvGrpSpPr>
        <p:grpSpPr bwMode="black">
          <a:xfrm>
            <a:off x="3213101" y="5788025"/>
            <a:ext cx="2224088" cy="171450"/>
            <a:chOff x="3213101" y="5788025"/>
            <a:chExt cx="2224088" cy="171450"/>
          </a:xfrm>
        </p:grpSpPr>
        <p:sp>
          <p:nvSpPr>
            <p:cNvPr id="38" name="Freeform 55"/>
            <p:cNvSpPr>
              <a:spLocks/>
            </p:cNvSpPr>
            <p:nvPr userDrawn="1"/>
          </p:nvSpPr>
          <p:spPr bwMode="black">
            <a:xfrm>
              <a:off x="3213101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9" name="Freeform 56"/>
            <p:cNvSpPr>
              <a:spLocks/>
            </p:cNvSpPr>
            <p:nvPr userDrawn="1"/>
          </p:nvSpPr>
          <p:spPr bwMode="black">
            <a:xfrm>
              <a:off x="3333751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0" name="Freeform 57"/>
            <p:cNvSpPr>
              <a:spLocks/>
            </p:cNvSpPr>
            <p:nvPr userDrawn="1"/>
          </p:nvSpPr>
          <p:spPr bwMode="black">
            <a:xfrm>
              <a:off x="3400426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1" name="Freeform 58"/>
            <p:cNvSpPr>
              <a:spLocks/>
            </p:cNvSpPr>
            <p:nvPr userDrawn="1"/>
          </p:nvSpPr>
          <p:spPr bwMode="black">
            <a:xfrm>
              <a:off x="3519488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2" name="Freeform 59"/>
            <p:cNvSpPr>
              <a:spLocks/>
            </p:cNvSpPr>
            <p:nvPr userDrawn="1"/>
          </p:nvSpPr>
          <p:spPr bwMode="black">
            <a:xfrm>
              <a:off x="371157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3" name="Freeform 60"/>
            <p:cNvSpPr>
              <a:spLocks/>
            </p:cNvSpPr>
            <p:nvPr userDrawn="1"/>
          </p:nvSpPr>
          <p:spPr bwMode="black">
            <a:xfrm>
              <a:off x="37719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4" name="Freeform 61"/>
            <p:cNvSpPr>
              <a:spLocks/>
            </p:cNvSpPr>
            <p:nvPr userDrawn="1"/>
          </p:nvSpPr>
          <p:spPr bwMode="black">
            <a:xfrm>
              <a:off x="3968751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" name="Freeform 62"/>
            <p:cNvSpPr>
              <a:spLocks noEditPoints="1"/>
            </p:cNvSpPr>
            <p:nvPr userDrawn="1"/>
          </p:nvSpPr>
          <p:spPr bwMode="black">
            <a:xfrm>
              <a:off x="4081463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6" name="Freeform 63"/>
            <p:cNvSpPr>
              <a:spLocks noEditPoints="1"/>
            </p:cNvSpPr>
            <p:nvPr userDrawn="1"/>
          </p:nvSpPr>
          <p:spPr bwMode="black">
            <a:xfrm>
              <a:off x="4244976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7" name="Freeform 64"/>
            <p:cNvSpPr>
              <a:spLocks/>
            </p:cNvSpPr>
            <p:nvPr userDrawn="1"/>
          </p:nvSpPr>
          <p:spPr bwMode="black">
            <a:xfrm>
              <a:off x="44450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8" name="Freeform 65"/>
            <p:cNvSpPr>
              <a:spLocks/>
            </p:cNvSpPr>
            <p:nvPr userDrawn="1"/>
          </p:nvSpPr>
          <p:spPr bwMode="black">
            <a:xfrm>
              <a:off x="4583113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9" name="Freeform 66"/>
            <p:cNvSpPr>
              <a:spLocks noEditPoints="1"/>
            </p:cNvSpPr>
            <p:nvPr userDrawn="1"/>
          </p:nvSpPr>
          <p:spPr bwMode="black">
            <a:xfrm>
              <a:off x="4722813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0" name="Freeform 67"/>
            <p:cNvSpPr>
              <a:spLocks noEditPoints="1"/>
            </p:cNvSpPr>
            <p:nvPr userDrawn="1"/>
          </p:nvSpPr>
          <p:spPr bwMode="black">
            <a:xfrm>
              <a:off x="4879976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1" name="Freeform 68"/>
            <p:cNvSpPr>
              <a:spLocks/>
            </p:cNvSpPr>
            <p:nvPr userDrawn="1"/>
          </p:nvSpPr>
          <p:spPr bwMode="black">
            <a:xfrm>
              <a:off x="502602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2" name="Freeform 69"/>
            <p:cNvSpPr>
              <a:spLocks/>
            </p:cNvSpPr>
            <p:nvPr userDrawn="1"/>
          </p:nvSpPr>
          <p:spPr bwMode="black">
            <a:xfrm>
              <a:off x="5092701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3" name="Freeform 70"/>
            <p:cNvSpPr>
              <a:spLocks/>
            </p:cNvSpPr>
            <p:nvPr userDrawn="1"/>
          </p:nvSpPr>
          <p:spPr bwMode="black">
            <a:xfrm>
              <a:off x="5237163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4" name="Freeform 71"/>
            <p:cNvSpPr>
              <a:spLocks/>
            </p:cNvSpPr>
            <p:nvPr userDrawn="1"/>
          </p:nvSpPr>
          <p:spPr bwMode="black">
            <a:xfrm>
              <a:off x="5400676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9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ertical right transparent">
    <p:bg bwMode="ltGray"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22543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4889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/>
              <a:t>next Ultra</a:t>
            </a:r>
            <a:br>
              <a:rPr lang="en-US" dirty="0"/>
            </a:br>
            <a:r>
              <a:rPr lang="en-US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4888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</a:t>
            </a:r>
            <a:r>
              <a:rPr lang="en-US" dirty="0" err="1"/>
              <a:t>TeleGrotesk</a:t>
            </a:r>
            <a:r>
              <a:rPr lang="en-US" dirty="0"/>
              <a:t> Next bold 18 </a:t>
            </a:r>
            <a:r>
              <a:rPr lang="en-US" dirty="0" err="1"/>
              <a:t>pt</a:t>
            </a:r>
            <a:endParaRPr lang="en-US" dirty="0"/>
          </a:p>
        </p:txBody>
      </p:sp>
      <p:grpSp>
        <p:nvGrpSpPr>
          <p:cNvPr id="7" name="Gruppieren 6"/>
          <p:cNvGrpSpPr/>
          <p:nvPr userDrawn="1"/>
        </p:nvGrpSpPr>
        <p:grpSpPr bwMode="black">
          <a:xfrm>
            <a:off x="6086475" y="5511800"/>
            <a:ext cx="1314450" cy="649288"/>
            <a:chOff x="323850" y="5511800"/>
            <a:chExt cx="1314450" cy="649288"/>
          </a:xfrm>
        </p:grpSpPr>
        <p:sp>
          <p:nvSpPr>
            <p:cNvPr id="8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1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2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3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4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  <p:grpSp>
        <p:nvGrpSpPr>
          <p:cNvPr id="37" name="Gruppieren 36"/>
          <p:cNvGrpSpPr/>
          <p:nvPr userDrawn="1"/>
        </p:nvGrpSpPr>
        <p:grpSpPr bwMode="black">
          <a:xfrm>
            <a:off x="8974137" y="5788025"/>
            <a:ext cx="2224088" cy="171450"/>
            <a:chOff x="3213101" y="5788025"/>
            <a:chExt cx="2224088" cy="171450"/>
          </a:xfrm>
        </p:grpSpPr>
        <p:sp>
          <p:nvSpPr>
            <p:cNvPr id="38" name="Freeform 55"/>
            <p:cNvSpPr>
              <a:spLocks/>
            </p:cNvSpPr>
            <p:nvPr userDrawn="1"/>
          </p:nvSpPr>
          <p:spPr bwMode="black">
            <a:xfrm>
              <a:off x="3213101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39" name="Freeform 56"/>
            <p:cNvSpPr>
              <a:spLocks/>
            </p:cNvSpPr>
            <p:nvPr userDrawn="1"/>
          </p:nvSpPr>
          <p:spPr bwMode="black">
            <a:xfrm>
              <a:off x="3333751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0" name="Freeform 57"/>
            <p:cNvSpPr>
              <a:spLocks/>
            </p:cNvSpPr>
            <p:nvPr userDrawn="1"/>
          </p:nvSpPr>
          <p:spPr bwMode="black">
            <a:xfrm>
              <a:off x="3400426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1" name="Freeform 58"/>
            <p:cNvSpPr>
              <a:spLocks/>
            </p:cNvSpPr>
            <p:nvPr userDrawn="1"/>
          </p:nvSpPr>
          <p:spPr bwMode="black">
            <a:xfrm>
              <a:off x="3519488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2" name="Freeform 59"/>
            <p:cNvSpPr>
              <a:spLocks/>
            </p:cNvSpPr>
            <p:nvPr userDrawn="1"/>
          </p:nvSpPr>
          <p:spPr bwMode="black">
            <a:xfrm>
              <a:off x="371157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3" name="Freeform 60"/>
            <p:cNvSpPr>
              <a:spLocks/>
            </p:cNvSpPr>
            <p:nvPr userDrawn="1"/>
          </p:nvSpPr>
          <p:spPr bwMode="black">
            <a:xfrm>
              <a:off x="37719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4" name="Freeform 61"/>
            <p:cNvSpPr>
              <a:spLocks/>
            </p:cNvSpPr>
            <p:nvPr userDrawn="1"/>
          </p:nvSpPr>
          <p:spPr bwMode="black">
            <a:xfrm>
              <a:off x="3968751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5" name="Freeform 62"/>
            <p:cNvSpPr>
              <a:spLocks noEditPoints="1"/>
            </p:cNvSpPr>
            <p:nvPr userDrawn="1"/>
          </p:nvSpPr>
          <p:spPr bwMode="black">
            <a:xfrm>
              <a:off x="4081463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6" name="Freeform 63"/>
            <p:cNvSpPr>
              <a:spLocks noEditPoints="1"/>
            </p:cNvSpPr>
            <p:nvPr userDrawn="1"/>
          </p:nvSpPr>
          <p:spPr bwMode="black">
            <a:xfrm>
              <a:off x="4244976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7" name="Freeform 64"/>
            <p:cNvSpPr>
              <a:spLocks/>
            </p:cNvSpPr>
            <p:nvPr userDrawn="1"/>
          </p:nvSpPr>
          <p:spPr bwMode="black">
            <a:xfrm>
              <a:off x="4445001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8" name="Freeform 65"/>
            <p:cNvSpPr>
              <a:spLocks/>
            </p:cNvSpPr>
            <p:nvPr userDrawn="1"/>
          </p:nvSpPr>
          <p:spPr bwMode="black">
            <a:xfrm>
              <a:off x="4583113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49" name="Freeform 66"/>
            <p:cNvSpPr>
              <a:spLocks noEditPoints="1"/>
            </p:cNvSpPr>
            <p:nvPr userDrawn="1"/>
          </p:nvSpPr>
          <p:spPr bwMode="black">
            <a:xfrm>
              <a:off x="4722813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0" name="Freeform 67"/>
            <p:cNvSpPr>
              <a:spLocks noEditPoints="1"/>
            </p:cNvSpPr>
            <p:nvPr userDrawn="1"/>
          </p:nvSpPr>
          <p:spPr bwMode="black">
            <a:xfrm>
              <a:off x="4879976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1" name="Freeform 68"/>
            <p:cNvSpPr>
              <a:spLocks/>
            </p:cNvSpPr>
            <p:nvPr userDrawn="1"/>
          </p:nvSpPr>
          <p:spPr bwMode="black">
            <a:xfrm>
              <a:off x="5026026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2" name="Freeform 69"/>
            <p:cNvSpPr>
              <a:spLocks/>
            </p:cNvSpPr>
            <p:nvPr userDrawn="1"/>
          </p:nvSpPr>
          <p:spPr bwMode="black">
            <a:xfrm>
              <a:off x="5092701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3" name="Freeform 70"/>
            <p:cNvSpPr>
              <a:spLocks/>
            </p:cNvSpPr>
            <p:nvPr userDrawn="1"/>
          </p:nvSpPr>
          <p:spPr bwMode="black">
            <a:xfrm>
              <a:off x="5237163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54" name="Freeform 71"/>
            <p:cNvSpPr>
              <a:spLocks/>
            </p:cNvSpPr>
            <p:nvPr userDrawn="1"/>
          </p:nvSpPr>
          <p:spPr bwMode="black">
            <a:xfrm>
              <a:off x="5400676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16133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923330"/>
          </a:xfrm>
          <a:noFill/>
        </p:spPr>
        <p:txBody>
          <a:bodyPr wrap="square" lIns="0" tIns="0">
            <a:spAutoFit/>
          </a:bodyPr>
          <a:lstStyle>
            <a:lvl1pPr>
              <a:defRPr sz="6000" baseline="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/>
              <a:t>Content/Agenda</a:t>
            </a:r>
          </a:p>
        </p:txBody>
      </p:sp>
    </p:spTree>
    <p:extLst>
      <p:ext uri="{BB962C8B-B14F-4D97-AF65-F5344CB8AC3E}">
        <p14:creationId xmlns:p14="http://schemas.microsoft.com/office/powerpoint/2010/main" val="5341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"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4863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5760890" y="0"/>
            <a:ext cx="5761186" cy="64801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>
              <a:cs typeface="TeleGrotesk Next" pitchFamily="2" charset="0"/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49"/>
            <a:ext cx="5113187" cy="4860926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en-US" dirty="0"/>
              <a:t>Content/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2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4905871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think-cell Slide" r:id="rId30" imgW="360" imgH="360" progId="TCLayout.ActiveDocument.1">
                  <p:embed/>
                </p:oleObj>
              </mc:Choice>
              <mc:Fallback>
                <p:oleObj name="think-cell Slide" r:id="rId30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323851" y="198000"/>
            <a:ext cx="10872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4000" y="1476000"/>
            <a:ext cx="10872000" cy="403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907200" y="5832001"/>
            <a:ext cx="828000" cy="32400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576226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150">
                <a:solidFill>
                  <a:schemeClr val="tx1"/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defRPr>
            </a:lvl1pPr>
          </a:lstStyle>
          <a:p>
            <a:pPr fontAlgn="base">
              <a:spcAft>
                <a:spcPct val="0"/>
              </a:spcAft>
            </a:pPr>
            <a:fld id="{C729841D-911E-4A9A-9390-E2BDDC447CC2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0836000" y="5832001"/>
            <a:ext cx="360000" cy="3240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576226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150">
                <a:solidFill>
                  <a:schemeClr val="tx1"/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defRPr>
            </a:lvl1pPr>
          </a:lstStyle>
          <a:p>
            <a:pPr fontAlgn="base">
              <a:spcAft>
                <a:spcPct val="0"/>
              </a:spcAft>
            </a:pP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pic>
        <p:nvPicPr>
          <p:cNvPr id="10" name="Grafik 9" descr="T_Logo_3c_Slogan_p_INT.emf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01" y="5832000"/>
            <a:ext cx="2170213" cy="324000"/>
          </a:xfrm>
          <a:prstGeom prst="rect">
            <a:avLst/>
          </a:prstGeom>
        </p:spPr>
      </p:pic>
      <p:sp>
        <p:nvSpPr>
          <p:cNvPr id="9" name="Fußzeilenplatzhalter 4"/>
          <p:cNvSpPr txBox="1">
            <a:spLocks/>
          </p:cNvSpPr>
          <p:nvPr userDrawn="1"/>
        </p:nvSpPr>
        <p:spPr bwMode="gray">
          <a:xfrm>
            <a:off x="4658400" y="5832001"/>
            <a:ext cx="5148000" cy="3240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576226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150">
                <a:latin typeface="TeleGrotesk Next" pitchFamily="2" charset="0"/>
                <a:cs typeface="TeleGrotesk Next" pitchFamily="2" charset="0"/>
              </a:defRPr>
            </a:lvl1pPr>
          </a:lstStyle>
          <a:p>
            <a:pPr lvl="0" algn="ctr"/>
            <a:r>
              <a:rPr lang="en-US" dirty="0"/>
              <a:t>– Strictly confidential, Confidential, Internal 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86" r:id="rId8"/>
    <p:sldLayoutId id="2147483987" r:id="rId9"/>
    <p:sldLayoutId id="2147483988" r:id="rId10"/>
    <p:sldLayoutId id="2147483989" r:id="rId11"/>
    <p:sldLayoutId id="2147483718" r:id="rId12"/>
    <p:sldLayoutId id="2147483722" r:id="rId13"/>
    <p:sldLayoutId id="2147483723" r:id="rId14"/>
    <p:sldLayoutId id="2147483969" r:id="rId15"/>
    <p:sldLayoutId id="2147483970" r:id="rId16"/>
    <p:sldLayoutId id="2147483972" r:id="rId17"/>
    <p:sldLayoutId id="2147483971" r:id="rId18"/>
    <p:sldLayoutId id="2147483973" r:id="rId19"/>
    <p:sldLayoutId id="2147483716" r:id="rId20"/>
    <p:sldLayoutId id="2147483898" r:id="rId21"/>
    <p:sldLayoutId id="2147483711" r:id="rId22"/>
    <p:sldLayoutId id="2147483930" r:id="rId23"/>
    <p:sldLayoutId id="2147483959" r:id="rId24"/>
    <p:sldLayoutId id="2147483960" r:id="rId25"/>
    <p:sldLayoutId id="2147483997" r:id="rId26"/>
  </p:sldLayoutIdLst>
  <p:hf hdr="0" ftr="0"/>
  <p:txStyles>
    <p:titleStyle>
      <a:lvl1pPr marL="0" indent="0" algn="l" defTabSz="457322" rtl="0" eaLnBrk="1" fontAlgn="base" hangingPunct="1">
        <a:lnSpc>
          <a:spcPct val="100000"/>
        </a:lnSpc>
        <a:spcBef>
          <a:spcPts val="0"/>
        </a:spcBef>
        <a:spcAft>
          <a:spcPct val="0"/>
        </a:spcAft>
        <a:defRPr lang="de-DE" sz="3200" kern="1200" cap="all" baseline="0" dirty="0">
          <a:solidFill>
            <a:schemeClr val="tx2"/>
          </a:solidFill>
          <a:latin typeface="TeleGrotesk Next Ultra" pitchFamily="2" charset="0"/>
          <a:ea typeface="+mj-ea"/>
          <a:cs typeface="TeleGrotesk Next Ultra" pitchFamily="2" charset="0"/>
          <a:sym typeface="TeleGrotesk Next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b="1" kern="1200">
          <a:solidFill>
            <a:schemeClr val="tx1"/>
          </a:solidFill>
          <a:latin typeface="+mn-lt"/>
          <a:ea typeface="+mn-ea"/>
          <a:cs typeface="+mn-cs"/>
          <a:sym typeface="Blackadder ITC" panose="04020505051007020D02" pitchFamily="82" charset="0"/>
        </a:defRPr>
      </a:lvl1pPr>
      <a:lvl2pPr marL="1588" algn="l" defTabSz="576226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orient="horz" pos="930" userDrawn="1">
          <p15:clr>
            <a:srgbClr val="F26B43"/>
          </p15:clr>
        </p15:guide>
        <p15:guide id="4" orient="horz" pos="3470" userDrawn="1">
          <p15:clr>
            <a:srgbClr val="F26B43"/>
          </p15:clr>
        </p15:guide>
        <p15:guide id="5" orient="horz" pos="3878" userDrawn="1">
          <p15:clr>
            <a:srgbClr val="F26B43"/>
          </p15:clr>
        </p15:guide>
        <p15:guide id="6" pos="204" userDrawn="1">
          <p15:clr>
            <a:srgbClr val="F26B43"/>
          </p15:clr>
        </p15:guide>
        <p15:guide id="7" pos="7054" userDrawn="1">
          <p15:clr>
            <a:srgbClr val="F26B43"/>
          </p15:clr>
        </p15:guide>
        <p15:guide id="8" orient="horz" pos="3674" userDrawn="1">
          <p15:clr>
            <a:srgbClr val="F26B43"/>
          </p15:clr>
        </p15:guide>
        <p15:guide id="9" orient="horz" pos="3266" userDrawn="1">
          <p15:clr>
            <a:srgbClr val="F26B43"/>
          </p15:clr>
        </p15:guide>
        <p15:guide id="11" orient="horz" pos="204" userDrawn="1">
          <p15:clr>
            <a:srgbClr val="F26B43"/>
          </p15:clr>
        </p15:guide>
        <p15:guide id="12" pos="1848" userDrawn="1">
          <p15:clr>
            <a:srgbClr val="F26B43"/>
          </p15:clr>
        </p15:guide>
        <p15:guide id="13" pos="1939" userDrawn="1">
          <p15:clr>
            <a:srgbClr val="F26B43"/>
          </p15:clr>
        </p15:guide>
        <p15:guide id="14" pos="3674" userDrawn="1">
          <p15:clr>
            <a:srgbClr val="F26B43"/>
          </p15:clr>
        </p15:guide>
        <p15:guide id="15" pos="3584" userDrawn="1">
          <p15:clr>
            <a:srgbClr val="F26B43"/>
          </p15:clr>
        </p15:guide>
        <p15:guide id="16" pos="5410" userDrawn="1">
          <p15:clr>
            <a:srgbClr val="F26B43"/>
          </p15:clr>
        </p15:guide>
        <p15:guide id="17" pos="53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4.pn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4.xml"/><Relationship Id="rId9" Type="http://schemas.openxmlformats.org/officeDocument/2006/relationships/hyperlink" Target="https://gard.telekom.de/gardwiki/display/AUTOLAB/LaaS%3A+Open+Source+Evalu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72396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23851" y="3240086"/>
            <a:ext cx="10874374" cy="2093913"/>
          </a:xfrm>
        </p:spPr>
        <p:txBody>
          <a:bodyPr/>
          <a:lstStyle/>
          <a:p>
            <a:r>
              <a:rPr lang="hr-HR" cap="none" dirty="0"/>
              <a:t>A</a:t>
            </a:r>
            <a:r>
              <a:rPr lang="en-US" cap="none" dirty="0" err="1"/>
              <a:t>utomated</a:t>
            </a:r>
            <a:r>
              <a:rPr lang="en-US" cap="none" dirty="0"/>
              <a:t> Lab-as-a-Service</a:t>
            </a:r>
            <a:br>
              <a:rPr lang="en-US" cap="none" dirty="0"/>
            </a:br>
            <a:r>
              <a:rPr lang="en-US" sz="4400" cap="none" dirty="0"/>
              <a:t>LaaS: Open Source Evaluation</a:t>
            </a:r>
            <a:endParaRPr lang="en-US" cap="none" dirty="0">
              <a:latin typeface="TeleGrotesk Headline" pitchFamily="2" charset="0"/>
            </a:endParaRPr>
          </a:p>
        </p:txBody>
      </p:sp>
      <p:sp>
        <p:nvSpPr>
          <p:cNvPr id="3" name="Rechteck 2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257391888</a:t>
            </a:r>
            <a:endParaRPr lang="de-DE" sz="100" dirty="0" err="1">
              <a:cs typeface="Arial" charset="0"/>
            </a:endParaRPr>
          </a:p>
        </p:txBody>
      </p:sp>
      <p:sp>
        <p:nvSpPr>
          <p:cNvPr id="6" name="Rechteck 5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259039328</a:t>
            </a:r>
            <a:endParaRPr lang="de-DE" sz="100" dirty="0" err="1">
              <a:cs typeface="Arial" charset="0"/>
            </a:endParaRPr>
          </a:p>
        </p:txBody>
      </p:sp>
      <p:sp>
        <p:nvSpPr>
          <p:cNvPr id="7" name="Rechteck 6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257391888</a:t>
            </a:r>
            <a:endParaRPr lang="de-DE" sz="100" dirty="0" err="1">
              <a:cs typeface="Arial" charset="0"/>
            </a:endParaRPr>
          </a:p>
        </p:txBody>
      </p:sp>
      <p:sp>
        <p:nvSpPr>
          <p:cNvPr id="8" name="Rechteck 7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259039328</a:t>
            </a:r>
            <a:endParaRPr lang="de-DE" sz="100" dirty="0" err="1">
              <a:cs typeface="Arial" charset="0"/>
            </a:endParaRPr>
          </a:p>
        </p:txBody>
      </p:sp>
      <p:sp>
        <p:nvSpPr>
          <p:cNvPr id="9" name="Rechteck 8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257391888</a:t>
            </a:r>
            <a:endParaRPr lang="de-DE" sz="100" dirty="0" err="1">
              <a:cs typeface="Arial" charset="0"/>
            </a:endParaRPr>
          </a:p>
        </p:txBody>
      </p:sp>
      <p:sp>
        <p:nvSpPr>
          <p:cNvPr id="10" name="Rechteck 9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259039328</a:t>
            </a:r>
            <a:endParaRPr lang="de-DE" sz="100" dirty="0" err="1">
              <a:cs typeface="Arial" charset="0"/>
            </a:endParaRPr>
          </a:p>
        </p:txBody>
      </p:sp>
      <p:sp>
        <p:nvSpPr>
          <p:cNvPr id="11" name="Rechteck 10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257391888</a:t>
            </a:r>
            <a:endParaRPr lang="de-DE" sz="100" dirty="0" err="1">
              <a:cs typeface="Arial" charset="0"/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259039328</a:t>
            </a:r>
            <a:endParaRPr lang="de-DE" sz="100" dirty="0" err="1">
              <a:cs typeface="Arial" charset="0"/>
            </a:endParaRPr>
          </a:p>
        </p:txBody>
      </p:sp>
      <p:sp>
        <p:nvSpPr>
          <p:cNvPr id="13" name="Rechteck 12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257391888</a:t>
            </a:r>
            <a:endParaRPr lang="de-DE" sz="100" dirty="0" err="1">
              <a:cs typeface="Arial" charset="0"/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-254000" y="-254000"/>
            <a:ext cx="0" cy="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00">
                <a:cs typeface="Arial" charset="0"/>
              </a:rPr>
              <a:t>259039328</a:t>
            </a:r>
            <a:endParaRPr lang="de-DE" sz="100" dirty="0" err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ADC1BB8-52F8-4B9A-95DB-830AA6ECC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EF17EC-295F-4C91-8A53-A30A787799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36277" y="1001648"/>
            <a:ext cx="4574510" cy="4860925"/>
          </a:xfrm>
        </p:spPr>
        <p:txBody>
          <a:bodyPr/>
          <a:lstStyle/>
          <a:p>
            <a:pPr marL="285692" indent="-28569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Objective</a:t>
            </a:r>
          </a:p>
          <a:p>
            <a:pPr marL="285692" indent="-28569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List of LaaS Features</a:t>
            </a:r>
          </a:p>
          <a:p>
            <a:pPr marL="285692" indent="-28569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Key considerations for evaluation</a:t>
            </a:r>
          </a:p>
          <a:p>
            <a:pPr marL="285692" indent="-28569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Evaluated tools</a:t>
            </a:r>
          </a:p>
          <a:p>
            <a:pPr marL="285692" indent="-28569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Recommended tools</a:t>
            </a:r>
          </a:p>
          <a:p>
            <a:pPr marL="287280" lvl="1" indent="-285692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5957" lvl="3" indent="0">
              <a:spcAft>
                <a:spcPts val="600"/>
              </a:spcAft>
              <a:buClr>
                <a:srgbClr val="000000"/>
              </a:buClr>
              <a:buNone/>
            </a:pPr>
            <a:endParaRPr lang="de-A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5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10ACA-F01F-4641-ADBA-E67127E0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54" y="187197"/>
            <a:ext cx="10872000" cy="504000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8BA74-4772-43BF-95B3-61A07CFBFD86}"/>
              </a:ext>
            </a:extLst>
          </p:cNvPr>
          <p:cNvSpPr txBox="1"/>
          <p:nvPr/>
        </p:nvSpPr>
        <p:spPr bwMode="gray">
          <a:xfrm>
            <a:off x="401003" y="981905"/>
            <a:ext cx="10764303" cy="451411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Below is the main objective of the activity: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evaluate the various open-source tools available to deliver the identified features for LaaS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recommend the best open-source tool out of the available options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b="1" dirty="0">
              <a:solidFill>
                <a:srgbClr val="0033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b="1" dirty="0">
              <a:solidFill>
                <a:srgbClr val="0033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b="1" dirty="0">
              <a:solidFill>
                <a:srgbClr val="0033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 err="1"/>
          </a:p>
        </p:txBody>
      </p:sp>
    </p:spTree>
    <p:extLst>
      <p:ext uri="{BB962C8B-B14F-4D97-AF65-F5344CB8AC3E}">
        <p14:creationId xmlns:p14="http://schemas.microsoft.com/office/powerpoint/2010/main" val="220011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10ACA-F01F-4641-ADBA-E67127E0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54" y="225698"/>
            <a:ext cx="10872000" cy="504000"/>
          </a:xfrm>
        </p:spPr>
        <p:txBody>
          <a:bodyPr/>
          <a:lstStyle/>
          <a:p>
            <a:r>
              <a:rPr lang="en-US" dirty="0"/>
              <a:t>List of LAAS features</a:t>
            </a:r>
            <a:br>
              <a:rPr lang="en-US" dirty="0"/>
            </a:b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8BA74-4772-43BF-95B3-61A07CFBFD86}"/>
              </a:ext>
            </a:extLst>
          </p:cNvPr>
          <p:cNvSpPr txBox="1"/>
          <p:nvPr/>
        </p:nvSpPr>
        <p:spPr bwMode="gray">
          <a:xfrm>
            <a:off x="401003" y="981905"/>
            <a:ext cx="10764303" cy="451411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Service Requests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Change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Connection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Inventory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Asset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Process Automation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Blueprint Orchestration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Capacity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Reservation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b="1" dirty="0">
              <a:solidFill>
                <a:srgbClr val="0033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b="1" dirty="0">
              <a:solidFill>
                <a:srgbClr val="0033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b="1" dirty="0">
              <a:solidFill>
                <a:srgbClr val="0033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 err="1"/>
          </a:p>
        </p:txBody>
      </p:sp>
    </p:spTree>
    <p:extLst>
      <p:ext uri="{BB962C8B-B14F-4D97-AF65-F5344CB8AC3E}">
        <p14:creationId xmlns:p14="http://schemas.microsoft.com/office/powerpoint/2010/main" val="63192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3" name="Rectangle 16"/>
          <p:cNvSpPr>
            <a:spLocks noGrp="1" noChangeArrowheads="1"/>
          </p:cNvSpPr>
          <p:nvPr>
            <p:ph type="title"/>
          </p:nvPr>
        </p:nvSpPr>
        <p:spPr>
          <a:xfrm>
            <a:off x="356134" y="252000"/>
            <a:ext cx="10839865" cy="10419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Key considerations for evaluation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B82B61-49DC-4937-83D9-6C97F6C89D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972B7-28AF-4AFA-83B8-2733DA542B25}"/>
              </a:ext>
            </a:extLst>
          </p:cNvPr>
          <p:cNvSpPr txBox="1"/>
          <p:nvPr/>
        </p:nvSpPr>
        <p:spPr bwMode="gray">
          <a:xfrm>
            <a:off x="356134" y="957134"/>
            <a:ext cx="10839866" cy="4271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While evaluating the open-source tools for the identified features, below criteria have been kept in consideration: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Open source license type should not be GPL (General Public License)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Scalable for future requirements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Flexible and easy to integrate with other tools and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Documentation availability for installation and usage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Support available from community</a:t>
            </a:r>
          </a:p>
          <a:p>
            <a:endParaRPr lang="en-IN" sz="1800" b="1" dirty="0" err="1"/>
          </a:p>
        </p:txBody>
      </p:sp>
    </p:spTree>
    <p:extLst>
      <p:ext uri="{BB962C8B-B14F-4D97-AF65-F5344CB8AC3E}">
        <p14:creationId xmlns:p14="http://schemas.microsoft.com/office/powerpoint/2010/main" val="1193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B82B61-49DC-4937-83D9-6C97F6C89D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E716F34-420F-4CB2-B2BD-90523AA7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94FDE-6731-40BA-9A0F-A640CA076486}"/>
              </a:ext>
            </a:extLst>
          </p:cNvPr>
          <p:cNvSpPr txBox="1"/>
          <p:nvPr/>
        </p:nvSpPr>
        <p:spPr bwMode="gray">
          <a:xfrm>
            <a:off x="1963554" y="1511166"/>
            <a:ext cx="914400" cy="914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IN"/>
              <a:t> </a:t>
            </a:r>
            <a:endParaRPr lang="en-IN" sz="18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9CE09-3335-4396-8341-7337FDD2EFE2}"/>
              </a:ext>
            </a:extLst>
          </p:cNvPr>
          <p:cNvSpPr/>
          <p:nvPr/>
        </p:nvSpPr>
        <p:spPr>
          <a:xfrm>
            <a:off x="5631836" y="3016950"/>
            <a:ext cx="25840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02400-25EA-4F8E-B4AA-52181BBA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00" y="825449"/>
            <a:ext cx="6317432" cy="4136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B3116-A5DF-4746-938E-27E3827A8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5175" y="1777597"/>
            <a:ext cx="2790825" cy="2266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087CD-BA32-4B0A-9796-123D9FB83DBF}"/>
              </a:ext>
            </a:extLst>
          </p:cNvPr>
          <p:cNvSpPr txBox="1"/>
          <p:nvPr/>
        </p:nvSpPr>
        <p:spPr bwMode="gray">
          <a:xfrm>
            <a:off x="394636" y="5168766"/>
            <a:ext cx="10655166" cy="50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Ref: </a:t>
            </a:r>
            <a:r>
              <a:rPr lang="en-US" sz="1800" dirty="0">
                <a:hlinkClick r:id="rId9"/>
              </a:rPr>
              <a:t>https://gard.telekom.de/gardwiki/display/AUTOLAB/LaaS%3A+Open+Source+Evaluation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6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B82B61-49DC-4937-83D9-6C97F6C89D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E716F34-420F-4CB2-B2BD-90523AA7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213499"/>
            <a:ext cx="10872000" cy="504000"/>
          </a:xfrm>
        </p:spPr>
        <p:txBody>
          <a:bodyPr/>
          <a:lstStyle/>
          <a:p>
            <a:r>
              <a:rPr lang="en-IN" dirty="0"/>
              <a:t>Recommended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94FDE-6731-40BA-9A0F-A640CA076486}"/>
              </a:ext>
            </a:extLst>
          </p:cNvPr>
          <p:cNvSpPr txBox="1"/>
          <p:nvPr/>
        </p:nvSpPr>
        <p:spPr bwMode="gray">
          <a:xfrm>
            <a:off x="1963554" y="1511166"/>
            <a:ext cx="914400" cy="914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IN"/>
              <a:t> </a:t>
            </a:r>
            <a:endParaRPr lang="en-IN" sz="18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9CE09-3335-4396-8341-7337FDD2EFE2}"/>
              </a:ext>
            </a:extLst>
          </p:cNvPr>
          <p:cNvSpPr/>
          <p:nvPr/>
        </p:nvSpPr>
        <p:spPr>
          <a:xfrm>
            <a:off x="5631836" y="3016950"/>
            <a:ext cx="25840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C9EC6-9058-4843-9D34-694671DBF2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00" y="830211"/>
            <a:ext cx="5181600" cy="46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79442" y="2395842"/>
            <a:ext cx="5113337" cy="249299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813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2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lekom 16:9 2016 EN">
  <a:themeElements>
    <a:clrScheme name="Telekom screen colors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Benutzerdefiniert 4">
      <a:majorFont>
        <a:latin typeface="TeleGrotesk Next Ultra"/>
        <a:ea typeface=""/>
        <a:cs typeface=""/>
      </a:majorFont>
      <a:minorFont>
        <a:latin typeface="TeleGrotesk N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0" rIns="72000" bIns="36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 colors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lekom_Powerpoint-Master_HR_16x9_May_2018.potx" id="{C7665C40-6D48-4B43-B799-E5E80B2DB342}" vid="{B0F425BF-7E78-4EC3-88D0-188C03CDCBDF}"/>
    </a:ext>
  </a:extLst>
</a:theme>
</file>

<file path=ppt/theme/theme2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992C99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58BDE2B25754D896149302446BD81" ma:contentTypeVersion="4" ma:contentTypeDescription="Create a new document." ma:contentTypeScope="" ma:versionID="5a622c95cd6ead8fa8194a50f100b401">
  <xsd:schema xmlns:xsd="http://www.w3.org/2001/XMLSchema" xmlns:xs="http://www.w3.org/2001/XMLSchema" xmlns:p="http://schemas.microsoft.com/office/2006/metadata/properties" xmlns:ns2="04433624-1a94-42fa-84d2-280d3af2e600" targetNamespace="http://schemas.microsoft.com/office/2006/metadata/properties" ma:root="true" ma:fieldsID="87158f57bdeec7e55ef03dfcbf1c0d3a" ns2:_="">
    <xsd:import namespace="04433624-1a94-42fa-84d2-280d3af2e6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33624-1a94-42fa-84d2-280d3af2e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BEB90E-FFA2-416E-B148-FD3006C4F1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338D9-CEE0-4D98-B1D2-D1F46BF82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33624-1a94-42fa-84d2-280d3af2e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E84DAD-4879-44B8-904E-8CDC3E4BDCC0}">
  <ds:schemaRefs>
    <ds:schemaRef ds:uri="04433624-1a94-42fa-84d2-280d3af2e600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Custom</PresentationFormat>
  <Paragraphs>76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TeleGrotesk Headline</vt:lpstr>
      <vt:lpstr>TeleGrotesk Next</vt:lpstr>
      <vt:lpstr>TeleGrotesk Next Ultra</vt:lpstr>
      <vt:lpstr>Tele-GroteskUlt</vt:lpstr>
      <vt:lpstr>Times New Roman</vt:lpstr>
      <vt:lpstr>Wingdings</vt:lpstr>
      <vt:lpstr>Wingdings 2</vt:lpstr>
      <vt:lpstr>Telekom 16:9 2016 EN</vt:lpstr>
      <vt:lpstr>think-cell Slide</vt:lpstr>
      <vt:lpstr>think-cell Folie</vt:lpstr>
      <vt:lpstr>Automated Lab-as-a-Service LaaS: Open Source Evaluation</vt:lpstr>
      <vt:lpstr>Agenda</vt:lpstr>
      <vt:lpstr>Objective</vt:lpstr>
      <vt:lpstr>List of LAAS features </vt:lpstr>
      <vt:lpstr>Key considerations for evaluation</vt:lpstr>
      <vt:lpstr>Evaluated Tools</vt:lpstr>
      <vt:lpstr>Recommended Tools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Lab-as-a-Service High Level Solution Architecture</dc:title>
  <dc:creator/>
  <cp:lastModifiedBy/>
  <cp:revision>1</cp:revision>
  <dcterms:created xsi:type="dcterms:W3CDTF">2018-06-15T07:54:50Z</dcterms:created>
  <dcterms:modified xsi:type="dcterms:W3CDTF">2020-01-13T10:00:17Z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82433d-79bb-41eb-870c-2fb03c00b019_Enabled">
    <vt:lpwstr>True</vt:lpwstr>
  </property>
  <property fmtid="{D5CDD505-2E9C-101B-9397-08002B2CF9AE}" pid="3" name="MSIP_Label_8082433d-79bb-41eb-870c-2fb03c00b019_SiteId">
    <vt:lpwstr>a45fe71a-f480-4e42-ad5e-aff33165aa35</vt:lpwstr>
  </property>
  <property fmtid="{D5CDD505-2E9C-101B-9397-08002B2CF9AE}" pid="4" name="MSIP_Label_8082433d-79bb-41eb-870c-2fb03c00b019_Owner">
    <vt:lpwstr>arun.gupta@nagarro.com</vt:lpwstr>
  </property>
  <property fmtid="{D5CDD505-2E9C-101B-9397-08002B2CF9AE}" pid="5" name="MSIP_Label_8082433d-79bb-41eb-870c-2fb03c00b019_SetDate">
    <vt:lpwstr>2019-11-27T15:55:49.6443757Z</vt:lpwstr>
  </property>
  <property fmtid="{D5CDD505-2E9C-101B-9397-08002B2CF9AE}" pid="6" name="MSIP_Label_8082433d-79bb-41eb-870c-2fb03c00b019_Name">
    <vt:lpwstr>Public</vt:lpwstr>
  </property>
  <property fmtid="{D5CDD505-2E9C-101B-9397-08002B2CF9AE}" pid="7" name="MSIP_Label_8082433d-79bb-41eb-870c-2fb03c00b019_Application">
    <vt:lpwstr>Microsoft Azure Information Protection</vt:lpwstr>
  </property>
  <property fmtid="{D5CDD505-2E9C-101B-9397-08002B2CF9AE}" pid="8" name="MSIP_Label_8082433d-79bb-41eb-870c-2fb03c00b019_ActionId">
    <vt:lpwstr>0ff2f524-60e6-442a-a138-4768ed8988b2</vt:lpwstr>
  </property>
  <property fmtid="{D5CDD505-2E9C-101B-9397-08002B2CF9AE}" pid="9" name="MSIP_Label_8082433d-79bb-41eb-870c-2fb03c00b019_Extended_MSFT_Method">
    <vt:lpwstr>Manual</vt:lpwstr>
  </property>
  <property fmtid="{D5CDD505-2E9C-101B-9397-08002B2CF9AE}" pid="10" name="Sensitivity">
    <vt:lpwstr>Public</vt:lpwstr>
  </property>
  <property fmtid="{D5CDD505-2E9C-101B-9397-08002B2CF9AE}" pid="11" name="ContentTypeId">
    <vt:lpwstr>0x01010046358BDE2B25754D896149302446BD81</vt:lpwstr>
  </property>
</Properties>
</file>