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C5DD-EF46-4083-8228-EFFA1E4DF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DD6C6-347E-40F4-B8A0-E5F598DF7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457EB-8CA3-4133-B091-7D93FF232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0854-31B8-4715-B522-FAFC3E007D2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6DFFD-EC53-4736-8C34-FBAB159A3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B98CC-65F4-44C8-B356-82FCA06D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D4E4-7DEE-4929-AE8D-AA232BFB8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4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12FF-C0D2-4FE6-A8B7-69ED9AB0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B2FD9-67D8-4325-822D-88CFACCCD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5CF51-EC6D-4B72-83D9-D075BC62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0854-31B8-4715-B522-FAFC3E007D2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D5D8A-5B3F-4E8B-98F2-C037E956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DDCBB-5C5A-44D2-9E72-7BB7B3E3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D4E4-7DEE-4929-AE8D-AA232BFB8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73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5BB17-13C5-4ED5-9A8A-C0745A2EF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AD509-88D2-4506-A64A-2F39F2A7B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9279E-4F44-4AF1-B07D-E677E1AE4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0854-31B8-4715-B522-FAFC3E007D2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D2715-31D6-40A5-A46E-182E6E2A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B9E61-FFA2-4A20-973F-E22D4E037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D4E4-7DEE-4929-AE8D-AA232BFB8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9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C7BF-11A2-425C-B934-548742EB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DC998-76F4-4D7D-8530-1B56DC1A1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79250-27DD-4DA8-A665-0DE5E21E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0854-31B8-4715-B522-FAFC3E007D2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C106F-FF30-471C-8585-B38DBD92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AF8DC-11B1-40EC-B31A-42E26CD3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D4E4-7DEE-4929-AE8D-AA232BFB8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8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CA7C-7544-4BD1-9DDC-046F7088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08445-BE4B-40F4-A6B6-AEB3993AF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4842D-C1B7-4B2A-8AC8-73ADF39A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0854-31B8-4715-B522-FAFC3E007D2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2C393-755D-4567-8EC1-2415EF2E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D5494-7BC7-4321-8924-3FB1001B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D4E4-7DEE-4929-AE8D-AA232BFB8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7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6187D-4DCE-4610-B44D-16BDB04F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3EA73-5CED-4DDF-8278-14F0D6117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B25C7-A6AE-44FB-8750-F9971F278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B9E0A-10CA-4845-BA85-F42C6EA6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0854-31B8-4715-B522-FAFC3E007D2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5B0FD-CD13-4B89-82F0-2249B378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220D6-9177-4E51-9D45-CEFBD05C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D4E4-7DEE-4929-AE8D-AA232BFB8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9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3812-D835-4537-ABF0-C425DD8B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3A64A-C345-4365-B706-289C86B43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14518-7271-4CD7-830E-43CA76473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8138B-F41D-4107-90D7-D536ED651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E6963-0EEF-45AF-9B41-B0313C2DC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46C50-2CDE-4E46-92B2-BEEC9335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0854-31B8-4715-B522-FAFC3E007D2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B4708-A09B-4CB9-BE0A-E3D57DAA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63A1E-1F0F-4193-9C29-0A0C01031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D4E4-7DEE-4929-AE8D-AA232BFB8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A633-0286-4A11-A176-1EADC612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C5D9F-62A4-44ED-9829-FE4101B1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0854-31B8-4715-B522-FAFC3E007D2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794F4-9797-418D-835B-21887782C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2B876-C236-4134-86CA-F19B7759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D4E4-7DEE-4929-AE8D-AA232BFB8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2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AD7D70-F067-4EF1-96E6-DC232104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0854-31B8-4715-B522-FAFC3E007D2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35F1A3-A461-4D6C-BC42-78210F48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2D3AE-85A7-4AB7-973C-D006D16B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D4E4-7DEE-4929-AE8D-AA232BFB8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0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C8E0B-9ED8-47A3-8BC1-2ACA86C6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A9174-1A42-487C-9165-5E3DF87B3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C6A38-C476-48F2-B58E-7856BB225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E757D-AB04-40DC-85C7-77DEF2F43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0854-31B8-4715-B522-FAFC3E007D2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5B45C-75AE-4819-B0FB-8D8F6586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85814-5345-4EB2-8D7E-4E7575BA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D4E4-7DEE-4929-AE8D-AA232BFB8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2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28D5-EDB4-4FE2-B572-2E2B3D02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5B3E78-3C97-4483-8D07-4F0C7C583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D5773-7DB3-4EDE-81FD-D61D5FCBE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1DF96-BAD5-4AE9-AD00-EC7358CC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0854-31B8-4715-B522-FAFC3E007D2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B14C8-776F-428A-8531-41B9D96E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A2B90-5707-4295-81BE-4A2AEECE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D4E4-7DEE-4929-AE8D-AA232BFB8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9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BA808-64AD-48EB-ACF9-41B8B1B8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9FD6E-5557-4206-9D84-069021681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CB085-E1B5-47FD-87CA-02E685E87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30854-31B8-4715-B522-FAFC3E007D21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EC718-6DB6-4985-9AB5-D188A675F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C37DF-2A9D-4740-9456-DD840D0AF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3D4E4-7DEE-4929-AE8D-AA232BFB8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rd.telekom.de/gardwiki/display/AUTOLAB/Open+Source+Evaluatio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FD6B-9AF1-4E3B-B849-BAE01B438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925" y="474663"/>
            <a:ext cx="9144000" cy="649287"/>
          </a:xfrm>
        </p:spPr>
        <p:txBody>
          <a:bodyPr>
            <a:noAutofit/>
          </a:bodyPr>
          <a:lstStyle/>
          <a:p>
            <a:pPr algn="l"/>
            <a:r>
              <a:rPr lang="en-US" sz="4000" b="1" dirty="0"/>
              <a:t>Open Source tools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0993C-A5A0-4FC4-BF05-5CE902DB7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925" y="1601788"/>
            <a:ext cx="9144000" cy="38274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List of key features of the portal for which we are performing evaluation: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Search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Dashboard/status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Workflow Engine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API Gateway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Analytics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Analytics Input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FD6B-9AF1-4E3B-B849-BAE01B438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925" y="474663"/>
            <a:ext cx="9144000" cy="649287"/>
          </a:xfrm>
        </p:spPr>
        <p:txBody>
          <a:bodyPr>
            <a:noAutofit/>
          </a:bodyPr>
          <a:lstStyle/>
          <a:p>
            <a:pPr algn="l"/>
            <a:r>
              <a:rPr lang="en-US" sz="4000" b="1" dirty="0"/>
              <a:t>Open Source tools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0993C-A5A0-4FC4-BF05-5CE902DB7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925" y="1601787"/>
            <a:ext cx="9144000" cy="41989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Key parameters kept under focus to choose the best available options: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Feature/Scope coverage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Integration and deployment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Scalability/Extensibility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Support from Open source community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Documentation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User feedback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128782-1F6C-4CD0-9869-538FC9D0C86D}"/>
              </a:ext>
            </a:extLst>
          </p:cNvPr>
          <p:cNvSpPr txBox="1">
            <a:spLocks/>
          </p:cNvSpPr>
          <p:nvPr/>
        </p:nvSpPr>
        <p:spPr>
          <a:xfrm>
            <a:off x="923925" y="5800724"/>
            <a:ext cx="9144000" cy="649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rgbClr val="FF0000"/>
                </a:solidFill>
              </a:rPr>
              <a:t>Note: Detailed evaluation available on </a:t>
            </a:r>
            <a:r>
              <a:rPr lang="en-US" sz="2000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Gard Wiki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90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71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Open Source tools Evaluation</vt:lpstr>
      <vt:lpstr>Open Source tools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tools Evaluation</dc:title>
  <dc:creator>Vishal Aggarwal</dc:creator>
  <cp:lastModifiedBy>Vishal Aggarwal</cp:lastModifiedBy>
  <cp:revision>4</cp:revision>
  <dcterms:created xsi:type="dcterms:W3CDTF">2019-12-09T09:19:00Z</dcterms:created>
  <dcterms:modified xsi:type="dcterms:W3CDTF">2019-12-09T09:44:59Z</dcterms:modified>
</cp:coreProperties>
</file>