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973763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45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0986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57049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2375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6323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476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987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6221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9210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1540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8650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028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71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413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2873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7057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4094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Instagram Insights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Virtual Internship Project</a:t>
            </a:r>
          </a:p>
          <a:p>
            <a:r>
              <a:t>Vishal Aggarwal</a:t>
            </a:r>
          </a:p>
          <a:p>
            <a:r>
              <a:t>January 2025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Quarterly Engagement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Query Objective: Sum comments and saves by post category for each quarter.</a:t>
            </a:r>
          </a:p>
          <a:p>
            <a:r>
              <a:rPr dirty="0"/>
              <a:t>Insight: Evaluate engagement by category over different quarters.</a:t>
            </a:r>
          </a:p>
          <a:p>
            <a:r>
              <a:rPr dirty="0"/>
              <a:t>Benefit: Adjust content strategy based on seasonal engagement patterns.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Follower Growth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Query Objective: Identify the top 3 days of follower growth for each month.</a:t>
            </a:r>
          </a:p>
          <a:p>
            <a:r>
              <a:t>Insight: Find correlations between specific days and follower spikes.</a:t>
            </a:r>
          </a:p>
          <a:p>
            <a:r>
              <a:t>Benefit: Replicate strategies that resulted in follower growth.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Weekly Shares Report (Stored Procedure)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Query Objective: Generate weekly report of total shares by post type.</a:t>
            </a:r>
          </a:p>
          <a:p>
            <a:r>
              <a:rPr dirty="0"/>
              <a:t>Insight: Track sharing activity across different post types.</a:t>
            </a:r>
          </a:p>
          <a:p>
            <a:r>
              <a:rPr dirty="0"/>
              <a:t>Benefit: Provides periodic analysis of content sharing trends.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Insights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Key Takeaways:</a:t>
            </a:r>
          </a:p>
          <a:p>
            <a:r>
              <a:rPr dirty="0"/>
              <a:t>- Instagram's content strategy is diverse but can be refined for better reach.</a:t>
            </a:r>
          </a:p>
          <a:p>
            <a:r>
              <a:rPr dirty="0"/>
              <a:t>- Weekend and specific monthly posts drive higher engagement.</a:t>
            </a:r>
          </a:p>
          <a:p>
            <a:r>
              <a:rPr dirty="0"/>
              <a:t>- Profile growth and follower engagement can be tracked for optimization.</a:t>
            </a:r>
          </a:p>
          <a:p>
            <a:r>
              <a:rPr dirty="0"/>
              <a:t>- Regular reports can guide content and engagement strategy.</a:t>
            </a:r>
          </a:p>
          <a:p>
            <a:endParaRPr dirty="0"/>
          </a:p>
          <a:p>
            <a:r>
              <a:rPr dirty="0"/>
              <a:t>Next Steps: Implement data-driven strategies based on insights to improve Instagram performance.</a:t>
            </a:r>
          </a:p>
        </p:txBody>
      </p:sp>
    </p:spTree>
  </p:cSld>
  <p:clrMapOvr>
    <a:masterClrMapping/>
  </p:clrMapOvr>
  <p:transition spd="slow" advTm="10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Explore and analyze Instagram performance metrics using SQL.</a:t>
            </a:r>
          </a:p>
          <a:p>
            <a:r>
              <a:t>Tables Analyzed: dim_date, fact_account, fact_content.</a:t>
            </a:r>
          </a:p>
          <a:p>
            <a:r>
              <a:t>Goal: Generate actionable insights for business stakeholders to improve engagement, content performance, and follower growth.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Diversity &amp; Post Type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Query Objective: Count unique post_type values.</a:t>
            </a:r>
          </a:p>
          <a:p>
            <a:r>
              <a:t>Insight: Understand the diversity in the content shared on Instagram.</a:t>
            </a:r>
          </a:p>
          <a:p>
            <a:r>
              <a:t>Benefit: Helps assess if content strategy is varied or focused on specific post types.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Impression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Query Objective: Get highest and lowest impressions for each post_type.</a:t>
            </a:r>
          </a:p>
          <a:p>
            <a:r>
              <a:t>Insight: Identify which post types generate the most audience reach.</a:t>
            </a:r>
          </a:p>
          <a:p>
            <a:r>
              <a:t>Benefit: Refines content strategy for better performance.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Weekend Post Performance (March &amp; April)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Query Objective: Filter posts published on weekends in March and April.</a:t>
            </a:r>
          </a:p>
          <a:p>
            <a:r>
              <a:t>Insight: Evaluate weekend post engagement trends.</a:t>
            </a:r>
          </a:p>
          <a:p>
            <a:r>
              <a:t>Benefit: Helps optimize posting schedule to align with peak engagement periods.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Profile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Query Objective: Total profile visits and new followers per month.</a:t>
            </a:r>
          </a:p>
          <a:p>
            <a:r>
              <a:t>Insight: Track profile growth and engagement over time.</a:t>
            </a:r>
          </a:p>
          <a:p>
            <a:r>
              <a:t>Benefit: Inform content strategy and audience-building efforts.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Likes by Category in July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Query Objective: Rank post categories by total likes using a CTE.</a:t>
            </a:r>
          </a:p>
          <a:p>
            <a:r>
              <a:t>Insight: Understand which categories performed best in July.</a:t>
            </a:r>
          </a:p>
          <a:p>
            <a:r>
              <a:t>Benefit: Focus content creation on high-performing categories.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Post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Query Objective: Count unique post categories and list them monthly.</a:t>
            </a:r>
          </a:p>
          <a:p>
            <a:r>
              <a:t>Insight: Determine content diversity and category trends.</a:t>
            </a:r>
          </a:p>
          <a:p>
            <a:r>
              <a:t>Benefit: Ensures content stays fresh and varied across months.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Reach Contribution by Post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Query Objective: Calculate the reach percentage for each post type.</a:t>
            </a:r>
          </a:p>
          <a:p>
            <a:r>
              <a:t>Insight: Understand which post types contribute the most to overall reach.</a:t>
            </a:r>
          </a:p>
          <a:p>
            <a:r>
              <a:t>Benefit: Prioritize content types with the highest reach potential.</a:t>
            </a:r>
          </a:p>
        </p:txBody>
      </p:sp>
    </p:spTree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10</TotalTime>
  <Words>511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Impact</vt:lpstr>
      <vt:lpstr>Main Event</vt:lpstr>
      <vt:lpstr>Instagram Insights Analysis</vt:lpstr>
      <vt:lpstr>Project Overview</vt:lpstr>
      <vt:lpstr>Content Diversity &amp; Post Type Analysis</vt:lpstr>
      <vt:lpstr>Impression Insights</vt:lpstr>
      <vt:lpstr>Weekend Post Performance (March &amp; April)</vt:lpstr>
      <vt:lpstr>Profile Growth</vt:lpstr>
      <vt:lpstr>Likes by Category in July</vt:lpstr>
      <vt:lpstr>Monthly Post Categories</vt:lpstr>
      <vt:lpstr>Reach Contribution by Post Type</vt:lpstr>
      <vt:lpstr>Quarterly Engagement Analysis</vt:lpstr>
      <vt:lpstr>Top Follower Growth Days</vt:lpstr>
      <vt:lpstr>Weekly Shares Report (Stored Procedure)</vt:lpstr>
      <vt:lpstr>Conclusion &amp; Insights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vishal aggarwal</cp:lastModifiedBy>
  <cp:revision>2</cp:revision>
  <dcterms:created xsi:type="dcterms:W3CDTF">2013-01-27T09:14:16Z</dcterms:created>
  <dcterms:modified xsi:type="dcterms:W3CDTF">2025-01-26T20:51:05Z</dcterms:modified>
  <cp:category/>
</cp:coreProperties>
</file>