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84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1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2" y="1611087"/>
            <a:ext cx="6703638" cy="3166296"/>
          </a:xfrm>
        </p:spPr>
        <p:txBody>
          <a:bodyPr>
            <a:noAutofit/>
          </a:bodyPr>
          <a:lstStyle/>
          <a:p>
            <a:r>
              <a:rPr sz="5400" dirty="0"/>
              <a:t>Power BI Dashboard – Transport Performance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Vishal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Implications &amp; Strategic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 Passenger Retention: Focus on cities with low RPR</a:t>
            </a:r>
          </a:p>
          <a:p>
            <a:r>
              <a:t>- Revenue Growth: Implement dynamic pricing strategies</a:t>
            </a:r>
          </a:p>
          <a:p>
            <a:r>
              <a:t>- Expansion Strategies: Jaipur, Kochi &amp; Chandigarh as key focus areas</a:t>
            </a:r>
          </a:p>
          <a:p>
            <a:r>
              <a:t>- Demand Management: Leverage seasonal demand patterns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provides valuable insights for optimizing operations, enhancing passenger satisfaction, and driving revenue growth. By implementing data-driven strategies, we can ensure long-term business 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Vishal Aggarwal, and I am pleased to present this Power BI dashboard, which provides data-driven insights into key transport metrics, including trip efficiency, revenue performance, passenger trends, and operational effectiveness.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Trips: 425,903</a:t>
            </a:r>
          </a:p>
          <a:p>
            <a:r>
              <a:t>- Total Revenue: ₹108,188,091</a:t>
            </a:r>
          </a:p>
          <a:p>
            <a:r>
              <a:t>- Total Distance Traveled: 8,146,320 km</a:t>
            </a:r>
          </a:p>
          <a:p>
            <a:r>
              <a:t>- Average Trip Cost: ₹254.02</a:t>
            </a:r>
          </a:p>
          <a:p>
            <a:r>
              <a:t>- Average Fare per KM: ₹12.86</a:t>
            </a:r>
          </a:p>
          <a:p>
            <a:r>
              <a:t>- New Passengers: 176,998 | Repeat Passengers: 61,311</a:t>
            </a:r>
          </a:p>
          <a:p>
            <a:r>
              <a:t>- Average Driver Rating: 7.83 | Average Passenger Rating: 7.66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Retention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 vs. Repeat Passenger Trip Ratio: 0.71</a:t>
            </a:r>
          </a:p>
          <a:p>
            <a:r>
              <a:t>- Highest Repeat Passenger Rate (RPR): Surat - 42.63%</a:t>
            </a:r>
          </a:p>
          <a:p>
            <a:r>
              <a:t>- Other High RPR Cities: Lucknow - 37.12%, Indore - 32.68%</a:t>
            </a:r>
          </a:p>
          <a:p>
            <a:r>
              <a:t>- Coimbatore has the highest new-to-repeat ratio: 0.68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Performance &amp; Growth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Growth Rate (Monthly): Recent dips as low as -0.22%</a:t>
            </a:r>
          </a:p>
          <a:p>
            <a:r>
              <a:t>- Highest Revenue Month (Jaipur): ₹11.63M in February</a:t>
            </a:r>
          </a:p>
          <a:p>
            <a:r>
              <a:t>- Kochi &amp; Chandigarh also contribute significantly</a:t>
            </a:r>
          </a:p>
          <a:p>
            <a:r>
              <a:t>- Need for dynamic pricing &amp; promotional strategies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Achievement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 Passenger Target Achievement: 95.62%</a:t>
            </a:r>
          </a:p>
          <a:p>
            <a:r>
              <a:t>- Trips Target Achievement: 55.55%</a:t>
            </a:r>
          </a:p>
          <a:p>
            <a:r>
              <a:t>- Passenger Rating Target Achievement: 96.06%</a:t>
            </a:r>
          </a:p>
          <a:p>
            <a:r>
              <a:t>- Indore exceeded expectations (105.41% new passenger target)</a:t>
            </a:r>
          </a:p>
          <a:p>
            <a:r>
              <a:t>- Lucknow underperformed (35.91% trip target achievement)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Demand Trends &amp; Peak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Weekday trips higher than weekends (238K vs. 188K)</a:t>
            </a:r>
          </a:p>
          <a:p>
            <a:r>
              <a:t>- February had the highest trips, March the lowest</a:t>
            </a:r>
          </a:p>
          <a:p>
            <a:r>
              <a:t>- Jaipur &amp; Kochi show consistent demand</a:t>
            </a:r>
          </a:p>
          <a:p>
            <a:r>
              <a:t>- Need for demand-driven pricing &amp; seasonal campaigns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 Passenger Frequency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of repeat passengers take 2-5 trips</a:t>
            </a:r>
          </a:p>
          <a:p>
            <a:r>
              <a:t>- Indore &amp; Chandigarh have the highest retention rates</a:t>
            </a:r>
          </a:p>
          <a:p>
            <a:r>
              <a:t>- Strategies needed to boost long-term retention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City-Level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3 Cities for New Passenger Growth:</a:t>
            </a:r>
          </a:p>
          <a:p>
            <a:r>
              <a:t>  1. Jaipur (45,856)  2. Kochi (26,416)  3. Chandigarh (18,908)</a:t>
            </a:r>
          </a:p>
          <a:p>
            <a:r>
              <a:t>- Bottom 3 Cities for New Passenger Growth:</a:t>
            </a:r>
          </a:p>
          <a:p>
            <a:r>
              <a:t>  1. Surat (11,626)  2. Vadodara (10,127)  3. Coimbatore (8,514)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457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Power BI Dashboard – Transport Performance Insights</vt:lpstr>
      <vt:lpstr>Introduction</vt:lpstr>
      <vt:lpstr>Key Performance Metrics</vt:lpstr>
      <vt:lpstr>Passenger Retention Insights</vt:lpstr>
      <vt:lpstr>Revenue Performance &amp; Growth Trends</vt:lpstr>
      <vt:lpstr>Target Achievement Analysis</vt:lpstr>
      <vt:lpstr>Demand Trends &amp; Peak Performance</vt:lpstr>
      <vt:lpstr>Repeat Passenger Frequency Analysis</vt:lpstr>
      <vt:lpstr>City-Level Performance Insights</vt:lpstr>
      <vt:lpstr>Business Implications &amp; Strategic Actions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aggarwal</cp:lastModifiedBy>
  <cp:revision>2</cp:revision>
  <dcterms:created xsi:type="dcterms:W3CDTF">2013-01-27T09:14:16Z</dcterms:created>
  <dcterms:modified xsi:type="dcterms:W3CDTF">2025-01-29T14:13:42Z</dcterms:modified>
  <cp:category/>
</cp:coreProperties>
</file>