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b05cd905-eb40-4d51-9faa-cb9224f089e1/reports/3c2a4b36-dff2-404b-86b5-4accde0333f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f43a7af58734f07" /><Relationship Type="http://schemas.openxmlformats.org/officeDocument/2006/relationships/hyperlink" Target="https://app.powerbi.com/groups/b05cd905-eb40-4d51-9faa-cb9224f089e1/reports/3c2a4b36-dff2-404b-86b5-4accde0333f4/ReportSection?pbi_source=PowerPoint" TargetMode="External" Id="RelId0" /><Relationship Type="http://schemas.openxmlformats.org/officeDocument/2006/relationships/image" Target="/ppt/media/image4.png" Id="imgId23318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32e96fda72e412c" /><Relationship Type="http://schemas.openxmlformats.org/officeDocument/2006/relationships/hyperlink" Target="https://app.powerbi.com/groups/b05cd905-eb40-4d51-9faa-cb9224f089e1/reports/3c2a4b36-dff2-404b-86b5-4accde0333f4/ReportSection8f5cbcd25ec9b56d1a76?pbi_source=PowerPoint" TargetMode="External" Id="RelId1" /><Relationship Type="http://schemas.openxmlformats.org/officeDocument/2006/relationships/image" Target="/ppt/media/image5.png" Id="imgId23318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227585b9aec43f3" /><Relationship Type="http://schemas.openxmlformats.org/officeDocument/2006/relationships/hyperlink" Target="https://app.powerbi.com/groups/b05cd905-eb40-4d51-9faa-cb9224f089e1/reports/3c2a4b36-dff2-404b-86b5-4accde0333f4/ReportSection93938d7b2509dc517278?pbi_source=PowerPoint" TargetMode="External" Id="RelId2" /><Relationship Type="http://schemas.openxmlformats.org/officeDocument/2006/relationships/image" Target="/ppt/media/image6.png" Id="imgId233181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f42c051cddc47d9" /><Relationship Type="http://schemas.openxmlformats.org/officeDocument/2006/relationships/hyperlink" Target="https://app.powerbi.com/groups/b05cd905-eb40-4d51-9faa-cb9224f089e1/reports/3c2a4b36-dff2-404b-86b5-4accde0333f4/ReportSection2790d53e18ee2b73e570?pbi_source=PowerPoint" TargetMode="External" Id="RelId3" /><Relationship Type="http://schemas.openxmlformats.org/officeDocument/2006/relationships/image" Target="/ppt/media/image7.png" Id="imgId233181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84b81a3b8bd4d2f" /><Relationship Type="http://schemas.openxmlformats.org/officeDocument/2006/relationships/hyperlink" Target="https://app.powerbi.com/groups/b05cd905-eb40-4d51-9faa-cb9224f089e1/reports/3c2a4b36-dff2-404b-86b5-4accde0333f4/ReportSection92dfb3972ababed95d21?pbi_source=PowerPoint" TargetMode="External" Id="RelId4" /><Relationship Type="http://schemas.openxmlformats.org/officeDocument/2006/relationships/image" Target="/ppt/media/image8.png" Id="imgId233181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fe1c51846364523" /><Relationship Type="http://schemas.openxmlformats.org/officeDocument/2006/relationships/hyperlink" Target="https://app.powerbi.com/groups/b05cd905-eb40-4d51-9faa-cb9224f089e1/reports/3c2a4b36-dff2-404b-86b5-4accde0333f4/ReportSection2026968c6104850387a3?pbi_source=PowerPoint" TargetMode="External" Id="RelId5" /><Relationship Type="http://schemas.openxmlformats.org/officeDocument/2006/relationships/image" Target="/ppt/media/image9.png" Id="imgId233181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173c0b8a4aa43ef" /><Relationship Type="http://schemas.openxmlformats.org/officeDocument/2006/relationships/hyperlink" Target="https://app.powerbi.com/groups/b05cd905-eb40-4d51-9faa-cb9224f089e1/reports/3c2a4b36-dff2-404b-86b5-4accde0333f4/ReportSection90deb12bb93362a57205?pbi_source=PowerPoint" TargetMode="External" Id="RelId6" /><Relationship Type="http://schemas.openxmlformats.org/officeDocument/2006/relationships/image" Target="/ppt/media/imagea.png" Id="imgId233181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10b6d630eb0434e" /><Relationship Type="http://schemas.openxmlformats.org/officeDocument/2006/relationships/hyperlink" Target="https://app.powerbi.com/groups/b05cd905-eb40-4d51-9faa-cb9224f089e1/reports/3c2a4b36-dff2-404b-86b5-4accde0333f4/ReportSectiona65690a91860872cd9ce?pbi_source=PowerPoint" TargetMode="External" Id="RelId7" /><Relationship Type="http://schemas.openxmlformats.org/officeDocument/2006/relationships/image" Target="/ppt/media/imageb.png" Id="imgId2331820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76b41bc469b4b8b" /><Relationship Type="http://schemas.openxmlformats.org/officeDocument/2006/relationships/hyperlink" Target="https://app.powerbi.com/groups/b05cd905-eb40-4d51-9faa-cb9224f089e1/reports/3c2a4b36-dff2-404b-86b5-4accde0333f4/ReportSection782bd47b0483e4e436e2?pbi_source=PowerPoint" TargetMode="External" Id="RelId8" /><Relationship Type="http://schemas.openxmlformats.org/officeDocument/2006/relationships/image" Target="/ppt/media/imagec.png" Id="imgId2331821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ce8fa50b7fb49fe" /><Relationship Type="http://schemas.openxmlformats.org/officeDocument/2006/relationships/hyperlink" Target="https://app.powerbi.com/groups/b05cd905-eb40-4d51-9faa-cb9224f089e1/reports/3c2a4b36-dff2-404b-86b5-4accde0333f4/ReportSection9a3c929a861e91ce5526?pbi_source=PowerPoint" TargetMode="External" Id="RelId9" /><Relationship Type="http://schemas.openxmlformats.org/officeDocument/2006/relationships/image" Target="/ppt/media/imaged.png" Id="imgId2331822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Projectreport1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1/7/2019 12:33:00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1/7/2019 12:29:41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318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