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305" r:id="rId3"/>
    <p:sldId id="259" r:id="rId4"/>
    <p:sldId id="268" r:id="rId5"/>
    <p:sldId id="262" r:id="rId6"/>
    <p:sldId id="459" r:id="rId7"/>
    <p:sldId id="461" r:id="rId8"/>
    <p:sldId id="460" r:id="rId9"/>
    <p:sldId id="462" r:id="rId10"/>
    <p:sldId id="355" r:id="rId11"/>
    <p:sldId id="368" r:id="rId12"/>
    <p:sldId id="360" r:id="rId13"/>
    <p:sldId id="464" r:id="rId14"/>
    <p:sldId id="361" r:id="rId15"/>
    <p:sldId id="370" r:id="rId16"/>
    <p:sldId id="357" r:id="rId17"/>
    <p:sldId id="367" r:id="rId18"/>
    <p:sldId id="365" r:id="rId19"/>
    <p:sldId id="366" r:id="rId20"/>
    <p:sldId id="275" r:id="rId21"/>
    <p:sldId id="276" r:id="rId22"/>
    <p:sldId id="277" r:id="rId23"/>
    <p:sldId id="373" r:id="rId24"/>
    <p:sldId id="280" r:id="rId25"/>
    <p:sldId id="376" r:id="rId26"/>
    <p:sldId id="377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BC56-BFAC-4F4D-AF83-994E253FF2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7C8F-C755-4104-901E-EAA7EC9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94-BB0D-70AE-815E-F8743C73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DB5F-E7DA-B04E-6FCB-0C8C42F3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7DB-7FA8-D031-8973-2CA2DF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39B6-1639-71CF-DD35-DFCC9BD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3AC8-73C0-991A-9CC5-9AAB5C2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719-73F2-956E-F0E9-12BA9B5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3713-A898-6B53-41CB-2EE73A8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498-8370-7AF3-981F-E5335B1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7B34-669B-5938-BD74-6A469BB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18F-CCD3-A9AD-6963-7B30CC1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695BB-F3B0-C2C8-16BA-09FEB48C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9C45-2D2F-AB43-184B-1E49CAF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A617-1B85-167C-42CB-2DEBBFB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0FDF-883F-4BBF-DA25-4486736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90B3-9E94-489F-7CB0-1AC937D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547-3F12-E938-BB6F-5D21BB9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B31C-E516-26F7-98B8-41382C8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7EDB-8083-ECBB-8A78-B18696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62F-671E-FBB7-B99B-9E5E02E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B56-5385-AEBD-BE9C-AFDE1C8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393-B30C-F112-161E-34C698D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1A34-BD97-E2B0-C314-88DD149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BB4-FC8D-8EA8-2853-68EC0B9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EEE5-C822-A8FF-0471-377A703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048E-1485-E1E1-18AC-9039BC0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A8B-B557-5927-AC77-4A3389D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C6F-3264-5852-5181-6748F26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474-E127-D632-6712-A40E573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BA71-F554-F972-8EED-7186793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4D37-632F-2088-5967-D6DDA04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0E97-7466-D419-42E1-F19E0C6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2FF-2E71-E6EB-A6F6-27F909D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A2C9-1C89-24F3-7A61-0C09541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608F-55C3-6A24-C22A-327ABBA3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FF5E9-D7E8-16FD-536A-AD2490ED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3778-7787-7A0A-D7D6-91820711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CEDC-B824-58B4-4D0A-5EA40C1F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BA9-59EE-2378-7064-FBA7E2F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C266-296C-9C91-AA12-BA3712B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B17-0607-624B-D61D-A042320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902F-3A33-FFBF-3610-9993D4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A6B8F-B2BB-B8B5-7B7D-C7F778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6C4C-BDC2-548A-66D6-DBB9E26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49A3-DEAF-484B-15D6-DE91C3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255A-01F3-75D7-7950-C484D7C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131C-DFD0-59EA-2D1E-19B2C10E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787-5328-E088-943E-8F5AECF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5D9-83AA-7887-60F0-7A0874A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753-E25E-04D6-2712-3D43910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E1D8-61C9-4F91-67FF-538234E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437E-E9D5-533B-595F-469C71C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3D4-1740-86F5-67DF-15F6E574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F05-8D28-F2AE-CD31-CB37BA9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FAEC-8D13-475F-F577-04B4F6E4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44A1-1310-777E-ED08-0200AD1A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97E-596A-D853-8B85-B6A9453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192-8D9A-62AB-6502-42D1F33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4F7E-9DC3-12C6-D254-D2F226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2AFF-5A42-0152-3B94-97554B0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D4A9-2B7D-DA3D-3427-4718658A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5430-6CC8-9FB6-3C28-E4179F8C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8033-521B-AA8C-8B29-F2E6379E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71CF-70E9-7E75-6F28-98ED9891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b359f53e5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1b18ae04d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2278" y="4545496"/>
            <a:ext cx="7818783" cy="153905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CAP477 </a:t>
            </a:r>
            <a:r>
              <a:rPr lang="en-US" sz="2800" b="1" dirty="0">
                <a:solidFill>
                  <a:srgbClr val="FFC000"/>
                </a:solidFill>
              </a:rPr>
              <a:t>PROGRAMMING IN JAVA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579AB-5155-43CA-9049-610528F6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 swing is </a:t>
            </a:r>
            <a:r>
              <a:rPr lang="en-US" i="1" dirty="0"/>
              <a:t>used to create window-based applications or desktop applications.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 or window:</a:t>
            </a:r>
          </a:p>
          <a:p>
            <a:pPr lvl="1"/>
            <a:r>
              <a:rPr lang="en-US" dirty="0"/>
              <a:t>By creating the object of </a:t>
            </a:r>
            <a:r>
              <a:rPr lang="en-US" dirty="0" err="1"/>
              <a:t>JFrame</a:t>
            </a:r>
            <a:r>
              <a:rPr lang="en-US" dirty="0"/>
              <a:t> class </a:t>
            </a:r>
          </a:p>
          <a:p>
            <a:pPr lvl="1"/>
            <a:r>
              <a:rPr lang="en-US" dirty="0"/>
              <a:t>By extending </a:t>
            </a:r>
            <a:r>
              <a:rPr lang="en-US" dirty="0" err="1"/>
              <a:t>JFrame</a:t>
            </a:r>
            <a:r>
              <a:rPr lang="en-US" dirty="0"/>
              <a:t>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Steps to create GUI By extending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JFrame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class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a class which extends from 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Jbutton,JTextField</a:t>
            </a:r>
            <a:r>
              <a:rPr lang="en-US" dirty="0"/>
              <a:t> 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button,TextField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217F2-F153-4D1B-E432-EC4E0F94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3" y="867575"/>
            <a:ext cx="5736647" cy="512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BCCA9-7076-001D-F1F7-C9ED97AE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51" y="867575"/>
            <a:ext cx="3619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543238"/>
            <a:ext cx="8010939" cy="26230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2AC89-A3AC-4A62-8DEF-678DA74B135B}"/>
              </a:ext>
            </a:extLst>
          </p:cNvPr>
          <p:cNvSpPr/>
          <p:nvPr/>
        </p:nvSpPr>
        <p:spPr>
          <a:xfrm>
            <a:off x="2020958" y="143127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4635-9BAB-441D-B255-4CE9C57A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388603"/>
            <a:ext cx="6324600" cy="33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setBounds</a:t>
            </a:r>
            <a:r>
              <a:rPr lang="en-US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dirty="0"/>
              <a:t>Syntax</a:t>
            </a:r>
          </a:p>
          <a:p>
            <a:pPr marL="0" indent="0" algn="just">
              <a:buNone/>
            </a:pPr>
            <a:r>
              <a:rPr lang="en-US" dirty="0" err="1"/>
              <a:t>setBounds</a:t>
            </a:r>
            <a:r>
              <a:rPr lang="en-US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223685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56" y="63229"/>
            <a:ext cx="6664036" cy="579438"/>
          </a:xfrm>
        </p:spPr>
        <p:txBody>
          <a:bodyPr>
            <a:noAutofit/>
          </a:bodyPr>
          <a:lstStyle/>
          <a:p>
            <a:r>
              <a:rPr lang="en-US" sz="2400" b="1" dirty="0"/>
              <a:t>Constructors of </a:t>
            </a:r>
            <a:r>
              <a:rPr lang="en-US" sz="2400" b="1" dirty="0" err="1"/>
              <a:t>JButton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518319"/>
            <a:ext cx="6486117" cy="2033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6E6BA-1581-4A9F-8D63-F99EA1F7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8" y="2586308"/>
            <a:ext cx="5882477" cy="362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FCE34-879B-0178-4557-B5198EF4596F}"/>
              </a:ext>
            </a:extLst>
          </p:cNvPr>
          <p:cNvSpPr txBox="1"/>
          <p:nvPr/>
        </p:nvSpPr>
        <p:spPr>
          <a:xfrm>
            <a:off x="277091" y="518319"/>
            <a:ext cx="204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Java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JButton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1334E-D87F-180B-F0B0-586D83D4C6A8}"/>
              </a:ext>
            </a:extLst>
          </p:cNvPr>
          <p:cNvSpPr txBox="1"/>
          <p:nvPr/>
        </p:nvSpPr>
        <p:spPr>
          <a:xfrm>
            <a:off x="277091" y="1255711"/>
            <a:ext cx="40338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JButton</a:t>
            </a:r>
            <a:r>
              <a:rPr lang="en-US" sz="2400" b="1" dirty="0"/>
              <a:t> class </a:t>
            </a:r>
            <a:r>
              <a:rPr lang="en-US" sz="2400" dirty="0"/>
              <a:t>is used to create  a labeled button which perform some action when the button is pushed. It inherits </a:t>
            </a:r>
            <a:r>
              <a:rPr lang="en-US" sz="2400" dirty="0" err="1"/>
              <a:t>AbstractButton</a:t>
            </a:r>
            <a:r>
              <a:rPr lang="en-US" sz="2400" dirty="0"/>
              <a:t>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If we have implemented the ActionListener interface in any class, then we must have to override its method which is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which takes a parameter </a:t>
            </a:r>
            <a:r>
              <a:rPr lang="en-US" dirty="0" err="1">
                <a:highlight>
                  <a:srgbClr val="FFFF00"/>
                </a:highlight>
              </a:rPr>
              <a:t>ActionEvent</a:t>
            </a:r>
            <a:r>
              <a:rPr lang="en-US" dirty="0"/>
              <a:t> (a class defined in package </a:t>
            </a:r>
            <a:r>
              <a:rPr lang="en-US" dirty="0" err="1">
                <a:highlight>
                  <a:srgbClr val="FFFF00"/>
                </a:highlight>
              </a:rPr>
              <a:t>java.awt.event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). Now when someone clicks on the button the </a:t>
            </a:r>
            <a:r>
              <a:rPr lang="en-US" dirty="0" err="1"/>
              <a:t>actionPerformed</a:t>
            </a:r>
            <a:r>
              <a:rPr lang="en-US" dirty="0"/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3A867-ED61-4CC3-D638-1F14FB03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821635"/>
            <a:ext cx="11141765" cy="8690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Abstract Class and Interface</a:t>
            </a:r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E083E30E-ACF4-42F0-72FF-BD35A5C1F1FB}"/>
              </a:ext>
            </a:extLst>
          </p:cNvPr>
          <p:cNvSpPr/>
          <p:nvPr/>
        </p:nvSpPr>
        <p:spPr>
          <a:xfrm>
            <a:off x="4577036" y="2450725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E1D3BD82-4B43-A44F-9A4A-354A5488037B}"/>
              </a:ext>
            </a:extLst>
          </p:cNvPr>
          <p:cNvSpPr/>
          <p:nvPr/>
        </p:nvSpPr>
        <p:spPr>
          <a:xfrm>
            <a:off x="7944150" y="2364771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04BA2292-E75D-366A-9FA4-7D61870CBB06}"/>
              </a:ext>
            </a:extLst>
          </p:cNvPr>
          <p:cNvSpPr/>
          <p:nvPr/>
        </p:nvSpPr>
        <p:spPr>
          <a:xfrm>
            <a:off x="1364668" y="247984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EFBF-5F49-FFA6-7460-D24B2F7DEF43}"/>
              </a:ext>
            </a:extLst>
          </p:cNvPr>
          <p:cNvSpPr txBox="1"/>
          <p:nvPr/>
        </p:nvSpPr>
        <p:spPr>
          <a:xfrm>
            <a:off x="951110" y="3210137"/>
            <a:ext cx="184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method </a:t>
            </a:r>
          </a:p>
          <a:p>
            <a:r>
              <a:rPr lang="en-US" dirty="0"/>
              <a:t>and abstract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FA02A-3744-EE20-484C-00C35025997D}"/>
              </a:ext>
            </a:extLst>
          </p:cNvPr>
          <p:cNvSpPr txBox="1"/>
          <p:nvPr/>
        </p:nvSpPr>
        <p:spPr>
          <a:xfrm>
            <a:off x="3718389" y="3237720"/>
            <a:ext cx="28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interfaces, static and default</a:t>
            </a:r>
          </a:p>
          <a:p>
            <a:r>
              <a:rPr lang="en-US" dirty="0"/>
              <a:t>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F15B-8371-7B15-7C93-B0BEEE0921BB}"/>
              </a:ext>
            </a:extLst>
          </p:cNvPr>
          <p:cNvSpPr txBox="1"/>
          <p:nvPr/>
        </p:nvSpPr>
        <p:spPr>
          <a:xfrm>
            <a:off x="7211146" y="3180846"/>
            <a:ext cx="279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</a:t>
            </a:r>
            <a:r>
              <a:rPr lang="en-US" dirty="0"/>
              <a:t>using swing components to</a:t>
            </a:r>
          </a:p>
          <a:p>
            <a:r>
              <a:rPr lang="en-US" dirty="0"/>
              <a:t> demonstrate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19405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2142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52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(String s, 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, int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52662" y="1978866"/>
          <a:ext cx="7500990" cy="3413756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String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getText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void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setHorizontalAlignment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getIcon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int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jp.add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20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object of a </a:t>
            </a:r>
            <a:r>
              <a:rPr lang="en-US" dirty="0" err="1"/>
              <a:t>JTextField</a:t>
            </a:r>
            <a:r>
              <a:rPr lang="en-US" dirty="0"/>
              <a:t> class is a text component that</a:t>
            </a:r>
          </a:p>
          <a:p>
            <a:pPr>
              <a:buNone/>
            </a:pPr>
            <a:r>
              <a:rPr lang="en-US" dirty="0"/>
              <a:t>allows the editing of a single line text. It inherits </a:t>
            </a:r>
            <a:r>
              <a:rPr lang="en-US" dirty="0" err="1"/>
              <a:t>JTextComponent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5800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22" y="1825625"/>
            <a:ext cx="23829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Abstract Class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31DECE4-AFC9-3436-038A-9847538F0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An abstract class is a class that cannot be instantiated on its own; it serves as a template for other classes to inherit from. </a:t>
            </a:r>
          </a:p>
          <a:p>
            <a:pPr>
              <a:spcBef>
                <a:spcPct val="70000"/>
              </a:spcBef>
            </a:pPr>
            <a:r>
              <a:rPr lang="en-US" dirty="0"/>
              <a:t>It may contain both abstract and concrete methods. </a:t>
            </a:r>
          </a:p>
          <a:p>
            <a:pPr>
              <a:spcBef>
                <a:spcPct val="70000"/>
              </a:spcBef>
            </a:pPr>
            <a:r>
              <a:rPr lang="en-US" dirty="0"/>
              <a:t>Abstract methods are methods without a body that subclasses must implement. </a:t>
            </a:r>
          </a:p>
          <a:p>
            <a:pPr>
              <a:spcBef>
                <a:spcPct val="70000"/>
              </a:spcBef>
            </a:pPr>
            <a:r>
              <a:rPr lang="en-US" dirty="0"/>
              <a:t>Concrete methods are methods with a body that can be inherited by subclasses.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2818" y="1033670"/>
            <a:ext cx="6172862" cy="70369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4" y="2437355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64626" y="2796209"/>
            <a:ext cx="3608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Abstract Class Example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426075" y="2834427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7A2079-CFEE-3A23-DD6A-21DE1EBE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BA01-1E6A-4D12-B819-A48DB4FAF47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3488C18-B026-E8B9-115B-5461B81F4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interface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195BE95-983D-2110-35EA-3F3B181B0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algn="just"/>
            <a:r>
              <a:rPr lang="en-US" dirty="0"/>
              <a:t>An interface in Java is a reference type that can contain only constants, method signatures, default methods, static methods, and nested types.</a:t>
            </a:r>
          </a:p>
          <a:p>
            <a:pPr algn="just"/>
            <a:r>
              <a:rPr lang="en-US" altLang="en-US" dirty="0"/>
              <a:t>An interface in java is called collection of abstract methods. </a:t>
            </a:r>
          </a:p>
          <a:p>
            <a:pPr algn="just"/>
            <a:r>
              <a:rPr lang="en-US" dirty="0"/>
              <a:t>Interfaces support multiple inheritance in Java, meaning a class can implement multiple interfaces.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Syntax: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interface </a:t>
            </a:r>
            <a:r>
              <a:rPr lang="en-US" altLang="en-US" dirty="0" err="1"/>
              <a:t>interface_name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		//abstract methods//constant names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484FE-A6B9-304A-035A-6DE9EE01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08" y="659822"/>
            <a:ext cx="9153092" cy="449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B4FF0-58FF-FFCF-4E4B-F818963392A5}"/>
              </a:ext>
            </a:extLst>
          </p:cNvPr>
          <p:cNvSpPr txBox="1"/>
          <p:nvPr/>
        </p:nvSpPr>
        <p:spPr>
          <a:xfrm>
            <a:off x="4786511" y="138545"/>
            <a:ext cx="376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Interface with constant names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2818" y="1033670"/>
            <a:ext cx="6172862" cy="70369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4" y="2437355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64626" y="2796209"/>
            <a:ext cx="5273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Default method interface Example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426075" y="2834427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95A91-3090-28D0-60E4-49128BD34586}"/>
              </a:ext>
            </a:extLst>
          </p:cNvPr>
          <p:cNvSpPr txBox="1"/>
          <p:nvPr/>
        </p:nvSpPr>
        <p:spPr>
          <a:xfrm>
            <a:off x="858981" y="748146"/>
            <a:ext cx="11405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Static Methods: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Static methods in interfaces can be called using the interface name, without needing an 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instance of a class that implements the interface.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A92E7-4B40-6217-079D-FC067BDE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7" y="2373457"/>
            <a:ext cx="10086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9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20AE-A0DA-930A-699B-3506B1FF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09" y="25541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2">
                    <a:lumMod val="50000"/>
                  </a:schemeClr>
                </a:solidFill>
              </a:rPr>
              <a:t>using swing components to demonstrate inheritance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893519-00A6-7C5D-9097-F32BF5AFD83F}"/>
              </a:ext>
            </a:extLst>
          </p:cNvPr>
          <p:cNvSpPr/>
          <p:nvPr/>
        </p:nvSpPr>
        <p:spPr>
          <a:xfrm>
            <a:off x="7606145" y="3879707"/>
            <a:ext cx="1163782" cy="7200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946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CAP477 PROGRAMMING IN JAVA </vt:lpstr>
      <vt:lpstr>Abstract Class and Interface</vt:lpstr>
      <vt:lpstr>Abstract Class</vt:lpstr>
      <vt:lpstr>Example</vt:lpstr>
      <vt:lpstr>interface</vt:lpstr>
      <vt:lpstr>PowerPoint Presentation</vt:lpstr>
      <vt:lpstr>Example</vt:lpstr>
      <vt:lpstr>PowerPoint Presentation</vt:lpstr>
      <vt:lpstr>using swing components to demonstrate inheritance</vt:lpstr>
      <vt:lpstr>Java swing</vt:lpstr>
      <vt:lpstr>JFrame</vt:lpstr>
      <vt:lpstr>Steps to create GUI By extending JFrame class :</vt:lpstr>
      <vt:lpstr>PowerPoint Presentation</vt:lpstr>
      <vt:lpstr>PowerPoint Presentation</vt:lpstr>
      <vt:lpstr>JFrame </vt:lpstr>
      <vt:lpstr> setBounds() </vt:lpstr>
      <vt:lpstr>Constructors of JButton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Add image using JLabel</vt:lpstr>
      <vt:lpstr> Java JTextField</vt:lpstr>
      <vt:lpstr>Java JTextField</vt:lpstr>
      <vt:lpstr>Java JTextField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75</cp:revision>
  <dcterms:created xsi:type="dcterms:W3CDTF">2024-02-11T13:03:28Z</dcterms:created>
  <dcterms:modified xsi:type="dcterms:W3CDTF">2024-03-07T17:31:59Z</dcterms:modified>
</cp:coreProperties>
</file>