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9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BC56-BFAC-4F4D-AF83-994E253FF28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7C8F-C755-4104-901E-EAA7EC9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94-BB0D-70AE-815E-F8743C73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DB5F-E7DA-B04E-6FCB-0C8C42F3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7DB-7FA8-D031-8973-2CA2DF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39B6-1639-71CF-DD35-DFCC9BD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3AC8-73C0-991A-9CC5-9AAB5C2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719-73F2-956E-F0E9-12BA9B5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3713-A898-6B53-41CB-2EE73A8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498-8370-7AF3-981F-E5335B1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7B34-669B-5938-BD74-6A469BB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18F-CCD3-A9AD-6963-7B30CC1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695BB-F3B0-C2C8-16BA-09FEB48C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9C45-2D2F-AB43-184B-1E49CAF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A617-1B85-167C-42CB-2DEBBFB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0FDF-883F-4BBF-DA25-4486736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90B3-9E94-489F-7CB0-1AC937D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547-3F12-E938-BB6F-5D21BB9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B31C-E516-26F7-98B8-41382C8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7EDB-8083-ECBB-8A78-B18696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62F-671E-FBB7-B99B-9E5E02E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B56-5385-AEBD-BE9C-AFDE1C8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393-B30C-F112-161E-34C698D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1A34-BD97-E2B0-C314-88DD149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BB4-FC8D-8EA8-2853-68EC0B9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EEE5-C822-A8FF-0471-377A703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048E-1485-E1E1-18AC-9039BC0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A8B-B557-5927-AC77-4A3389D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C6F-3264-5852-5181-6748F26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474-E127-D632-6712-A40E573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BA71-F554-F972-8EED-7186793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4D37-632F-2088-5967-D6DDA04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0E97-7466-D419-42E1-F19E0C6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2FF-2E71-E6EB-A6F6-27F909D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A2C9-1C89-24F3-7A61-0C09541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608F-55C3-6A24-C22A-327ABBA3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FF5E9-D7E8-16FD-536A-AD2490ED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3778-7787-7A0A-D7D6-91820711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CEDC-B824-58B4-4D0A-5EA40C1F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BA9-59EE-2378-7064-FBA7E2F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C266-296C-9C91-AA12-BA3712B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B17-0607-624B-D61D-A042320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902F-3A33-FFBF-3610-9993D4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A6B8F-B2BB-B8B5-7B7D-C7F778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6C4C-BDC2-548A-66D6-DBB9E26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49A3-DEAF-484B-15D6-DE91C3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255A-01F3-75D7-7950-C484D7C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131C-DFD0-59EA-2D1E-19B2C10E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787-5328-E088-943E-8F5AECF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5D9-83AA-7887-60F0-7A0874A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753-E25E-04D6-2712-3D43910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E1D8-61C9-4F91-67FF-538234E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437E-E9D5-533B-595F-469C71C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3D4-1740-86F5-67DF-15F6E574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F05-8D28-F2AE-CD31-CB37BA9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FAEC-8D13-475F-F577-04B4F6E4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44A1-1310-777E-ED08-0200AD1A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97E-596A-D853-8B85-B6A9453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192-8D9A-62AB-6502-42D1F33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4F7E-9DC3-12C6-D254-D2F226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2AFF-5A42-0152-3B94-97554B0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D4A9-2B7D-DA3D-3427-4718658A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5430-6CC8-9FB6-3C28-E4179F8C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8033-521B-AA8C-8B29-F2E6379E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71CF-70E9-7E75-6F28-98ED9891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05339" y="2380794"/>
            <a:ext cx="7818783" cy="153905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CAP477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sz="2800" b="1" dirty="0">
                <a:solidFill>
                  <a:srgbClr val="FFC000"/>
                </a:solidFill>
              </a:rPr>
              <a:t>PROGRAMMING IN JAVA (UNIT 4)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BA1ED0-7247-3479-A13B-8117392D711D}"/>
              </a:ext>
            </a:extLst>
          </p:cNvPr>
          <p:cNvSpPr txBox="1">
            <a:spLocks noChangeArrowheads="1"/>
          </p:cNvSpPr>
          <p:nvPr/>
        </p:nvSpPr>
        <p:spPr>
          <a:xfrm>
            <a:off x="93306" y="0"/>
            <a:ext cx="11027229" cy="1325563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Implementing listener using Lambda Expressions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F3EF-1E68-0A92-96B2-4CAC2CEE8340}"/>
              </a:ext>
            </a:extLst>
          </p:cNvPr>
          <p:cNvSpPr txBox="1"/>
          <p:nvPr/>
        </p:nvSpPr>
        <p:spPr>
          <a:xfrm>
            <a:off x="569168" y="1484084"/>
            <a:ext cx="97209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Lambda Expressions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Lambda expressions provide a concise way to define anonymous classes in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are particularly well-suited for functional interfaces (interfaces with a single abstract method), like most listener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allows you to express event handling logic more compactly.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136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7272C-9374-532C-E43F-DC8D509FC860}"/>
              </a:ext>
            </a:extLst>
          </p:cNvPr>
          <p:cNvSpPr txBox="1"/>
          <p:nvPr/>
        </p:nvSpPr>
        <p:spPr>
          <a:xfrm>
            <a:off x="3048778" y="197346"/>
            <a:ext cx="715891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javax.swing.JButton</a:t>
            </a:r>
            <a:r>
              <a:rPr lang="en-IN" dirty="0"/>
              <a:t>;  </a:t>
            </a:r>
          </a:p>
          <a:p>
            <a:r>
              <a:rPr lang="en-IN" dirty="0"/>
              <a:t>import </a:t>
            </a:r>
            <a:r>
              <a:rPr lang="en-IN" dirty="0" err="1"/>
              <a:t>javax.swing.JFrame</a:t>
            </a:r>
            <a:r>
              <a:rPr lang="en-IN" dirty="0"/>
              <a:t>;  </a:t>
            </a:r>
          </a:p>
          <a:p>
            <a:r>
              <a:rPr lang="en-IN" dirty="0"/>
              <a:t>import </a:t>
            </a:r>
            <a:r>
              <a:rPr lang="en-IN" dirty="0" err="1"/>
              <a:t>javax.swing.JTextField</a:t>
            </a:r>
            <a:r>
              <a:rPr lang="en-IN" dirty="0"/>
              <a:t>;  </a:t>
            </a:r>
          </a:p>
          <a:p>
            <a:r>
              <a:rPr lang="en-IN" dirty="0"/>
              <a:t>public class </a:t>
            </a:r>
            <a:r>
              <a:rPr lang="en-IN" dirty="0" err="1"/>
              <a:t>LambdaEventListenerExample</a:t>
            </a:r>
            <a:r>
              <a:rPr lang="en-IN" dirty="0"/>
              <a:t> {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JTextField</a:t>
            </a:r>
            <a:r>
              <a:rPr lang="en-IN" dirty="0"/>
              <a:t> </a:t>
            </a:r>
            <a:r>
              <a:rPr lang="en-IN" dirty="0" err="1"/>
              <a:t>tf</a:t>
            </a:r>
            <a:r>
              <a:rPr lang="en-IN" dirty="0"/>
              <a:t>=new </a:t>
            </a:r>
            <a:r>
              <a:rPr lang="en-IN" dirty="0" err="1"/>
              <a:t>JTextField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err="1"/>
              <a:t>tf.setBounds</a:t>
            </a:r>
            <a:r>
              <a:rPr lang="en-IN" dirty="0"/>
              <a:t>(50, 50,150,20);  </a:t>
            </a:r>
          </a:p>
          <a:p>
            <a:r>
              <a:rPr lang="en-IN" dirty="0"/>
              <a:t>        </a:t>
            </a:r>
            <a:r>
              <a:rPr lang="en-IN" dirty="0" err="1"/>
              <a:t>JButton</a:t>
            </a:r>
            <a:r>
              <a:rPr lang="en-IN" dirty="0"/>
              <a:t> b=new </a:t>
            </a:r>
            <a:r>
              <a:rPr lang="en-IN" dirty="0" err="1"/>
              <a:t>JButton</a:t>
            </a:r>
            <a:r>
              <a:rPr lang="en-IN" dirty="0"/>
              <a:t>("click");  </a:t>
            </a:r>
          </a:p>
          <a:p>
            <a:r>
              <a:rPr lang="en-IN" dirty="0"/>
              <a:t>        </a:t>
            </a:r>
            <a:r>
              <a:rPr lang="en-IN" dirty="0" err="1"/>
              <a:t>b.setBounds</a:t>
            </a:r>
            <a:r>
              <a:rPr lang="en-IN" dirty="0"/>
              <a:t>(80,100,70,30);  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// lambda expression implementing here.  </a:t>
            </a:r>
          </a:p>
          <a:p>
            <a:r>
              <a:rPr lang="en-IN" dirty="0"/>
              <a:t>        </a:t>
            </a:r>
            <a:r>
              <a:rPr lang="en-IN" dirty="0" err="1"/>
              <a:t>b.addActionListener</a:t>
            </a:r>
            <a:r>
              <a:rPr lang="en-IN" dirty="0"/>
              <a:t>(e-&gt; {</a:t>
            </a:r>
            <a:r>
              <a:rPr lang="en-IN" dirty="0" err="1"/>
              <a:t>tf.setText</a:t>
            </a:r>
            <a:r>
              <a:rPr lang="en-IN" dirty="0"/>
              <a:t>("hello swing");});  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</a:t>
            </a:r>
            <a:r>
              <a:rPr lang="en-IN" dirty="0" err="1"/>
              <a:t>JFrame</a:t>
            </a:r>
            <a:r>
              <a:rPr lang="en-IN" dirty="0"/>
              <a:t> f=new </a:t>
            </a:r>
            <a:r>
              <a:rPr lang="en-IN" dirty="0" err="1"/>
              <a:t>JFrame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err="1"/>
              <a:t>f.add</a:t>
            </a:r>
            <a:r>
              <a:rPr lang="en-IN" dirty="0"/>
              <a:t>(</a:t>
            </a:r>
            <a:r>
              <a:rPr lang="en-IN" dirty="0" err="1"/>
              <a:t>tf</a:t>
            </a:r>
            <a:r>
              <a:rPr lang="en-IN" dirty="0"/>
              <a:t>);</a:t>
            </a:r>
            <a:r>
              <a:rPr lang="en-IN" dirty="0" err="1"/>
              <a:t>f.add</a:t>
            </a:r>
            <a:r>
              <a:rPr lang="en-IN" dirty="0"/>
              <a:t>(b);  </a:t>
            </a:r>
          </a:p>
          <a:p>
            <a:r>
              <a:rPr lang="en-IN" dirty="0"/>
              <a:t>        </a:t>
            </a:r>
            <a:r>
              <a:rPr lang="en-IN" dirty="0" err="1"/>
              <a:t>f.setDefaultCloseOperation</a:t>
            </a:r>
            <a:r>
              <a:rPr lang="en-IN" dirty="0"/>
              <a:t>(</a:t>
            </a:r>
            <a:r>
              <a:rPr lang="en-IN" dirty="0" err="1"/>
              <a:t>JFrame.EXIT_ON_CLOSE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err="1"/>
              <a:t>f.setLayout</a:t>
            </a:r>
            <a:r>
              <a:rPr lang="en-IN" dirty="0"/>
              <a:t>(null);  </a:t>
            </a:r>
          </a:p>
          <a:p>
            <a:r>
              <a:rPr lang="en-IN" dirty="0"/>
              <a:t>        </a:t>
            </a:r>
            <a:r>
              <a:rPr lang="en-IN" dirty="0" err="1"/>
              <a:t>f.setSize</a:t>
            </a:r>
            <a:r>
              <a:rPr lang="en-IN" dirty="0"/>
              <a:t>(300, 200);  </a:t>
            </a:r>
          </a:p>
          <a:p>
            <a:r>
              <a:rPr lang="en-IN" dirty="0"/>
              <a:t>        </a:t>
            </a:r>
            <a:r>
              <a:rPr lang="en-IN" dirty="0" err="1"/>
              <a:t>f.setVisible</a:t>
            </a:r>
            <a:r>
              <a:rPr lang="en-IN" dirty="0"/>
              <a:t>(true);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7874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22" y="1825625"/>
            <a:ext cx="23829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in Java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31DECE4-AFC9-3436-038A-9847538F0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 algn="just">
              <a:spcBef>
                <a:spcPct val="70000"/>
              </a:spcBef>
            </a:pPr>
            <a:r>
              <a:rPr lang="en-US" altLang="en-US" dirty="0"/>
              <a:t>Lambda expression provides implementation of </a:t>
            </a:r>
            <a:r>
              <a:rPr lang="en-US" altLang="en-US" b="1" dirty="0"/>
              <a:t>functional interface</a:t>
            </a:r>
            <a:r>
              <a:rPr lang="en-US" altLang="en-US" dirty="0"/>
              <a:t>.</a:t>
            </a:r>
          </a:p>
          <a:p>
            <a:pPr algn="just">
              <a:spcBef>
                <a:spcPct val="70000"/>
              </a:spcBef>
            </a:pPr>
            <a:r>
              <a:rPr lang="en-US" altLang="en-US" dirty="0"/>
              <a:t> An interface which has </a:t>
            </a:r>
            <a:r>
              <a:rPr lang="en-US" altLang="en-US" b="1" dirty="0"/>
              <a:t>only one abstract method </a:t>
            </a:r>
            <a:r>
              <a:rPr lang="en-US" altLang="en-US" dirty="0"/>
              <a:t>is called functional interface. </a:t>
            </a:r>
          </a:p>
          <a:p>
            <a:pPr algn="just">
              <a:spcBef>
                <a:spcPct val="70000"/>
              </a:spcBef>
            </a:pPr>
            <a:r>
              <a:rPr lang="en-US" altLang="en-US" dirty="0"/>
              <a:t>Java provides an </a:t>
            </a:r>
            <a:r>
              <a:rPr lang="en-US" altLang="en-US" dirty="0" err="1"/>
              <a:t>anotation</a:t>
            </a:r>
            <a:r>
              <a:rPr lang="en-US" altLang="en-US" dirty="0"/>
              <a:t> </a:t>
            </a:r>
            <a:r>
              <a:rPr lang="en-US" altLang="en-US" b="1" dirty="0"/>
              <a:t>@FunctionalInterface</a:t>
            </a:r>
            <a:r>
              <a:rPr lang="en-US" altLang="en-US" dirty="0"/>
              <a:t>, which is used to declare an interface as functional interface.</a:t>
            </a:r>
          </a:p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Advantage of using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Lambda Expression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provide the implementation of Functional interface.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Less coding.</a:t>
            </a:r>
          </a:p>
          <a:p>
            <a:pPr algn="just">
              <a:spcBef>
                <a:spcPct val="7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Syntax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31DECE4-AFC9-3436-038A-9847538F0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49763"/>
            <a:ext cx="10694437" cy="492040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marL="0" indent="0" algn="just">
              <a:spcBef>
                <a:spcPct val="7000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Syntax is : </a:t>
            </a:r>
            <a:r>
              <a:rPr lang="en-US" b="0" i="0" dirty="0">
                <a:solidFill>
                  <a:srgbClr val="0070C0"/>
                </a:solidFill>
                <a:effectLst/>
                <a:latin typeface="inter-regular"/>
              </a:rPr>
              <a:t>(argument-list) -&gt; {body}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lambda expression is consisted of three components.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1) Argument-list: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can be empty or non-empty as well.</a:t>
            </a:r>
          </a:p>
          <a:p>
            <a:pPr lvl="1"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2) Arrow-token: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used to link arguments-list and body of expression.</a:t>
            </a:r>
          </a:p>
          <a:p>
            <a:pPr lvl="1"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3) Body: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contains expressions and statements for lambda expression.</a:t>
            </a:r>
          </a:p>
          <a:p>
            <a:pPr algn="just">
              <a:spcBef>
                <a:spcPct val="700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Example 1 : () -&gt; { // body }		//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No Parameter Syntax</a:t>
            </a:r>
          </a:p>
          <a:p>
            <a:pPr algn="just">
              <a:spcBef>
                <a:spcPct val="700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Example 2 : (p1) -&gt; { // body }		//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ne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Parameter Syntax</a:t>
            </a:r>
          </a:p>
          <a:p>
            <a:pPr algn="just">
              <a:spcBef>
                <a:spcPct val="700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Example 3 : (p1,p2) -&gt; { // body }	//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Two Parameter Syntax</a:t>
            </a:r>
          </a:p>
          <a:p>
            <a:pPr algn="just">
              <a:spcBef>
                <a:spcPct val="70000"/>
              </a:spcBef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spcBef>
                <a:spcPct val="70000"/>
              </a:spcBef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spcBef>
                <a:spcPct val="7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06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Example (zero parameter)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670C3-FB2D-09F9-6ED9-6245730B0B75}"/>
              </a:ext>
            </a:extLst>
          </p:cNvPr>
          <p:cNvSpPr txBox="1"/>
          <p:nvPr/>
        </p:nvSpPr>
        <p:spPr>
          <a:xfrm>
            <a:off x="2953917" y="1339592"/>
            <a:ext cx="609755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46464"/>
                </a:solidFill>
                <a:effectLst/>
                <a:latin typeface="inter-regular"/>
              </a:rPr>
              <a:t>@FunctionalInterface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//It is optional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Drawable{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width=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draw();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args)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{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Drawable d2 = ()-&gt;{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"Drawing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Drawable.width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d2.draw();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8786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Example (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sz="4400" b="1" dirty="0">
                <a:solidFill>
                  <a:srgbClr val="FF0000"/>
                </a:solidFill>
              </a:rPr>
              <a:t> parameter)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A2BA4-2301-2A8A-A09A-996BB718AD4E}"/>
              </a:ext>
            </a:extLst>
          </p:cNvPr>
          <p:cNvSpPr txBox="1"/>
          <p:nvPr/>
        </p:nvSpPr>
        <p:spPr>
          <a:xfrm>
            <a:off x="2796852" y="1225689"/>
            <a:ext cx="609755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MyInterface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Welcome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(String name);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args)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Lambda expression with single parameter.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MyInterface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 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1 = (name)-&gt; 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"Hello,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+name;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System.out.println(m1.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Welcome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“MCA"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5108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Example (two parameter)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EB37C-A7F0-3F40-9EEC-A18FAD4E2894}"/>
              </a:ext>
            </a:extLst>
          </p:cNvPr>
          <p:cNvSpPr txBox="1"/>
          <p:nvPr/>
        </p:nvSpPr>
        <p:spPr>
          <a:xfrm>
            <a:off x="2737758" y="1093064"/>
            <a:ext cx="69925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Addable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args)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Multiple parameters in lambda expression without return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Addable ad1 = 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 -&gt;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System.out.println(ad1.add(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200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      // Multiple parameters in lambda expression with return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Addable ad2=(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b)-&gt;{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   		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  		 };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System.out.println(ad2.add(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-20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0575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Example with </a:t>
            </a:r>
            <a:r>
              <a:rPr lang="en-US" sz="4400" b="1" dirty="0" err="1">
                <a:solidFill>
                  <a:srgbClr val="FF0000"/>
                </a:solidFill>
              </a:rPr>
              <a:t>forEach</a:t>
            </a:r>
            <a:r>
              <a:rPr lang="en-US" sz="4400" b="1" dirty="0">
                <a:solidFill>
                  <a:srgbClr val="FF0000"/>
                </a:solidFill>
              </a:rPr>
              <a:t> Loop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482D1-AA78-9268-C711-873ACB3E7398}"/>
              </a:ext>
            </a:extLst>
          </p:cNvPr>
          <p:cNvSpPr txBox="1"/>
          <p:nvPr/>
        </p:nvSpPr>
        <p:spPr>
          <a:xfrm>
            <a:off x="3048778" y="1305342"/>
            <a:ext cx="609755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args)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{        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ArrayList&lt;String&gt; list=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ArrayList&lt;String&gt;();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ankit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mayank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irfan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"jai"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list.forEach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(n)-&gt;System.out.println(n)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40564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1" y="136525"/>
            <a:ext cx="11027229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sz="4400" b="1" dirty="0">
                <a:solidFill>
                  <a:srgbClr val="FF0000"/>
                </a:solidFill>
              </a:rPr>
              <a:t>mplementing Threads using Lambda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sz="4400" b="1" dirty="0">
                <a:solidFill>
                  <a:srgbClr val="FF0000"/>
                </a:solidFill>
              </a:rPr>
              <a:t>xpressions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1DD881-3030-1617-34B8-08848DDF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590261"/>
            <a:ext cx="9713843" cy="488207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dirty="0"/>
              <a:t>We make use of the </a:t>
            </a:r>
            <a:r>
              <a:rPr lang="en-US" sz="2400" b="1" dirty="0"/>
              <a:t>Runnable Interface</a:t>
            </a:r>
            <a:r>
              <a:rPr lang="en-US" sz="2400" dirty="0"/>
              <a:t>. As it is a </a:t>
            </a:r>
            <a:r>
              <a:rPr lang="en-US" sz="2400" u="sng" dirty="0"/>
              <a:t>Functional Interface</a:t>
            </a:r>
            <a:r>
              <a:rPr lang="en-US" sz="2400" dirty="0"/>
              <a:t>, Lambda expressions can be used. The following steps are performed to achieve the task:</a:t>
            </a:r>
          </a:p>
          <a:p>
            <a:pPr algn="just" fontAlgn="base"/>
            <a:r>
              <a:rPr lang="en-US" sz="2400" dirty="0"/>
              <a:t>Create the </a:t>
            </a:r>
            <a:r>
              <a:rPr lang="en-US" sz="2400" u="sng" dirty="0"/>
              <a:t>Runnable</a:t>
            </a:r>
            <a:r>
              <a:rPr lang="en-US" sz="2400" dirty="0"/>
              <a:t> interface reference and write the Lambda expression for the run() method.</a:t>
            </a:r>
          </a:p>
          <a:p>
            <a:pPr algn="just" fontAlgn="base"/>
            <a:r>
              <a:rPr lang="en-US" sz="2400" dirty="0"/>
              <a:t>Create a </a:t>
            </a:r>
            <a:r>
              <a:rPr lang="en-US" sz="2400" u="sng" dirty="0"/>
              <a:t>Thread</a:t>
            </a:r>
            <a:r>
              <a:rPr lang="en-US" sz="2400" dirty="0"/>
              <a:t> class object passing the above-created reference of the Runnable interface since the start() method is defined in the Thread class its object needs to be created.</a:t>
            </a:r>
          </a:p>
          <a:p>
            <a:pPr algn="just" fontAlgn="base"/>
            <a:r>
              <a:rPr lang="en-US" sz="2400" dirty="0"/>
              <a:t>Invoke the start() method to run the thread.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2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</a:t>
            </a:r>
            <a:r>
              <a:rPr lang="en-US" b="1" dirty="0">
                <a:solidFill>
                  <a:srgbClr val="FF0000"/>
                </a:solidFill>
              </a:rPr>
              <a:t>for Thread Creation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D9A12-5EE5-87D9-A9E9-58AE1749AC69}"/>
              </a:ext>
            </a:extLst>
          </p:cNvPr>
          <p:cNvSpPr txBox="1"/>
          <p:nvPr/>
        </p:nvSpPr>
        <p:spPr>
          <a:xfrm>
            <a:off x="2834174" y="1183600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main(String[] args)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//Thread Example without lambda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Runnable r1=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Runnable(){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run(){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"Thread1 is running..."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Thread(r1);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//Thread Example with lambda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Runnable r2=()-&gt;{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"Thread2 is running..."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Thread(r2);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866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969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erdana</vt:lpstr>
      <vt:lpstr>inter-bold</vt:lpstr>
      <vt:lpstr>inter-regular</vt:lpstr>
      <vt:lpstr>Wingdings</vt:lpstr>
      <vt:lpstr>Office Theme</vt:lpstr>
      <vt:lpstr>CAP477  PROGRAMMING IN JAVA (UNIT 4) </vt:lpstr>
      <vt:lpstr>Lambda Expression in Java</vt:lpstr>
      <vt:lpstr>Lambda Expression Syntax</vt:lpstr>
      <vt:lpstr>Lambda Expression Example (zero parameter)</vt:lpstr>
      <vt:lpstr>Lambda Expression Example (one parameter)</vt:lpstr>
      <vt:lpstr>Lambda Expression Example (two parameter)</vt:lpstr>
      <vt:lpstr>Lambda Expression Example with forEach Loop</vt:lpstr>
      <vt:lpstr>Implementing Threads using Lambda Expressions</vt:lpstr>
      <vt:lpstr>Lambda Expression for Thread Creation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93</cp:revision>
  <dcterms:created xsi:type="dcterms:W3CDTF">2024-02-11T13:03:28Z</dcterms:created>
  <dcterms:modified xsi:type="dcterms:W3CDTF">2024-03-28T19:22:45Z</dcterms:modified>
</cp:coreProperties>
</file>