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66" r:id="rId6"/>
    <p:sldId id="267" r:id="rId7"/>
    <p:sldId id="268" r:id="rId8"/>
    <p:sldId id="270" r:id="rId9"/>
    <p:sldId id="288" r:id="rId10"/>
    <p:sldId id="289" r:id="rId11"/>
    <p:sldId id="274" r:id="rId12"/>
    <p:sldId id="290" r:id="rId13"/>
    <p:sldId id="291" r:id="rId14"/>
    <p:sldId id="278" r:id="rId15"/>
    <p:sldId id="292" r:id="rId16"/>
    <p:sldId id="293" r:id="rId17"/>
    <p:sldId id="282" r:id="rId18"/>
    <p:sldId id="294" r:id="rId19"/>
    <p:sldId id="295" r:id="rId20"/>
    <p:sldId id="297" r:id="rId21"/>
    <p:sldId id="298" r:id="rId22"/>
    <p:sldId id="303" r:id="rId23"/>
    <p:sldId id="301" r:id="rId24"/>
    <p:sldId id="302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2E015-0588-40A0-B75C-40AAD4AAA6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53039-0A57-42CF-ACED-7A7FFCAEB231}">
      <dgm:prSet/>
      <dgm:spPr/>
      <dgm:t>
        <a:bodyPr/>
        <a:lstStyle/>
        <a:p>
          <a:r>
            <a:rPr lang="en-US" dirty="0"/>
            <a:t>Definition of conditional statements: </a:t>
          </a:r>
        </a:p>
      </dgm:t>
    </dgm:pt>
    <dgm:pt modelId="{6FF76B8D-C220-4A15-8F18-94BF891E38CA}" type="parTrans" cxnId="{3A14053A-2E6B-4843-8201-142B603EE5AE}">
      <dgm:prSet/>
      <dgm:spPr/>
      <dgm:t>
        <a:bodyPr/>
        <a:lstStyle/>
        <a:p>
          <a:endParaRPr lang="en-US"/>
        </a:p>
      </dgm:t>
    </dgm:pt>
    <dgm:pt modelId="{BF6C13A7-97F1-4F74-80CD-75FDB57D6F8E}" type="sibTrans" cxnId="{3A14053A-2E6B-4843-8201-142B603EE5AE}">
      <dgm:prSet/>
      <dgm:spPr/>
      <dgm:t>
        <a:bodyPr/>
        <a:lstStyle/>
        <a:p>
          <a:endParaRPr lang="en-US"/>
        </a:p>
      </dgm:t>
    </dgm:pt>
    <dgm:pt modelId="{67B1864D-C074-431A-BAA5-50268E6AD177}">
      <dgm:prSet/>
      <dgm:spPr/>
      <dgm:t>
        <a:bodyPr/>
        <a:lstStyle/>
        <a:p>
          <a:r>
            <a:rPr lang="en-US" dirty="0"/>
            <a:t>Importance of conditional statements in programming</a:t>
          </a:r>
        </a:p>
      </dgm:t>
    </dgm:pt>
    <dgm:pt modelId="{2D366FFA-31CB-4ABA-9439-0C918A79D9E4}" type="parTrans" cxnId="{7ED7807F-43F2-44D4-B4C0-FBCF20A9788B}">
      <dgm:prSet/>
      <dgm:spPr/>
      <dgm:t>
        <a:bodyPr/>
        <a:lstStyle/>
        <a:p>
          <a:endParaRPr lang="en-US"/>
        </a:p>
      </dgm:t>
    </dgm:pt>
    <dgm:pt modelId="{5B4A8D7A-2B6C-4758-BCF1-E09EE3E74ECA}" type="sibTrans" cxnId="{7ED7807F-43F2-44D4-B4C0-FBCF20A9788B}">
      <dgm:prSet/>
      <dgm:spPr/>
      <dgm:t>
        <a:bodyPr/>
        <a:lstStyle/>
        <a:p>
          <a:endParaRPr lang="en-US"/>
        </a:p>
      </dgm:t>
    </dgm:pt>
    <dgm:pt modelId="{7D435C29-E8B0-4605-99D8-10D76568AEED}">
      <dgm:prSet/>
      <dgm:spPr/>
      <dgm:t>
        <a:bodyPr/>
        <a:lstStyle/>
        <a:p>
          <a:r>
            <a:rPr lang="en-US" dirty="0"/>
            <a:t>Overview of if/else and switch-case constructs</a:t>
          </a:r>
        </a:p>
      </dgm:t>
    </dgm:pt>
    <dgm:pt modelId="{4315B5A2-78F0-43D2-90F2-49A9ABD0D2B3}" type="parTrans" cxnId="{0EC5FD96-FF76-417F-9EA2-87B7D960B3E6}">
      <dgm:prSet/>
      <dgm:spPr/>
      <dgm:t>
        <a:bodyPr/>
        <a:lstStyle/>
        <a:p>
          <a:endParaRPr lang="en-US"/>
        </a:p>
      </dgm:t>
    </dgm:pt>
    <dgm:pt modelId="{97E08261-3EDF-4A5A-ACCD-15E8EC190C72}" type="sibTrans" cxnId="{0EC5FD96-FF76-417F-9EA2-87B7D960B3E6}">
      <dgm:prSet/>
      <dgm:spPr/>
      <dgm:t>
        <a:bodyPr/>
        <a:lstStyle/>
        <a:p>
          <a:endParaRPr lang="en-US"/>
        </a:p>
      </dgm:t>
    </dgm:pt>
    <dgm:pt modelId="{C8BCE48D-2EFF-4F9B-B5F6-835C55AEFFA4}" type="pres">
      <dgm:prSet presAssocID="{97C2E015-0588-40A0-B75C-40AAD4AAA638}" presName="root" presStyleCnt="0">
        <dgm:presLayoutVars>
          <dgm:dir/>
          <dgm:resizeHandles val="exact"/>
        </dgm:presLayoutVars>
      </dgm:prSet>
      <dgm:spPr/>
    </dgm:pt>
    <dgm:pt modelId="{D15C0CA7-CE2C-44CC-93E4-13386126775C}" type="pres">
      <dgm:prSet presAssocID="{9DF53039-0A57-42CF-ACED-7A7FFCAEB231}" presName="compNode" presStyleCnt="0"/>
      <dgm:spPr/>
    </dgm:pt>
    <dgm:pt modelId="{C66478F9-C825-4F96-B823-7F2B3BA2276F}" type="pres">
      <dgm:prSet presAssocID="{9DF53039-0A57-42CF-ACED-7A7FFCAEB2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F59CB2-ED74-437F-8CAE-3151A6CB1E2E}" type="pres">
      <dgm:prSet presAssocID="{9DF53039-0A57-42CF-ACED-7A7FFCAEB231}" presName="spaceRect" presStyleCnt="0"/>
      <dgm:spPr/>
    </dgm:pt>
    <dgm:pt modelId="{878D7FB9-6343-4A7E-92A4-6AEFCBA37CF0}" type="pres">
      <dgm:prSet presAssocID="{9DF53039-0A57-42CF-ACED-7A7FFCAEB231}" presName="textRect" presStyleLbl="revTx" presStyleIdx="0" presStyleCnt="3">
        <dgm:presLayoutVars>
          <dgm:chMax val="1"/>
          <dgm:chPref val="1"/>
        </dgm:presLayoutVars>
      </dgm:prSet>
      <dgm:spPr/>
    </dgm:pt>
    <dgm:pt modelId="{67D29520-2223-4401-A63D-A00C22A576FF}" type="pres">
      <dgm:prSet presAssocID="{BF6C13A7-97F1-4F74-80CD-75FDB57D6F8E}" presName="sibTrans" presStyleCnt="0"/>
      <dgm:spPr/>
    </dgm:pt>
    <dgm:pt modelId="{DC13D0B0-9666-4A52-87F6-D5C3FEBFCE3C}" type="pres">
      <dgm:prSet presAssocID="{67B1864D-C074-431A-BAA5-50268E6AD177}" presName="compNode" presStyleCnt="0"/>
      <dgm:spPr/>
    </dgm:pt>
    <dgm:pt modelId="{8F671BD9-2E53-467C-B368-E8AFD39066B7}" type="pres">
      <dgm:prSet presAssocID="{67B1864D-C074-431A-BAA5-50268E6AD1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FCD817-5F3F-4C3F-A701-C84753371215}" type="pres">
      <dgm:prSet presAssocID="{67B1864D-C074-431A-BAA5-50268E6AD177}" presName="spaceRect" presStyleCnt="0"/>
      <dgm:spPr/>
    </dgm:pt>
    <dgm:pt modelId="{821655D7-B29D-4BF7-9B8A-055B5D4BFFD6}" type="pres">
      <dgm:prSet presAssocID="{67B1864D-C074-431A-BAA5-50268E6AD177}" presName="textRect" presStyleLbl="revTx" presStyleIdx="1" presStyleCnt="3">
        <dgm:presLayoutVars>
          <dgm:chMax val="1"/>
          <dgm:chPref val="1"/>
        </dgm:presLayoutVars>
      </dgm:prSet>
      <dgm:spPr/>
    </dgm:pt>
    <dgm:pt modelId="{2882D5D9-A936-4E82-BB00-E1C40DF71E99}" type="pres">
      <dgm:prSet presAssocID="{5B4A8D7A-2B6C-4758-BCF1-E09EE3E74ECA}" presName="sibTrans" presStyleCnt="0"/>
      <dgm:spPr/>
    </dgm:pt>
    <dgm:pt modelId="{582BBE5F-100B-4ABD-ADA5-A7AF6F5F9255}" type="pres">
      <dgm:prSet presAssocID="{7D435C29-E8B0-4605-99D8-10D76568AEED}" presName="compNode" presStyleCnt="0"/>
      <dgm:spPr/>
    </dgm:pt>
    <dgm:pt modelId="{77CC59F2-1E2C-4F0F-AE9C-9D0C6CCC6CB2}" type="pres">
      <dgm:prSet presAssocID="{7D435C29-E8B0-4605-99D8-10D76568AE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6442C36-EAAD-4ABE-B9B6-1DA2CB3DA16E}" type="pres">
      <dgm:prSet presAssocID="{7D435C29-E8B0-4605-99D8-10D76568AEED}" presName="spaceRect" presStyleCnt="0"/>
      <dgm:spPr/>
    </dgm:pt>
    <dgm:pt modelId="{471CC7A6-F5EB-46AB-B9C5-F1D31336FF83}" type="pres">
      <dgm:prSet presAssocID="{7D435C29-E8B0-4605-99D8-10D76568AE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901D11-068A-4D71-866F-3D884579F70B}" type="presOf" srcId="{97C2E015-0588-40A0-B75C-40AAD4AAA638}" destId="{C8BCE48D-2EFF-4F9B-B5F6-835C55AEFFA4}" srcOrd="0" destOrd="0" presId="urn:microsoft.com/office/officeart/2018/2/layout/IconLabelList"/>
    <dgm:cxn modelId="{5370C817-83F6-4F1C-8ABB-CFD4F5B965E7}" type="presOf" srcId="{67B1864D-C074-431A-BAA5-50268E6AD177}" destId="{821655D7-B29D-4BF7-9B8A-055B5D4BFFD6}" srcOrd="0" destOrd="0" presId="urn:microsoft.com/office/officeart/2018/2/layout/IconLabelList"/>
    <dgm:cxn modelId="{35DD2E36-CA14-4ECD-BCC2-EFF5F92D626A}" type="presOf" srcId="{7D435C29-E8B0-4605-99D8-10D76568AEED}" destId="{471CC7A6-F5EB-46AB-B9C5-F1D31336FF83}" srcOrd="0" destOrd="0" presId="urn:microsoft.com/office/officeart/2018/2/layout/IconLabelList"/>
    <dgm:cxn modelId="{3A14053A-2E6B-4843-8201-142B603EE5AE}" srcId="{97C2E015-0588-40A0-B75C-40AAD4AAA638}" destId="{9DF53039-0A57-42CF-ACED-7A7FFCAEB231}" srcOrd="0" destOrd="0" parTransId="{6FF76B8D-C220-4A15-8F18-94BF891E38CA}" sibTransId="{BF6C13A7-97F1-4F74-80CD-75FDB57D6F8E}"/>
    <dgm:cxn modelId="{7ED7807F-43F2-44D4-B4C0-FBCF20A9788B}" srcId="{97C2E015-0588-40A0-B75C-40AAD4AAA638}" destId="{67B1864D-C074-431A-BAA5-50268E6AD177}" srcOrd="1" destOrd="0" parTransId="{2D366FFA-31CB-4ABA-9439-0C918A79D9E4}" sibTransId="{5B4A8D7A-2B6C-4758-BCF1-E09EE3E74ECA}"/>
    <dgm:cxn modelId="{0EC5FD96-FF76-417F-9EA2-87B7D960B3E6}" srcId="{97C2E015-0588-40A0-B75C-40AAD4AAA638}" destId="{7D435C29-E8B0-4605-99D8-10D76568AEED}" srcOrd="2" destOrd="0" parTransId="{4315B5A2-78F0-43D2-90F2-49A9ABD0D2B3}" sibTransId="{97E08261-3EDF-4A5A-ACCD-15E8EC190C72}"/>
    <dgm:cxn modelId="{50F871A1-25AD-465C-944E-11ACA16C5D68}" type="presOf" srcId="{9DF53039-0A57-42CF-ACED-7A7FFCAEB231}" destId="{878D7FB9-6343-4A7E-92A4-6AEFCBA37CF0}" srcOrd="0" destOrd="0" presId="urn:microsoft.com/office/officeart/2018/2/layout/IconLabelList"/>
    <dgm:cxn modelId="{7A8FA0EF-424A-450B-AE06-0BBB88FFD766}" type="presParOf" srcId="{C8BCE48D-2EFF-4F9B-B5F6-835C55AEFFA4}" destId="{D15C0CA7-CE2C-44CC-93E4-13386126775C}" srcOrd="0" destOrd="0" presId="urn:microsoft.com/office/officeart/2018/2/layout/IconLabelList"/>
    <dgm:cxn modelId="{54FEF5B5-2D1F-4BEF-A03B-7AE497590A0B}" type="presParOf" srcId="{D15C0CA7-CE2C-44CC-93E4-13386126775C}" destId="{C66478F9-C825-4F96-B823-7F2B3BA2276F}" srcOrd="0" destOrd="0" presId="urn:microsoft.com/office/officeart/2018/2/layout/IconLabelList"/>
    <dgm:cxn modelId="{F4D4122B-EBC8-4564-9626-A60C92592FD9}" type="presParOf" srcId="{D15C0CA7-CE2C-44CC-93E4-13386126775C}" destId="{FDF59CB2-ED74-437F-8CAE-3151A6CB1E2E}" srcOrd="1" destOrd="0" presId="urn:microsoft.com/office/officeart/2018/2/layout/IconLabelList"/>
    <dgm:cxn modelId="{96E9BAA9-6ACD-4092-9280-286601AB344F}" type="presParOf" srcId="{D15C0CA7-CE2C-44CC-93E4-13386126775C}" destId="{878D7FB9-6343-4A7E-92A4-6AEFCBA37CF0}" srcOrd="2" destOrd="0" presId="urn:microsoft.com/office/officeart/2018/2/layout/IconLabelList"/>
    <dgm:cxn modelId="{FBF0BEE7-B372-4ADE-8352-969D4C050F10}" type="presParOf" srcId="{C8BCE48D-2EFF-4F9B-B5F6-835C55AEFFA4}" destId="{67D29520-2223-4401-A63D-A00C22A576FF}" srcOrd="1" destOrd="0" presId="urn:microsoft.com/office/officeart/2018/2/layout/IconLabelList"/>
    <dgm:cxn modelId="{F24FB498-6A7A-4FD5-94DE-3BC7B24B4905}" type="presParOf" srcId="{C8BCE48D-2EFF-4F9B-B5F6-835C55AEFFA4}" destId="{DC13D0B0-9666-4A52-87F6-D5C3FEBFCE3C}" srcOrd="2" destOrd="0" presId="urn:microsoft.com/office/officeart/2018/2/layout/IconLabelList"/>
    <dgm:cxn modelId="{E1B03FE3-4E8B-4B9F-AE37-C363246DDFCB}" type="presParOf" srcId="{DC13D0B0-9666-4A52-87F6-D5C3FEBFCE3C}" destId="{8F671BD9-2E53-467C-B368-E8AFD39066B7}" srcOrd="0" destOrd="0" presId="urn:microsoft.com/office/officeart/2018/2/layout/IconLabelList"/>
    <dgm:cxn modelId="{8CB13724-7AE2-4906-AA0B-DE8962D68BF1}" type="presParOf" srcId="{DC13D0B0-9666-4A52-87F6-D5C3FEBFCE3C}" destId="{47FCD817-5F3F-4C3F-A701-C84753371215}" srcOrd="1" destOrd="0" presId="urn:microsoft.com/office/officeart/2018/2/layout/IconLabelList"/>
    <dgm:cxn modelId="{84FAD3ED-0E43-4207-9152-9E830C64C6A9}" type="presParOf" srcId="{DC13D0B0-9666-4A52-87F6-D5C3FEBFCE3C}" destId="{821655D7-B29D-4BF7-9B8A-055B5D4BFFD6}" srcOrd="2" destOrd="0" presId="urn:microsoft.com/office/officeart/2018/2/layout/IconLabelList"/>
    <dgm:cxn modelId="{2C13BF2C-E39A-4914-B2C2-8208E335B55C}" type="presParOf" srcId="{C8BCE48D-2EFF-4F9B-B5F6-835C55AEFFA4}" destId="{2882D5D9-A936-4E82-BB00-E1C40DF71E99}" srcOrd="3" destOrd="0" presId="urn:microsoft.com/office/officeart/2018/2/layout/IconLabelList"/>
    <dgm:cxn modelId="{8413AC55-E36C-4217-9C89-B8AD43363B98}" type="presParOf" srcId="{C8BCE48D-2EFF-4F9B-B5F6-835C55AEFFA4}" destId="{582BBE5F-100B-4ABD-ADA5-A7AF6F5F9255}" srcOrd="4" destOrd="0" presId="urn:microsoft.com/office/officeart/2018/2/layout/IconLabelList"/>
    <dgm:cxn modelId="{1A0887A6-BA67-4F25-B335-1994500AE0EF}" type="presParOf" srcId="{582BBE5F-100B-4ABD-ADA5-A7AF6F5F9255}" destId="{77CC59F2-1E2C-4F0F-AE9C-9D0C6CCC6CB2}" srcOrd="0" destOrd="0" presId="urn:microsoft.com/office/officeart/2018/2/layout/IconLabelList"/>
    <dgm:cxn modelId="{365CA640-2648-4128-BEC5-120D5FEE3167}" type="presParOf" srcId="{582BBE5F-100B-4ABD-ADA5-A7AF6F5F9255}" destId="{66442C36-EAAD-4ABE-B9B6-1DA2CB3DA16E}" srcOrd="1" destOrd="0" presId="urn:microsoft.com/office/officeart/2018/2/layout/IconLabelList"/>
    <dgm:cxn modelId="{C4654500-553B-4CF3-AB49-183CCD1B77D6}" type="presParOf" srcId="{582BBE5F-100B-4ABD-ADA5-A7AF6F5F9255}" destId="{471CC7A6-F5EB-46AB-B9C5-F1D31336FF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C4F42-4827-4444-9E5A-84CC1E6F25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F6F8BE-5224-4836-A101-FCDD76C19ACB}">
      <dgm:prSet/>
      <dgm:spPr/>
      <dgm:t>
        <a:bodyPr/>
        <a:lstStyle/>
        <a:p>
          <a:r>
            <a:rPr lang="en-US"/>
            <a:t>The if statement is a fundamental control flow statement in Java used for decision-making</a:t>
          </a:r>
        </a:p>
      </dgm:t>
    </dgm:pt>
    <dgm:pt modelId="{76ADA29B-F640-4E9C-9E03-C9128E30595C}" type="parTrans" cxnId="{8BC9273B-C916-4BBF-BD26-E772D25688FB}">
      <dgm:prSet/>
      <dgm:spPr/>
      <dgm:t>
        <a:bodyPr/>
        <a:lstStyle/>
        <a:p>
          <a:endParaRPr lang="en-US"/>
        </a:p>
      </dgm:t>
    </dgm:pt>
    <dgm:pt modelId="{AFAA4900-51E6-4B3F-BF0F-01F245FF8FB8}" type="sibTrans" cxnId="{8BC9273B-C916-4BBF-BD26-E772D25688FB}">
      <dgm:prSet/>
      <dgm:spPr/>
      <dgm:t>
        <a:bodyPr/>
        <a:lstStyle/>
        <a:p>
          <a:endParaRPr lang="en-US"/>
        </a:p>
      </dgm:t>
    </dgm:pt>
    <dgm:pt modelId="{4A4CE05B-3C19-4D8B-ADF8-B6A7B3BEAE93}">
      <dgm:prSet/>
      <dgm:spPr/>
      <dgm:t>
        <a:bodyPr/>
        <a:lstStyle/>
        <a:p>
          <a:r>
            <a:rPr lang="en-US"/>
            <a:t>It allows a program to execute a certain block of code only if a specified condition is true</a:t>
          </a:r>
        </a:p>
      </dgm:t>
    </dgm:pt>
    <dgm:pt modelId="{E6894F7D-424A-4259-A3A0-D23986BA3461}" type="parTrans" cxnId="{879DDF19-6149-44D2-9CD7-B2A4E343AA6E}">
      <dgm:prSet/>
      <dgm:spPr/>
      <dgm:t>
        <a:bodyPr/>
        <a:lstStyle/>
        <a:p>
          <a:endParaRPr lang="en-US"/>
        </a:p>
      </dgm:t>
    </dgm:pt>
    <dgm:pt modelId="{1A74168C-DC65-44AB-9F76-FAEEEBE3AD9A}" type="sibTrans" cxnId="{879DDF19-6149-44D2-9CD7-B2A4E343AA6E}">
      <dgm:prSet/>
      <dgm:spPr/>
      <dgm:t>
        <a:bodyPr/>
        <a:lstStyle/>
        <a:p>
          <a:endParaRPr lang="en-US"/>
        </a:p>
      </dgm:t>
    </dgm:pt>
    <dgm:pt modelId="{4AAB8ECE-33C4-4305-9488-A40477D953E7}" type="pres">
      <dgm:prSet presAssocID="{398C4F42-4827-4444-9E5A-84CC1E6F25B7}" presName="outerComposite" presStyleCnt="0">
        <dgm:presLayoutVars>
          <dgm:chMax val="5"/>
          <dgm:dir/>
          <dgm:resizeHandles val="exact"/>
        </dgm:presLayoutVars>
      </dgm:prSet>
      <dgm:spPr/>
    </dgm:pt>
    <dgm:pt modelId="{B556F904-C868-4A51-AF5B-A3AE73BF590C}" type="pres">
      <dgm:prSet presAssocID="{398C4F42-4827-4444-9E5A-84CC1E6F25B7}" presName="dummyMaxCanvas" presStyleCnt="0">
        <dgm:presLayoutVars/>
      </dgm:prSet>
      <dgm:spPr/>
    </dgm:pt>
    <dgm:pt modelId="{7CFB0DD4-B70F-4984-B655-20B147108D34}" type="pres">
      <dgm:prSet presAssocID="{398C4F42-4827-4444-9E5A-84CC1E6F25B7}" presName="TwoNodes_1" presStyleLbl="node1" presStyleIdx="0" presStyleCnt="2">
        <dgm:presLayoutVars>
          <dgm:bulletEnabled val="1"/>
        </dgm:presLayoutVars>
      </dgm:prSet>
      <dgm:spPr/>
    </dgm:pt>
    <dgm:pt modelId="{4457A79D-E990-4A00-9C15-BDE1931120D0}" type="pres">
      <dgm:prSet presAssocID="{398C4F42-4827-4444-9E5A-84CC1E6F25B7}" presName="TwoNodes_2" presStyleLbl="node1" presStyleIdx="1" presStyleCnt="2">
        <dgm:presLayoutVars>
          <dgm:bulletEnabled val="1"/>
        </dgm:presLayoutVars>
      </dgm:prSet>
      <dgm:spPr/>
    </dgm:pt>
    <dgm:pt modelId="{D7A612AC-F43A-40FE-9880-757E15990CC0}" type="pres">
      <dgm:prSet presAssocID="{398C4F42-4827-4444-9E5A-84CC1E6F25B7}" presName="TwoConn_1-2" presStyleLbl="fgAccFollowNode1" presStyleIdx="0" presStyleCnt="1">
        <dgm:presLayoutVars>
          <dgm:bulletEnabled val="1"/>
        </dgm:presLayoutVars>
      </dgm:prSet>
      <dgm:spPr/>
    </dgm:pt>
    <dgm:pt modelId="{A10D85C9-A370-431A-BDA1-BA8CEC0CCDB7}" type="pres">
      <dgm:prSet presAssocID="{398C4F42-4827-4444-9E5A-84CC1E6F25B7}" presName="TwoNodes_1_text" presStyleLbl="node1" presStyleIdx="1" presStyleCnt="2">
        <dgm:presLayoutVars>
          <dgm:bulletEnabled val="1"/>
        </dgm:presLayoutVars>
      </dgm:prSet>
      <dgm:spPr/>
    </dgm:pt>
    <dgm:pt modelId="{83B29D56-E05A-416E-A22A-B39880EC5466}" type="pres">
      <dgm:prSet presAssocID="{398C4F42-4827-4444-9E5A-84CC1E6F25B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79DDF19-6149-44D2-9CD7-B2A4E343AA6E}" srcId="{398C4F42-4827-4444-9E5A-84CC1E6F25B7}" destId="{4A4CE05B-3C19-4D8B-ADF8-B6A7B3BEAE93}" srcOrd="1" destOrd="0" parTransId="{E6894F7D-424A-4259-A3A0-D23986BA3461}" sibTransId="{1A74168C-DC65-44AB-9F76-FAEEEBE3AD9A}"/>
    <dgm:cxn modelId="{04C3AE22-DB84-4F73-A2EB-959385046B4C}" type="presOf" srcId="{4A4CE05B-3C19-4D8B-ADF8-B6A7B3BEAE93}" destId="{83B29D56-E05A-416E-A22A-B39880EC5466}" srcOrd="1" destOrd="0" presId="urn:microsoft.com/office/officeart/2005/8/layout/vProcess5"/>
    <dgm:cxn modelId="{CFDA1A29-8294-402C-9004-9B8BDFB8016E}" type="presOf" srcId="{4A4CE05B-3C19-4D8B-ADF8-B6A7B3BEAE93}" destId="{4457A79D-E990-4A00-9C15-BDE1931120D0}" srcOrd="0" destOrd="0" presId="urn:microsoft.com/office/officeart/2005/8/layout/vProcess5"/>
    <dgm:cxn modelId="{D15FCC37-81B2-43E7-8C36-01970700084F}" type="presOf" srcId="{AFAA4900-51E6-4B3F-BF0F-01F245FF8FB8}" destId="{D7A612AC-F43A-40FE-9880-757E15990CC0}" srcOrd="0" destOrd="0" presId="urn:microsoft.com/office/officeart/2005/8/layout/vProcess5"/>
    <dgm:cxn modelId="{8BC9273B-C916-4BBF-BD26-E772D25688FB}" srcId="{398C4F42-4827-4444-9E5A-84CC1E6F25B7}" destId="{8AF6F8BE-5224-4836-A101-FCDD76C19ACB}" srcOrd="0" destOrd="0" parTransId="{76ADA29B-F640-4E9C-9E03-C9128E30595C}" sibTransId="{AFAA4900-51E6-4B3F-BF0F-01F245FF8FB8}"/>
    <dgm:cxn modelId="{B0455C60-2C4D-4CF0-AF96-6D4EEA4D5FBD}" type="presOf" srcId="{8AF6F8BE-5224-4836-A101-FCDD76C19ACB}" destId="{A10D85C9-A370-431A-BDA1-BA8CEC0CCDB7}" srcOrd="1" destOrd="0" presId="urn:microsoft.com/office/officeart/2005/8/layout/vProcess5"/>
    <dgm:cxn modelId="{64682688-719F-46BA-95C0-9CE6D181C764}" type="presOf" srcId="{398C4F42-4827-4444-9E5A-84CC1E6F25B7}" destId="{4AAB8ECE-33C4-4305-9488-A40477D953E7}" srcOrd="0" destOrd="0" presId="urn:microsoft.com/office/officeart/2005/8/layout/vProcess5"/>
    <dgm:cxn modelId="{B00D6AC8-1331-4E12-A5F8-8DCA8EAB6B80}" type="presOf" srcId="{8AF6F8BE-5224-4836-A101-FCDD76C19ACB}" destId="{7CFB0DD4-B70F-4984-B655-20B147108D34}" srcOrd="0" destOrd="0" presId="urn:microsoft.com/office/officeart/2005/8/layout/vProcess5"/>
    <dgm:cxn modelId="{EC7D9FD8-B585-47D7-87F2-64DA2261B836}" type="presParOf" srcId="{4AAB8ECE-33C4-4305-9488-A40477D953E7}" destId="{B556F904-C868-4A51-AF5B-A3AE73BF590C}" srcOrd="0" destOrd="0" presId="urn:microsoft.com/office/officeart/2005/8/layout/vProcess5"/>
    <dgm:cxn modelId="{6167F3F8-4708-459D-9CB1-7C9A8D58864D}" type="presParOf" srcId="{4AAB8ECE-33C4-4305-9488-A40477D953E7}" destId="{7CFB0DD4-B70F-4984-B655-20B147108D34}" srcOrd="1" destOrd="0" presId="urn:microsoft.com/office/officeart/2005/8/layout/vProcess5"/>
    <dgm:cxn modelId="{3F6DDB62-BFA2-4D07-9F12-E0851A50AD4A}" type="presParOf" srcId="{4AAB8ECE-33C4-4305-9488-A40477D953E7}" destId="{4457A79D-E990-4A00-9C15-BDE1931120D0}" srcOrd="2" destOrd="0" presId="urn:microsoft.com/office/officeart/2005/8/layout/vProcess5"/>
    <dgm:cxn modelId="{5648B6CF-A67C-4C9D-9BDC-3D52B8C07930}" type="presParOf" srcId="{4AAB8ECE-33C4-4305-9488-A40477D953E7}" destId="{D7A612AC-F43A-40FE-9880-757E15990CC0}" srcOrd="3" destOrd="0" presId="urn:microsoft.com/office/officeart/2005/8/layout/vProcess5"/>
    <dgm:cxn modelId="{33226CA9-B33A-4B58-AEF4-E1135CB77B3E}" type="presParOf" srcId="{4AAB8ECE-33C4-4305-9488-A40477D953E7}" destId="{A10D85C9-A370-431A-BDA1-BA8CEC0CCDB7}" srcOrd="4" destOrd="0" presId="urn:microsoft.com/office/officeart/2005/8/layout/vProcess5"/>
    <dgm:cxn modelId="{317EB1F8-2D4E-4C5A-ACBF-B6A0CE553591}" type="presParOf" srcId="{4AAB8ECE-33C4-4305-9488-A40477D953E7}" destId="{83B29D56-E05A-416E-A22A-B39880EC54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4530F6-5E38-45FF-B7DA-79F4DEB0940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3641C95-75B7-49A7-9825-0AD068887F6A}">
      <dgm:prSet/>
      <dgm:spPr/>
      <dgm:t>
        <a:bodyPr/>
        <a:lstStyle/>
        <a:p>
          <a:r>
            <a:rPr lang="en-US"/>
            <a:t>The if-else statement extends the functionality of the if statement by providing an alternative block of code to execute when the condition is false</a:t>
          </a:r>
        </a:p>
      </dgm:t>
    </dgm:pt>
    <dgm:pt modelId="{5EADF035-8264-4A5E-8272-AEF1355C653D}" type="parTrans" cxnId="{F0CBEB2C-45E2-44E6-8B56-AA65155F51E8}">
      <dgm:prSet/>
      <dgm:spPr/>
      <dgm:t>
        <a:bodyPr/>
        <a:lstStyle/>
        <a:p>
          <a:endParaRPr lang="en-US"/>
        </a:p>
      </dgm:t>
    </dgm:pt>
    <dgm:pt modelId="{D23484DB-84D2-4B57-B52D-6C133B005942}" type="sibTrans" cxnId="{F0CBEB2C-45E2-44E6-8B56-AA65155F51E8}">
      <dgm:prSet/>
      <dgm:spPr/>
      <dgm:t>
        <a:bodyPr/>
        <a:lstStyle/>
        <a:p>
          <a:endParaRPr lang="en-US"/>
        </a:p>
      </dgm:t>
    </dgm:pt>
    <dgm:pt modelId="{97349A5A-C6F2-4204-A5C9-B387507312D9}">
      <dgm:prSet/>
      <dgm:spPr/>
      <dgm:t>
        <a:bodyPr/>
        <a:lstStyle/>
        <a:p>
          <a:r>
            <a:rPr lang="en-US"/>
            <a:t>It allows a program to choose between two different courses of action based on the result of a condition</a:t>
          </a:r>
        </a:p>
      </dgm:t>
    </dgm:pt>
    <dgm:pt modelId="{B5E9C9CE-29BC-435C-ACB7-16E5CA725523}" type="parTrans" cxnId="{07DA22EB-E3E7-408E-9940-36F57D7019D8}">
      <dgm:prSet/>
      <dgm:spPr/>
      <dgm:t>
        <a:bodyPr/>
        <a:lstStyle/>
        <a:p>
          <a:endParaRPr lang="en-US"/>
        </a:p>
      </dgm:t>
    </dgm:pt>
    <dgm:pt modelId="{D27982D8-D73F-4EC4-BEC1-363ED9725C1E}" type="sibTrans" cxnId="{07DA22EB-E3E7-408E-9940-36F57D7019D8}">
      <dgm:prSet/>
      <dgm:spPr/>
      <dgm:t>
        <a:bodyPr/>
        <a:lstStyle/>
        <a:p>
          <a:endParaRPr lang="en-US"/>
        </a:p>
      </dgm:t>
    </dgm:pt>
    <dgm:pt modelId="{860B49BC-2E46-4C92-98DF-1A91E1DB0B1A}" type="pres">
      <dgm:prSet presAssocID="{DF4530F6-5E38-45FF-B7DA-79F4DEB094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19C3D8-F3E0-46AB-B4F1-6F5AB67B4591}" type="pres">
      <dgm:prSet presAssocID="{23641C95-75B7-49A7-9825-0AD068887F6A}" presName="hierRoot1" presStyleCnt="0"/>
      <dgm:spPr/>
    </dgm:pt>
    <dgm:pt modelId="{262E18D8-8118-4A33-BB6B-58E982D89F6E}" type="pres">
      <dgm:prSet presAssocID="{23641C95-75B7-49A7-9825-0AD068887F6A}" presName="composite" presStyleCnt="0"/>
      <dgm:spPr/>
    </dgm:pt>
    <dgm:pt modelId="{D2858E9B-EB6C-4602-9C3B-4BD28F3F4A94}" type="pres">
      <dgm:prSet presAssocID="{23641C95-75B7-49A7-9825-0AD068887F6A}" presName="background" presStyleLbl="node0" presStyleIdx="0" presStyleCnt="2"/>
      <dgm:spPr/>
    </dgm:pt>
    <dgm:pt modelId="{D156DAD2-38B9-4C51-84CD-D47BBC1B965B}" type="pres">
      <dgm:prSet presAssocID="{23641C95-75B7-49A7-9825-0AD068887F6A}" presName="text" presStyleLbl="fgAcc0" presStyleIdx="0" presStyleCnt="2">
        <dgm:presLayoutVars>
          <dgm:chPref val="3"/>
        </dgm:presLayoutVars>
      </dgm:prSet>
      <dgm:spPr/>
    </dgm:pt>
    <dgm:pt modelId="{490C8178-CADC-4C6E-9C27-35F5A601749B}" type="pres">
      <dgm:prSet presAssocID="{23641C95-75B7-49A7-9825-0AD068887F6A}" presName="hierChild2" presStyleCnt="0"/>
      <dgm:spPr/>
    </dgm:pt>
    <dgm:pt modelId="{F9C948D0-F87F-42EF-9AE3-4CA3E6B3A951}" type="pres">
      <dgm:prSet presAssocID="{97349A5A-C6F2-4204-A5C9-B387507312D9}" presName="hierRoot1" presStyleCnt="0"/>
      <dgm:spPr/>
    </dgm:pt>
    <dgm:pt modelId="{3FAEBFB3-615F-4269-8DC7-BFF57636BB46}" type="pres">
      <dgm:prSet presAssocID="{97349A5A-C6F2-4204-A5C9-B387507312D9}" presName="composite" presStyleCnt="0"/>
      <dgm:spPr/>
    </dgm:pt>
    <dgm:pt modelId="{B8267A33-0E10-4708-8058-83DC3F6EC4BB}" type="pres">
      <dgm:prSet presAssocID="{97349A5A-C6F2-4204-A5C9-B387507312D9}" presName="background" presStyleLbl="node0" presStyleIdx="1" presStyleCnt="2"/>
      <dgm:spPr/>
    </dgm:pt>
    <dgm:pt modelId="{492EB0AD-FE32-42D5-9591-0971613A7942}" type="pres">
      <dgm:prSet presAssocID="{97349A5A-C6F2-4204-A5C9-B387507312D9}" presName="text" presStyleLbl="fgAcc0" presStyleIdx="1" presStyleCnt="2">
        <dgm:presLayoutVars>
          <dgm:chPref val="3"/>
        </dgm:presLayoutVars>
      </dgm:prSet>
      <dgm:spPr/>
    </dgm:pt>
    <dgm:pt modelId="{1BB524C5-C2B4-41AB-A3D7-1E87BD592549}" type="pres">
      <dgm:prSet presAssocID="{97349A5A-C6F2-4204-A5C9-B387507312D9}" presName="hierChild2" presStyleCnt="0"/>
      <dgm:spPr/>
    </dgm:pt>
  </dgm:ptLst>
  <dgm:cxnLst>
    <dgm:cxn modelId="{E85CE424-AD3E-495F-AC53-6AEB3FDBFD31}" type="presOf" srcId="{23641C95-75B7-49A7-9825-0AD068887F6A}" destId="{D156DAD2-38B9-4C51-84CD-D47BBC1B965B}" srcOrd="0" destOrd="0" presId="urn:microsoft.com/office/officeart/2005/8/layout/hierarchy1"/>
    <dgm:cxn modelId="{F0CBEB2C-45E2-44E6-8B56-AA65155F51E8}" srcId="{DF4530F6-5E38-45FF-B7DA-79F4DEB0940C}" destId="{23641C95-75B7-49A7-9825-0AD068887F6A}" srcOrd="0" destOrd="0" parTransId="{5EADF035-8264-4A5E-8272-AEF1355C653D}" sibTransId="{D23484DB-84D2-4B57-B52D-6C133B005942}"/>
    <dgm:cxn modelId="{11A3E559-21CD-49C3-9E41-93E61242CF83}" type="presOf" srcId="{97349A5A-C6F2-4204-A5C9-B387507312D9}" destId="{492EB0AD-FE32-42D5-9591-0971613A7942}" srcOrd="0" destOrd="0" presId="urn:microsoft.com/office/officeart/2005/8/layout/hierarchy1"/>
    <dgm:cxn modelId="{F5D70491-0EDB-452A-8814-145353D0218D}" type="presOf" srcId="{DF4530F6-5E38-45FF-B7DA-79F4DEB0940C}" destId="{860B49BC-2E46-4C92-98DF-1A91E1DB0B1A}" srcOrd="0" destOrd="0" presId="urn:microsoft.com/office/officeart/2005/8/layout/hierarchy1"/>
    <dgm:cxn modelId="{07DA22EB-E3E7-408E-9940-36F57D7019D8}" srcId="{DF4530F6-5E38-45FF-B7DA-79F4DEB0940C}" destId="{97349A5A-C6F2-4204-A5C9-B387507312D9}" srcOrd="1" destOrd="0" parTransId="{B5E9C9CE-29BC-435C-ACB7-16E5CA725523}" sibTransId="{D27982D8-D73F-4EC4-BEC1-363ED9725C1E}"/>
    <dgm:cxn modelId="{0035EAA4-54B4-4C69-AB15-510460CD0537}" type="presParOf" srcId="{860B49BC-2E46-4C92-98DF-1A91E1DB0B1A}" destId="{9819C3D8-F3E0-46AB-B4F1-6F5AB67B4591}" srcOrd="0" destOrd="0" presId="urn:microsoft.com/office/officeart/2005/8/layout/hierarchy1"/>
    <dgm:cxn modelId="{02F7B05F-544C-4D53-92C1-73AAB456D74B}" type="presParOf" srcId="{9819C3D8-F3E0-46AB-B4F1-6F5AB67B4591}" destId="{262E18D8-8118-4A33-BB6B-58E982D89F6E}" srcOrd="0" destOrd="0" presId="urn:microsoft.com/office/officeart/2005/8/layout/hierarchy1"/>
    <dgm:cxn modelId="{8D380085-54B3-4856-85F3-43FE7CC2E839}" type="presParOf" srcId="{262E18D8-8118-4A33-BB6B-58E982D89F6E}" destId="{D2858E9B-EB6C-4602-9C3B-4BD28F3F4A94}" srcOrd="0" destOrd="0" presId="urn:microsoft.com/office/officeart/2005/8/layout/hierarchy1"/>
    <dgm:cxn modelId="{CFD252BD-FA54-4765-8AC4-D37A84F4F141}" type="presParOf" srcId="{262E18D8-8118-4A33-BB6B-58E982D89F6E}" destId="{D156DAD2-38B9-4C51-84CD-D47BBC1B965B}" srcOrd="1" destOrd="0" presId="urn:microsoft.com/office/officeart/2005/8/layout/hierarchy1"/>
    <dgm:cxn modelId="{674EEC81-179A-436F-A693-D8CD89DBF92B}" type="presParOf" srcId="{9819C3D8-F3E0-46AB-B4F1-6F5AB67B4591}" destId="{490C8178-CADC-4C6E-9C27-35F5A601749B}" srcOrd="1" destOrd="0" presId="urn:microsoft.com/office/officeart/2005/8/layout/hierarchy1"/>
    <dgm:cxn modelId="{29978E9C-7C2F-4C29-81DA-8509757ED4C6}" type="presParOf" srcId="{860B49BC-2E46-4C92-98DF-1A91E1DB0B1A}" destId="{F9C948D0-F87F-42EF-9AE3-4CA3E6B3A951}" srcOrd="1" destOrd="0" presId="urn:microsoft.com/office/officeart/2005/8/layout/hierarchy1"/>
    <dgm:cxn modelId="{6C53A5B0-A842-43E6-9BA3-93FECB141DE7}" type="presParOf" srcId="{F9C948D0-F87F-42EF-9AE3-4CA3E6B3A951}" destId="{3FAEBFB3-615F-4269-8DC7-BFF57636BB46}" srcOrd="0" destOrd="0" presId="urn:microsoft.com/office/officeart/2005/8/layout/hierarchy1"/>
    <dgm:cxn modelId="{C966DACA-21A4-4672-8667-2A03D7446B47}" type="presParOf" srcId="{3FAEBFB3-615F-4269-8DC7-BFF57636BB46}" destId="{B8267A33-0E10-4708-8058-83DC3F6EC4BB}" srcOrd="0" destOrd="0" presId="urn:microsoft.com/office/officeart/2005/8/layout/hierarchy1"/>
    <dgm:cxn modelId="{E5A7ADB7-0175-4E54-BE8F-1634271C5D95}" type="presParOf" srcId="{3FAEBFB3-615F-4269-8DC7-BFF57636BB46}" destId="{492EB0AD-FE32-42D5-9591-0971613A7942}" srcOrd="1" destOrd="0" presId="urn:microsoft.com/office/officeart/2005/8/layout/hierarchy1"/>
    <dgm:cxn modelId="{1086E80D-D167-4718-ABFB-90AD05689372}" type="presParOf" srcId="{F9C948D0-F87F-42EF-9AE3-4CA3E6B3A951}" destId="{1BB524C5-C2B4-41AB-A3D7-1E87BD5925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F42E4-6075-4ED2-8E51-DFD8FC9C7A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F535A0-FF04-4ECA-AEE7-A4D389B9A088}">
      <dgm:prSet/>
      <dgm:spPr/>
      <dgm:t>
        <a:bodyPr/>
        <a:lstStyle/>
        <a:p>
          <a:r>
            <a:rPr lang="en-US"/>
            <a:t>Nested if-else statements are if-else statements that are nested within other if-else statements</a:t>
          </a:r>
        </a:p>
      </dgm:t>
    </dgm:pt>
    <dgm:pt modelId="{1CDEBE35-C44B-4108-AF29-7B1234372D86}" type="parTrans" cxnId="{298E279C-769F-40E8-9BDA-FC153C032054}">
      <dgm:prSet/>
      <dgm:spPr/>
      <dgm:t>
        <a:bodyPr/>
        <a:lstStyle/>
        <a:p>
          <a:endParaRPr lang="en-US"/>
        </a:p>
      </dgm:t>
    </dgm:pt>
    <dgm:pt modelId="{A15C0DE0-D6E5-4A7B-98ED-C802DD4C3A9E}" type="sibTrans" cxnId="{298E279C-769F-40E8-9BDA-FC153C032054}">
      <dgm:prSet/>
      <dgm:spPr/>
      <dgm:t>
        <a:bodyPr/>
        <a:lstStyle/>
        <a:p>
          <a:endParaRPr lang="en-US"/>
        </a:p>
      </dgm:t>
    </dgm:pt>
    <dgm:pt modelId="{6FCE3F2C-B212-43D4-AF3A-62D4A6E3B6DC}">
      <dgm:prSet/>
      <dgm:spPr/>
      <dgm:t>
        <a:bodyPr/>
        <a:lstStyle/>
        <a:p>
          <a:r>
            <a:rPr lang="en-US"/>
            <a:t>They allow for more complex decision-making by evaluating multiple conditions in a hierarchical manner</a:t>
          </a:r>
        </a:p>
      </dgm:t>
    </dgm:pt>
    <dgm:pt modelId="{8B1B5979-117B-4107-BF07-EAA2FE2D1FC6}" type="parTrans" cxnId="{3A30A3E3-AC01-4D3D-852B-BA00761C9FC0}">
      <dgm:prSet/>
      <dgm:spPr/>
      <dgm:t>
        <a:bodyPr/>
        <a:lstStyle/>
        <a:p>
          <a:endParaRPr lang="en-US"/>
        </a:p>
      </dgm:t>
    </dgm:pt>
    <dgm:pt modelId="{C45DB5D1-82FE-4CC0-8574-E4F65FAEDD5E}" type="sibTrans" cxnId="{3A30A3E3-AC01-4D3D-852B-BA00761C9FC0}">
      <dgm:prSet/>
      <dgm:spPr/>
      <dgm:t>
        <a:bodyPr/>
        <a:lstStyle/>
        <a:p>
          <a:endParaRPr lang="en-US"/>
        </a:p>
      </dgm:t>
    </dgm:pt>
    <dgm:pt modelId="{C693992E-0736-47A9-8A61-F5079D79C2F7}" type="pres">
      <dgm:prSet presAssocID="{1E6F42E4-6075-4ED2-8E51-DFD8FC9C7AB5}" presName="root" presStyleCnt="0">
        <dgm:presLayoutVars>
          <dgm:dir/>
          <dgm:resizeHandles val="exact"/>
        </dgm:presLayoutVars>
      </dgm:prSet>
      <dgm:spPr/>
    </dgm:pt>
    <dgm:pt modelId="{826DE1F5-0867-482D-899A-8A1E7FBDDA52}" type="pres">
      <dgm:prSet presAssocID="{78F535A0-FF04-4ECA-AEE7-A4D389B9A088}" presName="compNode" presStyleCnt="0"/>
      <dgm:spPr/>
    </dgm:pt>
    <dgm:pt modelId="{CD938EA0-328C-4DDF-A7AB-7DECA81F629A}" type="pres">
      <dgm:prSet presAssocID="{78F535A0-FF04-4ECA-AEE7-A4D389B9A088}" presName="bgRect" presStyleLbl="bgShp" presStyleIdx="0" presStyleCnt="2"/>
      <dgm:spPr/>
    </dgm:pt>
    <dgm:pt modelId="{ACAA532D-52AB-4D15-A14C-1FE6BBBD9874}" type="pres">
      <dgm:prSet presAssocID="{78F535A0-FF04-4ECA-AEE7-A4D389B9A0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F843B60A-E53A-4AD4-840B-217993F03A13}" type="pres">
      <dgm:prSet presAssocID="{78F535A0-FF04-4ECA-AEE7-A4D389B9A088}" presName="spaceRect" presStyleCnt="0"/>
      <dgm:spPr/>
    </dgm:pt>
    <dgm:pt modelId="{1E7EEFBD-2C3B-43A7-BCE7-9F44360CC386}" type="pres">
      <dgm:prSet presAssocID="{78F535A0-FF04-4ECA-AEE7-A4D389B9A088}" presName="parTx" presStyleLbl="revTx" presStyleIdx="0" presStyleCnt="2">
        <dgm:presLayoutVars>
          <dgm:chMax val="0"/>
          <dgm:chPref val="0"/>
        </dgm:presLayoutVars>
      </dgm:prSet>
      <dgm:spPr/>
    </dgm:pt>
    <dgm:pt modelId="{2175D46A-438A-4FAC-A966-96BEE686363A}" type="pres">
      <dgm:prSet presAssocID="{A15C0DE0-D6E5-4A7B-98ED-C802DD4C3A9E}" presName="sibTrans" presStyleCnt="0"/>
      <dgm:spPr/>
    </dgm:pt>
    <dgm:pt modelId="{D8FF2DFE-06F0-4A00-BBF9-AE1C67213AD3}" type="pres">
      <dgm:prSet presAssocID="{6FCE3F2C-B212-43D4-AF3A-62D4A6E3B6DC}" presName="compNode" presStyleCnt="0"/>
      <dgm:spPr/>
    </dgm:pt>
    <dgm:pt modelId="{F0FD7EF5-C82B-46B6-9FE4-FD3F33AA1EFD}" type="pres">
      <dgm:prSet presAssocID="{6FCE3F2C-B212-43D4-AF3A-62D4A6E3B6DC}" presName="bgRect" presStyleLbl="bgShp" presStyleIdx="1" presStyleCnt="2"/>
      <dgm:spPr/>
    </dgm:pt>
    <dgm:pt modelId="{D3799325-308E-4949-B88F-F4F6F6C7CC74}" type="pres">
      <dgm:prSet presAssocID="{6FCE3F2C-B212-43D4-AF3A-62D4A6E3B6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33CE1E2-091F-4C7C-88AF-C4F628D4F593}" type="pres">
      <dgm:prSet presAssocID="{6FCE3F2C-B212-43D4-AF3A-62D4A6E3B6DC}" presName="spaceRect" presStyleCnt="0"/>
      <dgm:spPr/>
    </dgm:pt>
    <dgm:pt modelId="{C904264C-6D8B-4F22-AAC5-0014D5986F17}" type="pres">
      <dgm:prSet presAssocID="{6FCE3F2C-B212-43D4-AF3A-62D4A6E3B6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D2AC16-1169-4C32-9061-74CD768E87E2}" type="presOf" srcId="{6FCE3F2C-B212-43D4-AF3A-62D4A6E3B6DC}" destId="{C904264C-6D8B-4F22-AAC5-0014D5986F17}" srcOrd="0" destOrd="0" presId="urn:microsoft.com/office/officeart/2018/2/layout/IconVerticalSolidList"/>
    <dgm:cxn modelId="{298E279C-769F-40E8-9BDA-FC153C032054}" srcId="{1E6F42E4-6075-4ED2-8E51-DFD8FC9C7AB5}" destId="{78F535A0-FF04-4ECA-AEE7-A4D389B9A088}" srcOrd="0" destOrd="0" parTransId="{1CDEBE35-C44B-4108-AF29-7B1234372D86}" sibTransId="{A15C0DE0-D6E5-4A7B-98ED-C802DD4C3A9E}"/>
    <dgm:cxn modelId="{C1E06ABB-3204-4A9B-89D0-2770D45FC49C}" type="presOf" srcId="{78F535A0-FF04-4ECA-AEE7-A4D389B9A088}" destId="{1E7EEFBD-2C3B-43A7-BCE7-9F44360CC386}" srcOrd="0" destOrd="0" presId="urn:microsoft.com/office/officeart/2018/2/layout/IconVerticalSolidList"/>
    <dgm:cxn modelId="{3A30A3E3-AC01-4D3D-852B-BA00761C9FC0}" srcId="{1E6F42E4-6075-4ED2-8E51-DFD8FC9C7AB5}" destId="{6FCE3F2C-B212-43D4-AF3A-62D4A6E3B6DC}" srcOrd="1" destOrd="0" parTransId="{8B1B5979-117B-4107-BF07-EAA2FE2D1FC6}" sibTransId="{C45DB5D1-82FE-4CC0-8574-E4F65FAEDD5E}"/>
    <dgm:cxn modelId="{2418A5E6-CFF0-4C10-B508-39CE6349F259}" type="presOf" srcId="{1E6F42E4-6075-4ED2-8E51-DFD8FC9C7AB5}" destId="{C693992E-0736-47A9-8A61-F5079D79C2F7}" srcOrd="0" destOrd="0" presId="urn:microsoft.com/office/officeart/2018/2/layout/IconVerticalSolidList"/>
    <dgm:cxn modelId="{679FC518-C9CA-41E3-86D6-C7A218843ED7}" type="presParOf" srcId="{C693992E-0736-47A9-8A61-F5079D79C2F7}" destId="{826DE1F5-0867-482D-899A-8A1E7FBDDA52}" srcOrd="0" destOrd="0" presId="urn:microsoft.com/office/officeart/2018/2/layout/IconVerticalSolidList"/>
    <dgm:cxn modelId="{A2EE4437-0EC9-485C-A8B7-72160E76D161}" type="presParOf" srcId="{826DE1F5-0867-482D-899A-8A1E7FBDDA52}" destId="{CD938EA0-328C-4DDF-A7AB-7DECA81F629A}" srcOrd="0" destOrd="0" presId="urn:microsoft.com/office/officeart/2018/2/layout/IconVerticalSolidList"/>
    <dgm:cxn modelId="{3C044ACD-D102-4331-8869-B394E5C70015}" type="presParOf" srcId="{826DE1F5-0867-482D-899A-8A1E7FBDDA52}" destId="{ACAA532D-52AB-4D15-A14C-1FE6BBBD9874}" srcOrd="1" destOrd="0" presId="urn:microsoft.com/office/officeart/2018/2/layout/IconVerticalSolidList"/>
    <dgm:cxn modelId="{2A900FAD-E451-4B22-994A-65E190A2FB1B}" type="presParOf" srcId="{826DE1F5-0867-482D-899A-8A1E7FBDDA52}" destId="{F843B60A-E53A-4AD4-840B-217993F03A13}" srcOrd="2" destOrd="0" presId="urn:microsoft.com/office/officeart/2018/2/layout/IconVerticalSolidList"/>
    <dgm:cxn modelId="{A2997FCB-3797-4D16-8330-21445C4E0812}" type="presParOf" srcId="{826DE1F5-0867-482D-899A-8A1E7FBDDA52}" destId="{1E7EEFBD-2C3B-43A7-BCE7-9F44360CC386}" srcOrd="3" destOrd="0" presId="urn:microsoft.com/office/officeart/2018/2/layout/IconVerticalSolidList"/>
    <dgm:cxn modelId="{92CD525B-94C6-4F4E-90CF-446B35971251}" type="presParOf" srcId="{C693992E-0736-47A9-8A61-F5079D79C2F7}" destId="{2175D46A-438A-4FAC-A966-96BEE686363A}" srcOrd="1" destOrd="0" presId="urn:microsoft.com/office/officeart/2018/2/layout/IconVerticalSolidList"/>
    <dgm:cxn modelId="{9F19EE85-A257-411B-A040-D6B117187807}" type="presParOf" srcId="{C693992E-0736-47A9-8A61-F5079D79C2F7}" destId="{D8FF2DFE-06F0-4A00-BBF9-AE1C67213AD3}" srcOrd="2" destOrd="0" presId="urn:microsoft.com/office/officeart/2018/2/layout/IconVerticalSolidList"/>
    <dgm:cxn modelId="{3BE09DEF-34FC-432B-AFC9-FD829C7A69E1}" type="presParOf" srcId="{D8FF2DFE-06F0-4A00-BBF9-AE1C67213AD3}" destId="{F0FD7EF5-C82B-46B6-9FE4-FD3F33AA1EFD}" srcOrd="0" destOrd="0" presId="urn:microsoft.com/office/officeart/2018/2/layout/IconVerticalSolidList"/>
    <dgm:cxn modelId="{F10C617C-560C-4723-BC8D-635217A1D2DA}" type="presParOf" srcId="{D8FF2DFE-06F0-4A00-BBF9-AE1C67213AD3}" destId="{D3799325-308E-4949-B88F-F4F6F6C7CC74}" srcOrd="1" destOrd="0" presId="urn:microsoft.com/office/officeart/2018/2/layout/IconVerticalSolidList"/>
    <dgm:cxn modelId="{73CF9DAD-5A90-4706-AF0E-F96F382BC921}" type="presParOf" srcId="{D8FF2DFE-06F0-4A00-BBF9-AE1C67213AD3}" destId="{733CE1E2-091F-4C7C-88AF-C4F628D4F593}" srcOrd="2" destOrd="0" presId="urn:microsoft.com/office/officeart/2018/2/layout/IconVerticalSolidList"/>
    <dgm:cxn modelId="{934198A4-98BB-478A-A21F-E7EAB35FB17D}" type="presParOf" srcId="{D8FF2DFE-06F0-4A00-BBF9-AE1C67213AD3}" destId="{C904264C-6D8B-4F22-AAC5-0014D5986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80BEA3-485A-4A75-8FB3-290EE3A2DFB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A1CFDB-74D0-46B7-93C4-5943AF0104E0}">
      <dgm:prSet/>
      <dgm:spPr/>
      <dgm:t>
        <a:bodyPr/>
        <a:lstStyle/>
        <a:p>
          <a:r>
            <a:rPr lang="en-US"/>
            <a:t>Multiple if-else statements are a series of if-else statements that are executed sequentially</a:t>
          </a:r>
        </a:p>
      </dgm:t>
    </dgm:pt>
    <dgm:pt modelId="{EB3D9956-D9AC-4E21-B78D-F3174D9BB872}" type="parTrans" cxnId="{7E4D5C57-7995-4EF2-A419-0C8DBE084D69}">
      <dgm:prSet/>
      <dgm:spPr/>
      <dgm:t>
        <a:bodyPr/>
        <a:lstStyle/>
        <a:p>
          <a:endParaRPr lang="en-US"/>
        </a:p>
      </dgm:t>
    </dgm:pt>
    <dgm:pt modelId="{AE1B28A6-0B3D-4A33-BF54-03BA3BD7A4F0}" type="sibTrans" cxnId="{7E4D5C57-7995-4EF2-A419-0C8DBE084D69}">
      <dgm:prSet/>
      <dgm:spPr/>
      <dgm:t>
        <a:bodyPr/>
        <a:lstStyle/>
        <a:p>
          <a:endParaRPr lang="en-US"/>
        </a:p>
      </dgm:t>
    </dgm:pt>
    <dgm:pt modelId="{8F0656A1-6007-4C86-8637-3706F02FE623}">
      <dgm:prSet/>
      <dgm:spPr/>
      <dgm:t>
        <a:bodyPr/>
        <a:lstStyle/>
        <a:p>
          <a:r>
            <a:rPr lang="en-US"/>
            <a:t>They allow for handling multiple conditions independently, with each condition being evaluated in order</a:t>
          </a:r>
        </a:p>
      </dgm:t>
    </dgm:pt>
    <dgm:pt modelId="{B57A7490-79FE-4A23-A9AA-B57B87FAC8A8}" type="parTrans" cxnId="{71885692-E953-4830-9A00-3768A1FDC9F4}">
      <dgm:prSet/>
      <dgm:spPr/>
      <dgm:t>
        <a:bodyPr/>
        <a:lstStyle/>
        <a:p>
          <a:endParaRPr lang="en-US"/>
        </a:p>
      </dgm:t>
    </dgm:pt>
    <dgm:pt modelId="{79382FE2-427D-4638-ADBB-DF2F55CE12A5}" type="sibTrans" cxnId="{71885692-E953-4830-9A00-3768A1FDC9F4}">
      <dgm:prSet/>
      <dgm:spPr/>
      <dgm:t>
        <a:bodyPr/>
        <a:lstStyle/>
        <a:p>
          <a:endParaRPr lang="en-US"/>
        </a:p>
      </dgm:t>
    </dgm:pt>
    <dgm:pt modelId="{DB5E2B11-496A-49C2-BCDD-CC59E5454986}" type="pres">
      <dgm:prSet presAssocID="{BF80BEA3-485A-4A75-8FB3-290EE3A2DF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81B3B6-11C8-4D3D-8AE2-16CF400EA801}" type="pres">
      <dgm:prSet presAssocID="{AFA1CFDB-74D0-46B7-93C4-5943AF0104E0}" presName="hierRoot1" presStyleCnt="0"/>
      <dgm:spPr/>
    </dgm:pt>
    <dgm:pt modelId="{4D6B79B9-4560-472A-881A-68459B2DD833}" type="pres">
      <dgm:prSet presAssocID="{AFA1CFDB-74D0-46B7-93C4-5943AF0104E0}" presName="composite" presStyleCnt="0"/>
      <dgm:spPr/>
    </dgm:pt>
    <dgm:pt modelId="{E1F43060-51E7-44FD-A420-BA1B51C3B858}" type="pres">
      <dgm:prSet presAssocID="{AFA1CFDB-74D0-46B7-93C4-5943AF0104E0}" presName="background" presStyleLbl="node0" presStyleIdx="0" presStyleCnt="2"/>
      <dgm:spPr/>
    </dgm:pt>
    <dgm:pt modelId="{06B2E479-48C3-49AF-8C44-D202861C834C}" type="pres">
      <dgm:prSet presAssocID="{AFA1CFDB-74D0-46B7-93C4-5943AF0104E0}" presName="text" presStyleLbl="fgAcc0" presStyleIdx="0" presStyleCnt="2">
        <dgm:presLayoutVars>
          <dgm:chPref val="3"/>
        </dgm:presLayoutVars>
      </dgm:prSet>
      <dgm:spPr/>
    </dgm:pt>
    <dgm:pt modelId="{F2A8954C-D9EE-4546-8A1B-A24D76A91C97}" type="pres">
      <dgm:prSet presAssocID="{AFA1CFDB-74D0-46B7-93C4-5943AF0104E0}" presName="hierChild2" presStyleCnt="0"/>
      <dgm:spPr/>
    </dgm:pt>
    <dgm:pt modelId="{6FA2064B-7ED8-4F9C-A64A-69BFD8DBD74B}" type="pres">
      <dgm:prSet presAssocID="{8F0656A1-6007-4C86-8637-3706F02FE623}" presName="hierRoot1" presStyleCnt="0"/>
      <dgm:spPr/>
    </dgm:pt>
    <dgm:pt modelId="{3B291992-D8DB-49CA-B1D5-BFEAFA74CB52}" type="pres">
      <dgm:prSet presAssocID="{8F0656A1-6007-4C86-8637-3706F02FE623}" presName="composite" presStyleCnt="0"/>
      <dgm:spPr/>
    </dgm:pt>
    <dgm:pt modelId="{86D13495-49C6-4720-845F-FD810C6455E0}" type="pres">
      <dgm:prSet presAssocID="{8F0656A1-6007-4C86-8637-3706F02FE623}" presName="background" presStyleLbl="node0" presStyleIdx="1" presStyleCnt="2"/>
      <dgm:spPr/>
    </dgm:pt>
    <dgm:pt modelId="{1F32D2BE-CAAC-4072-B121-A8CD4CA09F15}" type="pres">
      <dgm:prSet presAssocID="{8F0656A1-6007-4C86-8637-3706F02FE623}" presName="text" presStyleLbl="fgAcc0" presStyleIdx="1" presStyleCnt="2">
        <dgm:presLayoutVars>
          <dgm:chPref val="3"/>
        </dgm:presLayoutVars>
      </dgm:prSet>
      <dgm:spPr/>
    </dgm:pt>
    <dgm:pt modelId="{36D22FCF-EA4E-4969-A4F1-E39D4103D91E}" type="pres">
      <dgm:prSet presAssocID="{8F0656A1-6007-4C86-8637-3706F02FE623}" presName="hierChild2" presStyleCnt="0"/>
      <dgm:spPr/>
    </dgm:pt>
  </dgm:ptLst>
  <dgm:cxnLst>
    <dgm:cxn modelId="{A681EE21-2CB5-49ED-8691-D9854B699E50}" type="presOf" srcId="{8F0656A1-6007-4C86-8637-3706F02FE623}" destId="{1F32D2BE-CAAC-4072-B121-A8CD4CA09F15}" srcOrd="0" destOrd="0" presId="urn:microsoft.com/office/officeart/2005/8/layout/hierarchy1"/>
    <dgm:cxn modelId="{9F8EDE71-5804-42C7-9B2E-BD484C245E22}" type="presOf" srcId="{BF80BEA3-485A-4A75-8FB3-290EE3A2DFB1}" destId="{DB5E2B11-496A-49C2-BCDD-CC59E5454986}" srcOrd="0" destOrd="0" presId="urn:microsoft.com/office/officeart/2005/8/layout/hierarchy1"/>
    <dgm:cxn modelId="{7E4D5C57-7995-4EF2-A419-0C8DBE084D69}" srcId="{BF80BEA3-485A-4A75-8FB3-290EE3A2DFB1}" destId="{AFA1CFDB-74D0-46B7-93C4-5943AF0104E0}" srcOrd="0" destOrd="0" parTransId="{EB3D9956-D9AC-4E21-B78D-F3174D9BB872}" sibTransId="{AE1B28A6-0B3D-4A33-BF54-03BA3BD7A4F0}"/>
    <dgm:cxn modelId="{71885692-E953-4830-9A00-3768A1FDC9F4}" srcId="{BF80BEA3-485A-4A75-8FB3-290EE3A2DFB1}" destId="{8F0656A1-6007-4C86-8637-3706F02FE623}" srcOrd="1" destOrd="0" parTransId="{B57A7490-79FE-4A23-A9AA-B57B87FAC8A8}" sibTransId="{79382FE2-427D-4638-ADBB-DF2F55CE12A5}"/>
    <dgm:cxn modelId="{8C74ABED-4429-454B-B417-A2C01EDB5A05}" type="presOf" srcId="{AFA1CFDB-74D0-46B7-93C4-5943AF0104E0}" destId="{06B2E479-48C3-49AF-8C44-D202861C834C}" srcOrd="0" destOrd="0" presId="urn:microsoft.com/office/officeart/2005/8/layout/hierarchy1"/>
    <dgm:cxn modelId="{56CAB1F9-2429-4682-BA67-2906D8FF849E}" type="presParOf" srcId="{DB5E2B11-496A-49C2-BCDD-CC59E5454986}" destId="{6F81B3B6-11C8-4D3D-8AE2-16CF400EA801}" srcOrd="0" destOrd="0" presId="urn:microsoft.com/office/officeart/2005/8/layout/hierarchy1"/>
    <dgm:cxn modelId="{C4066256-5F52-4478-9405-88F574520F2D}" type="presParOf" srcId="{6F81B3B6-11C8-4D3D-8AE2-16CF400EA801}" destId="{4D6B79B9-4560-472A-881A-68459B2DD833}" srcOrd="0" destOrd="0" presId="urn:microsoft.com/office/officeart/2005/8/layout/hierarchy1"/>
    <dgm:cxn modelId="{49DD6419-6129-446C-BEB4-2FDBF6704E43}" type="presParOf" srcId="{4D6B79B9-4560-472A-881A-68459B2DD833}" destId="{E1F43060-51E7-44FD-A420-BA1B51C3B858}" srcOrd="0" destOrd="0" presId="urn:microsoft.com/office/officeart/2005/8/layout/hierarchy1"/>
    <dgm:cxn modelId="{9463F29F-B816-4B1C-8AE7-E35CF24C48AF}" type="presParOf" srcId="{4D6B79B9-4560-472A-881A-68459B2DD833}" destId="{06B2E479-48C3-49AF-8C44-D202861C834C}" srcOrd="1" destOrd="0" presId="urn:microsoft.com/office/officeart/2005/8/layout/hierarchy1"/>
    <dgm:cxn modelId="{1B5D5802-B19C-4FAB-8AFD-594A13DD5E54}" type="presParOf" srcId="{6F81B3B6-11C8-4D3D-8AE2-16CF400EA801}" destId="{F2A8954C-D9EE-4546-8A1B-A24D76A91C97}" srcOrd="1" destOrd="0" presId="urn:microsoft.com/office/officeart/2005/8/layout/hierarchy1"/>
    <dgm:cxn modelId="{6433C6AA-6928-4AF0-A95D-B275E316AC4C}" type="presParOf" srcId="{DB5E2B11-496A-49C2-BCDD-CC59E5454986}" destId="{6FA2064B-7ED8-4F9C-A64A-69BFD8DBD74B}" srcOrd="1" destOrd="0" presId="urn:microsoft.com/office/officeart/2005/8/layout/hierarchy1"/>
    <dgm:cxn modelId="{2347A94B-09F6-4E11-AF70-3254147A1C9E}" type="presParOf" srcId="{6FA2064B-7ED8-4F9C-A64A-69BFD8DBD74B}" destId="{3B291992-D8DB-49CA-B1D5-BFEAFA74CB52}" srcOrd="0" destOrd="0" presId="urn:microsoft.com/office/officeart/2005/8/layout/hierarchy1"/>
    <dgm:cxn modelId="{03F78A3F-C158-49F0-8CFD-035707AFF0B9}" type="presParOf" srcId="{3B291992-D8DB-49CA-B1D5-BFEAFA74CB52}" destId="{86D13495-49C6-4720-845F-FD810C6455E0}" srcOrd="0" destOrd="0" presId="urn:microsoft.com/office/officeart/2005/8/layout/hierarchy1"/>
    <dgm:cxn modelId="{9D7CD7E3-E966-4F0A-B684-236A6F431F09}" type="presParOf" srcId="{3B291992-D8DB-49CA-B1D5-BFEAFA74CB52}" destId="{1F32D2BE-CAAC-4072-B121-A8CD4CA09F15}" srcOrd="1" destOrd="0" presId="urn:microsoft.com/office/officeart/2005/8/layout/hierarchy1"/>
    <dgm:cxn modelId="{D1765695-94C3-4638-8276-23BF95A4D110}" type="presParOf" srcId="{6FA2064B-7ED8-4F9C-A64A-69BFD8DBD74B}" destId="{36D22FCF-EA4E-4969-A4F1-E39D4103D9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E179F4-287E-4A12-A26E-53E6FB49330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8D18ACF-5B2D-4AA5-A827-26A452C29FBC}">
      <dgm:prSet/>
      <dgm:spPr/>
      <dgm:t>
        <a:bodyPr/>
        <a:lstStyle/>
        <a:p>
          <a:r>
            <a:rPr lang="en-US"/>
            <a:t>The if-else-if ladder is a series of if-else statements chained together, allowing for multiple conditions to be evaluated sequentially</a:t>
          </a:r>
        </a:p>
      </dgm:t>
    </dgm:pt>
    <dgm:pt modelId="{DDD97C27-9AF5-4478-860F-C5C1E39ADA96}" type="parTrans" cxnId="{6898A5A2-0629-4428-B308-33F28C4E0B7A}">
      <dgm:prSet/>
      <dgm:spPr/>
      <dgm:t>
        <a:bodyPr/>
        <a:lstStyle/>
        <a:p>
          <a:endParaRPr lang="en-US"/>
        </a:p>
      </dgm:t>
    </dgm:pt>
    <dgm:pt modelId="{585678E3-A056-46A8-86AB-F0C1C5F83C71}" type="sibTrans" cxnId="{6898A5A2-0629-4428-B308-33F28C4E0B7A}">
      <dgm:prSet/>
      <dgm:spPr/>
      <dgm:t>
        <a:bodyPr/>
        <a:lstStyle/>
        <a:p>
          <a:endParaRPr lang="en-US"/>
        </a:p>
      </dgm:t>
    </dgm:pt>
    <dgm:pt modelId="{B1F6D42C-C336-4DA8-ACEC-FF175B839007}">
      <dgm:prSet/>
      <dgm:spPr/>
      <dgm:t>
        <a:bodyPr/>
        <a:lstStyle/>
        <a:p>
          <a:r>
            <a:rPr lang="en-US"/>
            <a:t>It provides a more structured approach to decision-making compared to multiple if-else statements</a:t>
          </a:r>
        </a:p>
      </dgm:t>
    </dgm:pt>
    <dgm:pt modelId="{370051D3-A01B-4B19-B69F-2B3627632E00}" type="parTrans" cxnId="{02C277DB-B01E-4F71-BA17-1D52F3D03817}">
      <dgm:prSet/>
      <dgm:spPr/>
      <dgm:t>
        <a:bodyPr/>
        <a:lstStyle/>
        <a:p>
          <a:endParaRPr lang="en-US"/>
        </a:p>
      </dgm:t>
    </dgm:pt>
    <dgm:pt modelId="{63B0707A-4CFE-4B3F-A556-B5E42D1C3D65}" type="sibTrans" cxnId="{02C277DB-B01E-4F71-BA17-1D52F3D03817}">
      <dgm:prSet/>
      <dgm:spPr/>
      <dgm:t>
        <a:bodyPr/>
        <a:lstStyle/>
        <a:p>
          <a:endParaRPr lang="en-US"/>
        </a:p>
      </dgm:t>
    </dgm:pt>
    <dgm:pt modelId="{5C414E4A-6319-4FDA-9693-EF7ABF161E00}" type="pres">
      <dgm:prSet presAssocID="{CFE179F4-287E-4A12-A26E-53E6FB4933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24AB82-0039-4471-BC4B-93E246B5D445}" type="pres">
      <dgm:prSet presAssocID="{28D18ACF-5B2D-4AA5-A827-26A452C29FBC}" presName="hierRoot1" presStyleCnt="0"/>
      <dgm:spPr/>
    </dgm:pt>
    <dgm:pt modelId="{EAA26DB8-359F-4FD0-8D17-16C2189EDB7F}" type="pres">
      <dgm:prSet presAssocID="{28D18ACF-5B2D-4AA5-A827-26A452C29FBC}" presName="composite" presStyleCnt="0"/>
      <dgm:spPr/>
    </dgm:pt>
    <dgm:pt modelId="{87B5B9FC-FC73-4E43-8E9F-9AA467781CC0}" type="pres">
      <dgm:prSet presAssocID="{28D18ACF-5B2D-4AA5-A827-26A452C29FBC}" presName="background" presStyleLbl="node0" presStyleIdx="0" presStyleCnt="2"/>
      <dgm:spPr/>
    </dgm:pt>
    <dgm:pt modelId="{E0E9D27F-2B52-44F0-AF32-D504CB389A08}" type="pres">
      <dgm:prSet presAssocID="{28D18ACF-5B2D-4AA5-A827-26A452C29FBC}" presName="text" presStyleLbl="fgAcc0" presStyleIdx="0" presStyleCnt="2">
        <dgm:presLayoutVars>
          <dgm:chPref val="3"/>
        </dgm:presLayoutVars>
      </dgm:prSet>
      <dgm:spPr/>
    </dgm:pt>
    <dgm:pt modelId="{566DFD28-9651-477C-8BD4-CA04643ABCB7}" type="pres">
      <dgm:prSet presAssocID="{28D18ACF-5B2D-4AA5-A827-26A452C29FBC}" presName="hierChild2" presStyleCnt="0"/>
      <dgm:spPr/>
    </dgm:pt>
    <dgm:pt modelId="{902EAD16-0C84-4BF1-8846-9D229357AB28}" type="pres">
      <dgm:prSet presAssocID="{B1F6D42C-C336-4DA8-ACEC-FF175B839007}" presName="hierRoot1" presStyleCnt="0"/>
      <dgm:spPr/>
    </dgm:pt>
    <dgm:pt modelId="{7A6B2DF0-A1DB-44C0-83B6-12F6756E4831}" type="pres">
      <dgm:prSet presAssocID="{B1F6D42C-C336-4DA8-ACEC-FF175B839007}" presName="composite" presStyleCnt="0"/>
      <dgm:spPr/>
    </dgm:pt>
    <dgm:pt modelId="{DFABA272-AB5B-4997-B9CE-FAEB2158BDE3}" type="pres">
      <dgm:prSet presAssocID="{B1F6D42C-C336-4DA8-ACEC-FF175B839007}" presName="background" presStyleLbl="node0" presStyleIdx="1" presStyleCnt="2"/>
      <dgm:spPr/>
    </dgm:pt>
    <dgm:pt modelId="{29185E54-1F7F-4D59-B032-CE8D49A2CFD5}" type="pres">
      <dgm:prSet presAssocID="{B1F6D42C-C336-4DA8-ACEC-FF175B839007}" presName="text" presStyleLbl="fgAcc0" presStyleIdx="1" presStyleCnt="2">
        <dgm:presLayoutVars>
          <dgm:chPref val="3"/>
        </dgm:presLayoutVars>
      </dgm:prSet>
      <dgm:spPr/>
    </dgm:pt>
    <dgm:pt modelId="{70B54AAB-F9DA-446C-9EAC-036E724628D9}" type="pres">
      <dgm:prSet presAssocID="{B1F6D42C-C336-4DA8-ACEC-FF175B839007}" presName="hierChild2" presStyleCnt="0"/>
      <dgm:spPr/>
    </dgm:pt>
  </dgm:ptLst>
  <dgm:cxnLst>
    <dgm:cxn modelId="{CF603018-D238-4F85-9A01-A25953DA5304}" type="presOf" srcId="{CFE179F4-287E-4A12-A26E-53E6FB49330A}" destId="{5C414E4A-6319-4FDA-9693-EF7ABF161E00}" srcOrd="0" destOrd="0" presId="urn:microsoft.com/office/officeart/2005/8/layout/hierarchy1"/>
    <dgm:cxn modelId="{2C093147-49CA-4A7A-980B-64A5EE13D484}" type="presOf" srcId="{B1F6D42C-C336-4DA8-ACEC-FF175B839007}" destId="{29185E54-1F7F-4D59-B032-CE8D49A2CFD5}" srcOrd="0" destOrd="0" presId="urn:microsoft.com/office/officeart/2005/8/layout/hierarchy1"/>
    <dgm:cxn modelId="{6898A5A2-0629-4428-B308-33F28C4E0B7A}" srcId="{CFE179F4-287E-4A12-A26E-53E6FB49330A}" destId="{28D18ACF-5B2D-4AA5-A827-26A452C29FBC}" srcOrd="0" destOrd="0" parTransId="{DDD97C27-9AF5-4478-860F-C5C1E39ADA96}" sibTransId="{585678E3-A056-46A8-86AB-F0C1C5F83C71}"/>
    <dgm:cxn modelId="{02C277DB-B01E-4F71-BA17-1D52F3D03817}" srcId="{CFE179F4-287E-4A12-A26E-53E6FB49330A}" destId="{B1F6D42C-C336-4DA8-ACEC-FF175B839007}" srcOrd="1" destOrd="0" parTransId="{370051D3-A01B-4B19-B69F-2B3627632E00}" sibTransId="{63B0707A-4CFE-4B3F-A556-B5E42D1C3D65}"/>
    <dgm:cxn modelId="{B82A67DC-9F31-40D8-BEB4-09AEA3DF2ABF}" type="presOf" srcId="{28D18ACF-5B2D-4AA5-A827-26A452C29FBC}" destId="{E0E9D27F-2B52-44F0-AF32-D504CB389A08}" srcOrd="0" destOrd="0" presId="urn:microsoft.com/office/officeart/2005/8/layout/hierarchy1"/>
    <dgm:cxn modelId="{6248D9EE-C3E1-4081-ACD0-1DA0D4D39989}" type="presParOf" srcId="{5C414E4A-6319-4FDA-9693-EF7ABF161E00}" destId="{B224AB82-0039-4471-BC4B-93E246B5D445}" srcOrd="0" destOrd="0" presId="urn:microsoft.com/office/officeart/2005/8/layout/hierarchy1"/>
    <dgm:cxn modelId="{A6D404E8-C6CE-492C-BEE7-C606F2A5E846}" type="presParOf" srcId="{B224AB82-0039-4471-BC4B-93E246B5D445}" destId="{EAA26DB8-359F-4FD0-8D17-16C2189EDB7F}" srcOrd="0" destOrd="0" presId="urn:microsoft.com/office/officeart/2005/8/layout/hierarchy1"/>
    <dgm:cxn modelId="{D0FADBA2-795D-4E5C-BB61-6085E56B2B3F}" type="presParOf" srcId="{EAA26DB8-359F-4FD0-8D17-16C2189EDB7F}" destId="{87B5B9FC-FC73-4E43-8E9F-9AA467781CC0}" srcOrd="0" destOrd="0" presId="urn:microsoft.com/office/officeart/2005/8/layout/hierarchy1"/>
    <dgm:cxn modelId="{9262252F-6C59-4C64-915E-0D56EE453D19}" type="presParOf" srcId="{EAA26DB8-359F-4FD0-8D17-16C2189EDB7F}" destId="{E0E9D27F-2B52-44F0-AF32-D504CB389A08}" srcOrd="1" destOrd="0" presId="urn:microsoft.com/office/officeart/2005/8/layout/hierarchy1"/>
    <dgm:cxn modelId="{2DB88941-EAC7-498A-8FBE-1943A2F12C0A}" type="presParOf" srcId="{B224AB82-0039-4471-BC4B-93E246B5D445}" destId="{566DFD28-9651-477C-8BD4-CA04643ABCB7}" srcOrd="1" destOrd="0" presId="urn:microsoft.com/office/officeart/2005/8/layout/hierarchy1"/>
    <dgm:cxn modelId="{9F435CA9-964C-4816-B30B-71CB231AD082}" type="presParOf" srcId="{5C414E4A-6319-4FDA-9693-EF7ABF161E00}" destId="{902EAD16-0C84-4BF1-8846-9D229357AB28}" srcOrd="1" destOrd="0" presId="urn:microsoft.com/office/officeart/2005/8/layout/hierarchy1"/>
    <dgm:cxn modelId="{75F75244-B330-4F74-ACE4-101A23D7EF6E}" type="presParOf" srcId="{902EAD16-0C84-4BF1-8846-9D229357AB28}" destId="{7A6B2DF0-A1DB-44C0-83B6-12F6756E4831}" srcOrd="0" destOrd="0" presId="urn:microsoft.com/office/officeart/2005/8/layout/hierarchy1"/>
    <dgm:cxn modelId="{0A194B49-22F2-44DA-A64C-DB7DED6A1070}" type="presParOf" srcId="{7A6B2DF0-A1DB-44C0-83B6-12F6756E4831}" destId="{DFABA272-AB5B-4997-B9CE-FAEB2158BDE3}" srcOrd="0" destOrd="0" presId="urn:microsoft.com/office/officeart/2005/8/layout/hierarchy1"/>
    <dgm:cxn modelId="{6BCFC55F-BDD8-45BC-8584-79D8061353B1}" type="presParOf" srcId="{7A6B2DF0-A1DB-44C0-83B6-12F6756E4831}" destId="{29185E54-1F7F-4D59-B032-CE8D49A2CFD5}" srcOrd="1" destOrd="0" presId="urn:microsoft.com/office/officeart/2005/8/layout/hierarchy1"/>
    <dgm:cxn modelId="{658C13DF-C903-40DC-889B-BD5DBAF91D25}" type="presParOf" srcId="{902EAD16-0C84-4BF1-8846-9D229357AB28}" destId="{70B54AAB-F9DA-446C-9EAC-036E724628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8C4F42-4827-4444-9E5A-84CC1E6F25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F6F8BE-5224-4836-A101-FCDD76C19ACB}">
      <dgm:prSet/>
      <dgm:spPr/>
      <dgm:t>
        <a:bodyPr/>
        <a:lstStyle/>
        <a:p>
          <a:r>
            <a:rPr lang="en-US" dirty="0"/>
            <a:t>A switch-case statement is a control flow construct in programming that allows the program to evaluate a variable or expression against a list of possible values and execute specific code blocks based on the matched value.</a:t>
          </a:r>
        </a:p>
      </dgm:t>
    </dgm:pt>
    <dgm:pt modelId="{AFAA4900-51E6-4B3F-BF0F-01F245FF8FB8}" type="sibTrans" cxnId="{8BC9273B-C916-4BBF-BD26-E772D25688FB}">
      <dgm:prSet/>
      <dgm:spPr/>
      <dgm:t>
        <a:bodyPr/>
        <a:lstStyle/>
        <a:p>
          <a:endParaRPr lang="en-US"/>
        </a:p>
      </dgm:t>
    </dgm:pt>
    <dgm:pt modelId="{76ADA29B-F640-4E9C-9E03-C9128E30595C}" type="parTrans" cxnId="{8BC9273B-C916-4BBF-BD26-E772D25688FB}">
      <dgm:prSet/>
      <dgm:spPr/>
      <dgm:t>
        <a:bodyPr/>
        <a:lstStyle/>
        <a:p>
          <a:endParaRPr lang="en-US"/>
        </a:p>
      </dgm:t>
    </dgm:pt>
    <dgm:pt modelId="{4AAB8ECE-33C4-4305-9488-A40477D953E7}" type="pres">
      <dgm:prSet presAssocID="{398C4F42-4827-4444-9E5A-84CC1E6F25B7}" presName="outerComposite" presStyleCnt="0">
        <dgm:presLayoutVars>
          <dgm:chMax val="5"/>
          <dgm:dir/>
          <dgm:resizeHandles val="exact"/>
        </dgm:presLayoutVars>
      </dgm:prSet>
      <dgm:spPr/>
    </dgm:pt>
    <dgm:pt modelId="{B556F904-C868-4A51-AF5B-A3AE73BF590C}" type="pres">
      <dgm:prSet presAssocID="{398C4F42-4827-4444-9E5A-84CC1E6F25B7}" presName="dummyMaxCanvas" presStyleCnt="0">
        <dgm:presLayoutVars/>
      </dgm:prSet>
      <dgm:spPr/>
    </dgm:pt>
    <dgm:pt modelId="{D05DF723-63A5-40C5-BF12-6F44779E5F95}" type="pres">
      <dgm:prSet presAssocID="{398C4F42-4827-4444-9E5A-84CC1E6F25B7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66209504-A26E-4952-8254-0D66A4E5448F}" type="presOf" srcId="{8AF6F8BE-5224-4836-A101-FCDD76C19ACB}" destId="{D05DF723-63A5-40C5-BF12-6F44779E5F95}" srcOrd="0" destOrd="0" presId="urn:microsoft.com/office/officeart/2005/8/layout/vProcess5"/>
    <dgm:cxn modelId="{8BC9273B-C916-4BBF-BD26-E772D25688FB}" srcId="{398C4F42-4827-4444-9E5A-84CC1E6F25B7}" destId="{8AF6F8BE-5224-4836-A101-FCDD76C19ACB}" srcOrd="0" destOrd="0" parTransId="{76ADA29B-F640-4E9C-9E03-C9128E30595C}" sibTransId="{AFAA4900-51E6-4B3F-BF0F-01F245FF8FB8}"/>
    <dgm:cxn modelId="{64682688-719F-46BA-95C0-9CE6D181C764}" type="presOf" srcId="{398C4F42-4827-4444-9E5A-84CC1E6F25B7}" destId="{4AAB8ECE-33C4-4305-9488-A40477D953E7}" srcOrd="0" destOrd="0" presId="urn:microsoft.com/office/officeart/2005/8/layout/vProcess5"/>
    <dgm:cxn modelId="{EC7D9FD8-B585-47D7-87F2-64DA2261B836}" type="presParOf" srcId="{4AAB8ECE-33C4-4305-9488-A40477D953E7}" destId="{B556F904-C868-4A51-AF5B-A3AE73BF590C}" srcOrd="0" destOrd="0" presId="urn:microsoft.com/office/officeart/2005/8/layout/vProcess5"/>
    <dgm:cxn modelId="{A797AA16-A0C8-4DFC-8E49-5528C69BA917}" type="presParOf" srcId="{4AAB8ECE-33C4-4305-9488-A40477D953E7}" destId="{D05DF723-63A5-40C5-BF12-6F44779E5F95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78F9-C825-4F96-B823-7F2B3BA2276F}">
      <dsp:nvSpPr>
        <dsp:cNvPr id="0" name=""/>
        <dsp:cNvSpPr/>
      </dsp:nvSpPr>
      <dsp:spPr>
        <a:xfrm>
          <a:off x="984406" y="684072"/>
          <a:ext cx="1461101" cy="1461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D7FB9-6343-4A7E-92A4-6AEFCBA37CF0}">
      <dsp:nvSpPr>
        <dsp:cNvPr id="0" name=""/>
        <dsp:cNvSpPr/>
      </dsp:nvSpPr>
      <dsp:spPr>
        <a:xfrm>
          <a:off x="91511" y="2530142"/>
          <a:ext cx="32468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 of conditional statements: </a:t>
          </a:r>
        </a:p>
      </dsp:txBody>
      <dsp:txXfrm>
        <a:off x="91511" y="2530142"/>
        <a:ext cx="3246892" cy="720000"/>
      </dsp:txXfrm>
    </dsp:sp>
    <dsp:sp modelId="{8F671BD9-2E53-467C-B368-E8AFD39066B7}">
      <dsp:nvSpPr>
        <dsp:cNvPr id="0" name=""/>
        <dsp:cNvSpPr/>
      </dsp:nvSpPr>
      <dsp:spPr>
        <a:xfrm>
          <a:off x="4799505" y="684072"/>
          <a:ext cx="1461101" cy="1461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655D7-B29D-4BF7-9B8A-055B5D4BFFD6}">
      <dsp:nvSpPr>
        <dsp:cNvPr id="0" name=""/>
        <dsp:cNvSpPr/>
      </dsp:nvSpPr>
      <dsp:spPr>
        <a:xfrm>
          <a:off x="3906610" y="2530142"/>
          <a:ext cx="32468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Importance of conditional statements in programming</a:t>
          </a:r>
        </a:p>
      </dsp:txBody>
      <dsp:txXfrm>
        <a:off x="3906610" y="2530142"/>
        <a:ext cx="3246892" cy="720000"/>
      </dsp:txXfrm>
    </dsp:sp>
    <dsp:sp modelId="{77CC59F2-1E2C-4F0F-AE9C-9D0C6CCC6CB2}">
      <dsp:nvSpPr>
        <dsp:cNvPr id="0" name=""/>
        <dsp:cNvSpPr/>
      </dsp:nvSpPr>
      <dsp:spPr>
        <a:xfrm>
          <a:off x="8614604" y="684072"/>
          <a:ext cx="1461101" cy="1461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CC7A6-F5EB-46AB-B9C5-F1D31336FF83}">
      <dsp:nvSpPr>
        <dsp:cNvPr id="0" name=""/>
        <dsp:cNvSpPr/>
      </dsp:nvSpPr>
      <dsp:spPr>
        <a:xfrm>
          <a:off x="7721709" y="2530142"/>
          <a:ext cx="32468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Overview of if/else and switch-case constructs</a:t>
          </a:r>
        </a:p>
      </dsp:txBody>
      <dsp:txXfrm>
        <a:off x="7721709" y="2530142"/>
        <a:ext cx="324689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B0DD4-B70F-4984-B655-20B147108D34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if statement is a fundamental control flow statement in Java used for decision-making</a:t>
          </a:r>
        </a:p>
      </dsp:txBody>
      <dsp:txXfrm>
        <a:off x="49901" y="49901"/>
        <a:ext cx="6788695" cy="1603934"/>
      </dsp:txXfrm>
    </dsp:sp>
    <dsp:sp modelId="{4457A79D-E990-4A00-9C15-BDE1931120D0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accent2">
            <a:hueOff val="-1496540"/>
            <a:satOff val="-10952"/>
            <a:lumOff val="9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allows a program to execute a certain block of code only if a specified condition is true</a:t>
          </a:r>
        </a:p>
      </dsp:txBody>
      <dsp:txXfrm>
        <a:off x="1558660" y="2132245"/>
        <a:ext cx="5833649" cy="1603934"/>
      </dsp:txXfrm>
    </dsp:sp>
    <dsp:sp modelId="{D7A612AC-F43A-40FE-9880-757E15990CC0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8E9B-EB6C-4602-9C3B-4BD28F3F4A94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DAD2-38B9-4C51-84CD-D47BBC1B965B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if-else statement extends the functionality of the if statement by providing an alternative block of code to execute when the condition is false</a:t>
          </a:r>
        </a:p>
      </dsp:txBody>
      <dsp:txXfrm>
        <a:off x="560236" y="832323"/>
        <a:ext cx="4149382" cy="2576345"/>
      </dsp:txXfrm>
    </dsp:sp>
    <dsp:sp modelId="{B8267A33-0E10-4708-8058-83DC3F6EC4BB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EB0AD-FE32-42D5-9591-0971613A794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allows a program to choose between two different courses of action based on the result of a condition</a:t>
          </a:r>
        </a:p>
      </dsp:txBody>
      <dsp:txXfrm>
        <a:off x="5827635" y="832323"/>
        <a:ext cx="4149382" cy="2576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38EA0-328C-4DDF-A7AB-7DECA81F629A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A532D-52AB-4D15-A14C-1FE6BBBD9874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EEFBD-2C3B-43A7-BCE7-9F44360CC386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Nested if-else statements are if-else statements that are nested within other if-else statements</a:t>
          </a:r>
        </a:p>
      </dsp:txBody>
      <dsp:txXfrm>
        <a:off x="1311876" y="615237"/>
        <a:ext cx="8746523" cy="1135824"/>
      </dsp:txXfrm>
    </dsp:sp>
    <dsp:sp modelId="{F0FD7EF5-C82B-46B6-9FE4-FD3F33AA1EFD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99325-308E-4949-B88F-F4F6F6C7CC7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264C-6D8B-4F22-AAC5-0014D5986F17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allow for more complex decision-making by evaluating multiple conditions in a hierarchical manner</a:t>
          </a:r>
        </a:p>
      </dsp:txBody>
      <dsp:txXfrm>
        <a:off x="1311876" y="2035018"/>
        <a:ext cx="87465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43060-51E7-44FD-A420-BA1B51C3B858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E479-48C3-49AF-8C44-D202861C834C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Multiple if-else statements are a series of if-else statements that are executed sequentially</a:t>
          </a:r>
        </a:p>
      </dsp:txBody>
      <dsp:txXfrm>
        <a:off x="560236" y="832323"/>
        <a:ext cx="4149382" cy="2576345"/>
      </dsp:txXfrm>
    </dsp:sp>
    <dsp:sp modelId="{86D13495-49C6-4720-845F-FD810C6455E0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D2BE-CAAC-4072-B121-A8CD4CA09F1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They allow for handling multiple conditions independently, with each condition being evaluated in order</a:t>
          </a:r>
        </a:p>
      </dsp:txBody>
      <dsp:txXfrm>
        <a:off x="5827635" y="832323"/>
        <a:ext cx="4149382" cy="2576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5B9FC-FC73-4E43-8E9F-9AA467781CC0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9D27F-2B52-44F0-AF32-D504CB389A08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if-else-if ladder is a series of if-else statements chained together, allowing for multiple conditions to be evaluated sequentially</a:t>
          </a:r>
        </a:p>
      </dsp:txBody>
      <dsp:txXfrm>
        <a:off x="560236" y="832323"/>
        <a:ext cx="4149382" cy="2576345"/>
      </dsp:txXfrm>
    </dsp:sp>
    <dsp:sp modelId="{DFABA272-AB5B-4997-B9CE-FAEB2158BDE3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85E54-1F7F-4D59-B032-CE8D49A2CFD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provides a more structured approach to decision-making compared to multiple if-else statements</a:t>
          </a:r>
        </a:p>
      </dsp:txBody>
      <dsp:txXfrm>
        <a:off x="5827635" y="832323"/>
        <a:ext cx="4149382" cy="2576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F723-63A5-40C5-BF12-6F44779E5F95}">
      <dsp:nvSpPr>
        <dsp:cNvPr id="0" name=""/>
        <dsp:cNvSpPr/>
      </dsp:nvSpPr>
      <dsp:spPr>
        <a:xfrm>
          <a:off x="0" y="946520"/>
          <a:ext cx="10621425" cy="1893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switch-case statement is a control flow construct in programming that allows the program to evaluate a variable or expression against a list of possible values and execute specific code blocks based on the matched value.</a:t>
          </a:r>
        </a:p>
      </dsp:txBody>
      <dsp:txXfrm>
        <a:off x="55445" y="1001965"/>
        <a:ext cx="10510535" cy="1782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7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8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9e9b2bfe64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64bf120e28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CAP477 </a:t>
            </a:r>
            <a:r>
              <a:rPr lang="en-US" sz="2800" dirty="0">
                <a:solidFill>
                  <a:srgbClr val="FFFFFF"/>
                </a:solidFill>
              </a:rPr>
              <a:t>PROGRAMMING IN JAVA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72074" y="2108201"/>
            <a:ext cx="6595856" cy="376089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int number = 7;</a:t>
            </a:r>
          </a:p>
          <a:p>
            <a:pPr lvl="0"/>
            <a:r>
              <a:rPr lang="en-US" sz="2800" dirty="0"/>
              <a:t>if (number % 2 == 0) {</a:t>
            </a:r>
          </a:p>
          <a:p>
            <a:pPr lvl="0"/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("The number is even.");</a:t>
            </a:r>
          </a:p>
          <a:p>
            <a:pPr lvl="0"/>
            <a:r>
              <a:rPr lang="en-US" sz="2800" dirty="0"/>
              <a:t>} else {</a:t>
            </a:r>
          </a:p>
          <a:p>
            <a:pPr lvl="0"/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("The number is odd.");</a:t>
            </a:r>
          </a:p>
          <a:p>
            <a:pPr lvl="0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61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Nested if-else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81623F8-B492-A769-26BD-C4B464755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3723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617843" y="145775"/>
            <a:ext cx="80705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(condition1) {</a:t>
            </a:r>
          </a:p>
          <a:p>
            <a:r>
              <a:rPr lang="en-US" sz="2400" dirty="0"/>
              <a:t>    // code block to be executed if condition1 is true</a:t>
            </a:r>
          </a:p>
          <a:p>
            <a:r>
              <a:rPr lang="en-US" sz="2400" dirty="0"/>
              <a:t>    if (condition2) {</a:t>
            </a:r>
          </a:p>
          <a:p>
            <a:r>
              <a:rPr lang="en-US" sz="2400" dirty="0"/>
              <a:t>        // code block to be executed if both condition1 and condition2 are true</a:t>
            </a:r>
          </a:p>
          <a:p>
            <a:r>
              <a:rPr lang="en-US" sz="2400" dirty="0"/>
              <a:t>    } else {</a:t>
            </a:r>
          </a:p>
          <a:p>
            <a:r>
              <a:rPr lang="en-US" sz="2400" dirty="0"/>
              <a:t>        // code block to be executed if condition1 is true but condition2 is false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 else {</a:t>
            </a:r>
          </a:p>
          <a:p>
            <a:r>
              <a:rPr lang="en-US" sz="2400" dirty="0"/>
              <a:t>    // code block to be executed if condition1 is false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04561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4" name="Graphic 3" descr="Document">
            <a:hlinkClick r:id="rId3"/>
            <a:extLst>
              <a:ext uri="{FF2B5EF4-FFF2-40B4-BE49-F238E27FC236}">
                <a16:creationId xmlns:a16="http://schemas.microsoft.com/office/drawing/2014/main" id="{70E684F6-1AFC-1259-B48F-2E904BEA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347" y="1821236"/>
            <a:ext cx="2254749" cy="2254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61684-11E0-9182-F80B-0ABFE2FF8D85}"/>
              </a:ext>
            </a:extLst>
          </p:cNvPr>
          <p:cNvSpPr txBox="1"/>
          <p:nvPr/>
        </p:nvSpPr>
        <p:spPr>
          <a:xfrm>
            <a:off x="6529518" y="2351442"/>
            <a:ext cx="5172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Consider a scenario where you want to determine  the eligibility of a candidate for a job based on their qualifications and years of experience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8C6312-4C09-87AE-60FB-A9ACD24517E0}"/>
              </a:ext>
            </a:extLst>
          </p:cNvPr>
          <p:cNvSpPr/>
          <p:nvPr/>
        </p:nvSpPr>
        <p:spPr>
          <a:xfrm rot="16024805">
            <a:off x="5178200" y="3990864"/>
            <a:ext cx="600685" cy="583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6DDA9-F7DC-F694-24A0-B8D31F40CCCC}"/>
              </a:ext>
            </a:extLst>
          </p:cNvPr>
          <p:cNvSpPr txBox="1"/>
          <p:nvPr/>
        </p:nvSpPr>
        <p:spPr>
          <a:xfrm>
            <a:off x="4918036" y="2080147"/>
            <a:ext cx="86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/>
              </a:rPr>
              <a:t>Click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4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Multiple if-else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34B184F-73B6-F65D-8B69-C45C651E4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050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40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617843" y="145775"/>
            <a:ext cx="8070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(condition1) {</a:t>
            </a:r>
          </a:p>
          <a:p>
            <a:r>
              <a:rPr lang="en-US" sz="2400" dirty="0"/>
              <a:t>    // code block to be executed if condition1 is true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if (condition2) {</a:t>
            </a:r>
          </a:p>
          <a:p>
            <a:r>
              <a:rPr lang="en-US" sz="2400" dirty="0"/>
              <a:t>    // code block to be executed if condition2 is true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// Additional if-else statements as needed</a:t>
            </a:r>
          </a:p>
          <a:p>
            <a:r>
              <a:rPr lang="en-US" sz="2400" dirty="0"/>
              <a:t>else {</a:t>
            </a:r>
          </a:p>
          <a:p>
            <a:r>
              <a:rPr lang="en-US" sz="2400" dirty="0"/>
              <a:t>    // code block to be executed if none of the conditions are true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8922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61684-11E0-9182-F80B-0ABFE2FF8D85}"/>
              </a:ext>
            </a:extLst>
          </p:cNvPr>
          <p:cNvSpPr txBox="1"/>
          <p:nvPr/>
        </p:nvSpPr>
        <p:spPr>
          <a:xfrm>
            <a:off x="5983528" y="1999589"/>
            <a:ext cx="51721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int score = 85;</a:t>
            </a:r>
          </a:p>
          <a:p>
            <a:pPr algn="just"/>
            <a:r>
              <a:rPr lang="en-US" sz="2000" dirty="0"/>
              <a:t>if (score &gt;= 90)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("Grade: A");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if (score &gt;= 80 &amp;&amp; score &lt; 90)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("Grade: B");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if (score &gt;= 70 &amp;&amp; score &lt; 80)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("Grade: C");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if (score &lt; 70)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("Grade: D");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91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The if-else-if Ladder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DFA7BEE-4076-9D2C-2AD8-7929A8898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4418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72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617843" y="145775"/>
            <a:ext cx="80705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(condition1) {</a:t>
            </a:r>
          </a:p>
          <a:p>
            <a:r>
              <a:rPr lang="en-US" sz="2400" dirty="0"/>
              <a:t>    // code block to be executed if condition1 is true</a:t>
            </a:r>
          </a:p>
          <a:p>
            <a:r>
              <a:rPr lang="en-US" sz="2400" dirty="0"/>
              <a:t>} else if (condition2) {</a:t>
            </a:r>
          </a:p>
          <a:p>
            <a:r>
              <a:rPr lang="en-US" sz="2400" dirty="0"/>
              <a:t>    // code block to be executed if condition2 is true and condition1 is false</a:t>
            </a:r>
          </a:p>
          <a:p>
            <a:r>
              <a:rPr lang="en-US" sz="2400" dirty="0"/>
              <a:t>} else if (condition3) {</a:t>
            </a:r>
          </a:p>
          <a:p>
            <a:r>
              <a:rPr lang="en-US" sz="2400" dirty="0"/>
              <a:t>    // code block to be executed if condition3 is true and conditions 1 and 2 are false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// Additional else-if statements as needed</a:t>
            </a:r>
          </a:p>
          <a:p>
            <a:r>
              <a:rPr lang="en-US" sz="2400" dirty="0"/>
              <a:t>else {</a:t>
            </a:r>
          </a:p>
          <a:p>
            <a:r>
              <a:rPr lang="en-US" sz="2400" dirty="0"/>
              <a:t>    // code block to be executed if none of the conditions are true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1425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61684-11E0-9182-F80B-0ABFE2FF8D85}"/>
              </a:ext>
            </a:extLst>
          </p:cNvPr>
          <p:cNvSpPr txBox="1"/>
          <p:nvPr/>
        </p:nvSpPr>
        <p:spPr>
          <a:xfrm>
            <a:off x="5287616" y="2186608"/>
            <a:ext cx="64140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int month = 9;</a:t>
            </a:r>
          </a:p>
          <a:p>
            <a:pPr algn="just"/>
            <a:r>
              <a:rPr lang="en-US" sz="2000" dirty="0"/>
              <a:t>if (month == 1)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("January");</a:t>
            </a:r>
          </a:p>
          <a:p>
            <a:pPr algn="just"/>
            <a:r>
              <a:rPr lang="en-US" sz="2000" dirty="0"/>
              <a:t>} else if (month == 2)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("February");</a:t>
            </a:r>
          </a:p>
          <a:p>
            <a:pPr algn="just"/>
            <a:r>
              <a:rPr lang="en-US" sz="2000" dirty="0"/>
              <a:t>} else if (month == 3)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("March");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// Additional else-if statements for the remaining months</a:t>
            </a:r>
          </a:p>
          <a:p>
            <a:pPr algn="just"/>
            <a:r>
              <a:rPr lang="en-US" sz="2000" dirty="0"/>
              <a:t>else {</a:t>
            </a:r>
          </a:p>
          <a:p>
            <a:pPr algn="just"/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("Invalid month");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9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to Conditional Statements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14C46E0-C92D-A86B-7C00-A5B7A98018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6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switch-case Statements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41C5E4A-1EE0-3ABF-EE89-B84FF1476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711391"/>
              </p:ext>
            </p:extLst>
          </p:nvPr>
        </p:nvGraphicFramePr>
        <p:xfrm>
          <a:off x="815767" y="1198182"/>
          <a:ext cx="10621425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76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617843" y="145775"/>
            <a:ext cx="807057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switch (expression) {</a:t>
            </a:r>
          </a:p>
          <a:p>
            <a:r>
              <a:rPr lang="en-US" sz="2400" dirty="0"/>
              <a:t>    case value1:</a:t>
            </a:r>
          </a:p>
          <a:p>
            <a:r>
              <a:rPr lang="en-US" sz="2400" dirty="0"/>
              <a:t>        // code block to execute if expression matches value1</a:t>
            </a:r>
          </a:p>
          <a:p>
            <a:r>
              <a:rPr lang="en-US" sz="2400" dirty="0"/>
              <a:t>        break;</a:t>
            </a:r>
          </a:p>
          <a:p>
            <a:r>
              <a:rPr lang="en-US" sz="2400" dirty="0"/>
              <a:t>    case value2:</a:t>
            </a:r>
          </a:p>
          <a:p>
            <a:r>
              <a:rPr lang="en-US" sz="2400" dirty="0"/>
              <a:t>        // code block to execute if expression matches value2</a:t>
            </a:r>
          </a:p>
          <a:p>
            <a:r>
              <a:rPr lang="en-US" sz="2400" dirty="0"/>
              <a:t>        break;</a:t>
            </a:r>
          </a:p>
          <a:p>
            <a:r>
              <a:rPr lang="en-US" sz="2400" dirty="0"/>
              <a:t>    // additional case labels as needed</a:t>
            </a:r>
          </a:p>
          <a:p>
            <a:r>
              <a:rPr lang="en-US" sz="2400" dirty="0"/>
              <a:t>    default:</a:t>
            </a:r>
          </a:p>
          <a:p>
            <a:r>
              <a:rPr lang="en-US" sz="2400" dirty="0"/>
              <a:t>        //</a:t>
            </a:r>
            <a:r>
              <a:rPr lang="en-US" sz="2000" dirty="0"/>
              <a:t> code block to execute if expression does not match any case</a:t>
            </a:r>
          </a:p>
          <a:p>
            <a:r>
              <a:rPr lang="en-US" sz="2800" dirty="0"/>
              <a:t>}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35001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4" name="Graphic 3" descr="Document">
            <a:hlinkClick r:id="rId3"/>
            <a:extLst>
              <a:ext uri="{FF2B5EF4-FFF2-40B4-BE49-F238E27FC236}">
                <a16:creationId xmlns:a16="http://schemas.microsoft.com/office/drawing/2014/main" id="{70E684F6-1AFC-1259-B48F-2E904BEA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347" y="1821236"/>
            <a:ext cx="2254749" cy="2254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61684-11E0-9182-F80B-0ABFE2FF8D85}"/>
              </a:ext>
            </a:extLst>
          </p:cNvPr>
          <p:cNvSpPr txBox="1"/>
          <p:nvPr/>
        </p:nvSpPr>
        <p:spPr>
          <a:xfrm>
            <a:off x="6529518" y="2351442"/>
            <a:ext cx="5172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Consider a scenario where you want to determine week days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8C6312-4C09-87AE-60FB-A9ACD24517E0}"/>
              </a:ext>
            </a:extLst>
          </p:cNvPr>
          <p:cNvSpPr/>
          <p:nvPr/>
        </p:nvSpPr>
        <p:spPr>
          <a:xfrm rot="16024805">
            <a:off x="5178200" y="3990864"/>
            <a:ext cx="600685" cy="583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AB6DDA9-F7DC-F694-24A0-B8D31F40CCCC}"/>
              </a:ext>
            </a:extLst>
          </p:cNvPr>
          <p:cNvSpPr txBox="1"/>
          <p:nvPr/>
        </p:nvSpPr>
        <p:spPr>
          <a:xfrm>
            <a:off x="4918036" y="2080147"/>
            <a:ext cx="86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55585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880717" y="1955325"/>
            <a:ext cx="80705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3200" dirty="0"/>
              <a:t>switch (expression) {</a:t>
            </a:r>
          </a:p>
          <a:p>
            <a:r>
              <a:rPr lang="en-US" sz="3200" dirty="0"/>
              <a:t>    case value1 -&gt; expression1;</a:t>
            </a:r>
          </a:p>
          <a:p>
            <a:r>
              <a:rPr lang="en-US" sz="3200" dirty="0"/>
              <a:t>    case value2 -&gt; expression2;</a:t>
            </a:r>
          </a:p>
          <a:p>
            <a:r>
              <a:rPr lang="en-US" sz="3200" dirty="0"/>
              <a:t>    // ...</a:t>
            </a:r>
          </a:p>
          <a:p>
            <a:r>
              <a:rPr lang="en-US" sz="3200" dirty="0"/>
              <a:t>    default -&gt; </a:t>
            </a:r>
            <a:r>
              <a:rPr lang="en-US" sz="3200" dirty="0" err="1"/>
              <a:t>defaultExpression</a:t>
            </a:r>
            <a:r>
              <a:rPr lang="en-US" sz="3200" dirty="0"/>
              <a:t>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5EAA84-A4D0-39C4-32D2-F58BD07B1E2D}"/>
              </a:ext>
            </a:extLst>
          </p:cNvPr>
          <p:cNvGrpSpPr/>
          <p:nvPr/>
        </p:nvGrpSpPr>
        <p:grpSpPr>
          <a:xfrm>
            <a:off x="2328751" y="272177"/>
            <a:ext cx="9379130" cy="1518308"/>
            <a:chOff x="0" y="946520"/>
            <a:chExt cx="10621425" cy="15183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52A567-4F9A-AFE8-7D7A-EDFF214AB6F4}"/>
                </a:ext>
              </a:extLst>
            </p:cNvPr>
            <p:cNvSpPr/>
            <p:nvPr/>
          </p:nvSpPr>
          <p:spPr>
            <a:xfrm>
              <a:off x="0" y="946520"/>
              <a:ext cx="10621425" cy="15183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69FA470-A003-F733-6A0C-691213F0E26F}"/>
                </a:ext>
              </a:extLst>
            </p:cNvPr>
            <p:cNvSpPr txBox="1"/>
            <p:nvPr/>
          </p:nvSpPr>
          <p:spPr>
            <a:xfrm>
              <a:off x="55445" y="1001965"/>
              <a:ext cx="10510535" cy="1079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en-US" sz="2800" dirty="0"/>
                <a:t>Enhanced switch-case feature introduced in Java 12.</a:t>
              </a:r>
            </a:p>
            <a:p>
              <a:r>
                <a:rPr lang="en-US" sz="2800" dirty="0"/>
                <a:t>Enhanced switch-case simplifies the syntax and allows for more expressive code.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61684-11E0-9182-F80B-0ABFE2FF8D85}"/>
              </a:ext>
            </a:extLst>
          </p:cNvPr>
          <p:cNvSpPr txBox="1"/>
          <p:nvPr/>
        </p:nvSpPr>
        <p:spPr>
          <a:xfrm>
            <a:off x="5983528" y="1999589"/>
            <a:ext cx="51721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int </a:t>
            </a:r>
            <a:r>
              <a:rPr lang="en-US" sz="2000" dirty="0" err="1"/>
              <a:t>dayOfWeek</a:t>
            </a:r>
            <a:r>
              <a:rPr lang="en-US" sz="2000" dirty="0"/>
              <a:t> = 2;</a:t>
            </a:r>
          </a:p>
          <a:p>
            <a:pPr algn="just"/>
            <a:r>
              <a:rPr lang="en-US" sz="2000" dirty="0"/>
              <a:t>String </a:t>
            </a:r>
            <a:r>
              <a:rPr lang="en-US" sz="2000" dirty="0" err="1"/>
              <a:t>dayName</a:t>
            </a:r>
            <a:r>
              <a:rPr lang="en-US" sz="2000" dirty="0"/>
              <a:t> = switch (</a:t>
            </a:r>
            <a:r>
              <a:rPr lang="en-US" sz="2000" dirty="0" err="1"/>
              <a:t>dayOfWeek</a:t>
            </a:r>
            <a:r>
              <a:rPr lang="en-US" sz="2000" dirty="0"/>
              <a:t>) {</a:t>
            </a:r>
          </a:p>
          <a:p>
            <a:pPr algn="just"/>
            <a:r>
              <a:rPr lang="en-US" sz="2000" dirty="0"/>
              <a:t>    case 1 -&gt; "Monday";</a:t>
            </a:r>
          </a:p>
          <a:p>
            <a:pPr algn="just"/>
            <a:r>
              <a:rPr lang="en-US" sz="2000" dirty="0"/>
              <a:t>    case 2 -&gt; "Tuesday";</a:t>
            </a:r>
          </a:p>
          <a:p>
            <a:pPr algn="just"/>
            <a:r>
              <a:rPr lang="en-US" sz="2000" dirty="0"/>
              <a:t>    case 3 -&gt; "Wednesday";</a:t>
            </a:r>
          </a:p>
          <a:p>
            <a:pPr algn="just"/>
            <a:r>
              <a:rPr lang="en-US" sz="2000" dirty="0"/>
              <a:t>    case 4 -&gt; "Thursday";</a:t>
            </a:r>
          </a:p>
          <a:p>
            <a:pPr algn="just"/>
            <a:r>
              <a:rPr lang="en-US" sz="2000" dirty="0"/>
              <a:t>    case 5 -&gt; "Friday";</a:t>
            </a:r>
          </a:p>
          <a:p>
            <a:pPr algn="just"/>
            <a:r>
              <a:rPr lang="en-US" sz="2000" dirty="0"/>
              <a:t>    case 6, 7 -&gt; "Weekend";</a:t>
            </a:r>
          </a:p>
          <a:p>
            <a:pPr algn="just"/>
            <a:r>
              <a:rPr lang="en-US" sz="2000" dirty="0"/>
              <a:t>    default -&gt; "Invalid day";</a:t>
            </a:r>
          </a:p>
          <a:p>
            <a:pPr algn="just"/>
            <a:r>
              <a:rPr lang="en-US" sz="2000" dirty="0"/>
              <a:t>};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08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10" y="1868488"/>
            <a:ext cx="2382955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55BC2847-13DB-A900-69B6-398C1D237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21" r="-2" b="19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66101E0-187A-3460-36FE-4FBA6CFC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spc="300" dirty="0">
                <a:solidFill>
                  <a:srgbClr val="FF0000"/>
                </a:solidFill>
              </a:rPr>
              <a:t>Conditional statements:</a:t>
            </a:r>
            <a:endParaRPr lang="en-US" sz="3200" b="1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1500" y="1773390"/>
            <a:ext cx="5730826" cy="3311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just">
              <a:lnSpc>
                <a:spcPct val="130000"/>
              </a:lnSpc>
              <a:buNone/>
            </a:pPr>
            <a:r>
              <a:rPr lang="en-US" sz="1800" cap="all" spc="300" dirty="0">
                <a:solidFill>
                  <a:srgbClr val="002060"/>
                </a:solidFill>
                <a:latin typeface="Arial Black" panose="020B0A04020102020204" pitchFamily="34" charset="0"/>
              </a:rPr>
              <a:t>Conditional statements, also known as decision-making statements, are fundamental constructs in programming that allow the execution of certain code blocks based on specified conditions.</a:t>
            </a:r>
          </a:p>
        </p:txBody>
      </p:sp>
      <p:sp>
        <p:nvSpPr>
          <p:cNvPr id="8" name="Rectangle 7" descr="Document">
            <a:extLst>
              <a:ext uri="{FF2B5EF4-FFF2-40B4-BE49-F238E27FC236}">
                <a16:creationId xmlns:a16="http://schemas.microsoft.com/office/drawing/2014/main" id="{3C4505B2-7989-80DD-71EF-2547EA876D2F}"/>
              </a:ext>
            </a:extLst>
          </p:cNvPr>
          <p:cNvSpPr/>
          <p:nvPr/>
        </p:nvSpPr>
        <p:spPr>
          <a:xfrm>
            <a:off x="8516612" y="2571840"/>
            <a:ext cx="1461101" cy="146110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4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55BC2847-13DB-A900-69B6-398C1D237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21" r="-2" b="19978"/>
          <a:stretch/>
        </p:blipFill>
        <p:spPr>
          <a:xfrm>
            <a:off x="267306" y="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66101E0-187A-3460-36FE-4FBA6CFC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spc="300" dirty="0">
                <a:solidFill>
                  <a:srgbClr val="FF0000"/>
                </a:solidFill>
              </a:rPr>
              <a:t>Importance of conditional statements in programming</a:t>
            </a:r>
            <a:endParaRPr lang="en-US" sz="3200" b="1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1500" y="1928134"/>
            <a:ext cx="7475220" cy="331122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cap="all" spc="300" dirty="0">
                <a:solidFill>
                  <a:srgbClr val="002060"/>
                </a:solidFill>
                <a:latin typeface="Arial Black" panose="020B0A04020102020204" pitchFamily="34" charset="0"/>
              </a:rPr>
              <a:t>Decision Making: Enable programs to make decisions based on specific conditions.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cap="all" spc="300" dirty="0">
                <a:solidFill>
                  <a:srgbClr val="002060"/>
                </a:solidFill>
                <a:latin typeface="Arial Black" panose="020B0A04020102020204" pitchFamily="34" charset="0"/>
              </a:rPr>
              <a:t>Control Flow: Determine the flow of execution within a program.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cap="all" spc="300" dirty="0">
                <a:solidFill>
                  <a:srgbClr val="002060"/>
                </a:solidFill>
                <a:latin typeface="Arial Black" panose="020B0A04020102020204" pitchFamily="34" charset="0"/>
              </a:rPr>
              <a:t>Flexibility: Allow programs to react dynamically to different inputs or scenarios.</a:t>
            </a:r>
          </a:p>
          <a:p>
            <a:pPr lvl="0" algn="just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cap="all" spc="300" dirty="0">
                <a:solidFill>
                  <a:srgbClr val="002060"/>
                </a:solidFill>
                <a:latin typeface="Arial Black" panose="020B0A04020102020204" pitchFamily="34" charset="0"/>
              </a:rPr>
              <a:t>User Interaction: Enable programs to interact with users and respond to user input or events.</a:t>
            </a:r>
          </a:p>
        </p:txBody>
      </p:sp>
      <p:sp>
        <p:nvSpPr>
          <p:cNvPr id="2" name="Rectangle 1" descr="Checkmark">
            <a:extLst>
              <a:ext uri="{FF2B5EF4-FFF2-40B4-BE49-F238E27FC236}">
                <a16:creationId xmlns:a16="http://schemas.microsoft.com/office/drawing/2014/main" id="{D4EF1254-3D9C-9E78-1F4D-AEB6CEBFAF97}"/>
              </a:ext>
            </a:extLst>
          </p:cNvPr>
          <p:cNvSpPr/>
          <p:nvPr/>
        </p:nvSpPr>
        <p:spPr>
          <a:xfrm>
            <a:off x="8199898" y="2349305"/>
            <a:ext cx="1523030" cy="14444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The if Statement</a:t>
            </a:r>
            <a:endParaRPr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41C5E4A-1EE0-3ABF-EE89-B84FF1476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7870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50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4121426" y="1790485"/>
            <a:ext cx="87171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(condition) </a:t>
            </a:r>
          </a:p>
          <a:p>
            <a:r>
              <a:rPr lang="en-US" sz="2800" dirty="0"/>
              <a:t>{    </a:t>
            </a:r>
          </a:p>
          <a:p>
            <a:r>
              <a:rPr lang="en-US" sz="2800" dirty="0"/>
              <a:t>// code block to be executed if the condition is true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65701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72074" y="2108201"/>
            <a:ext cx="6595856" cy="376089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int number = 10;</a:t>
            </a:r>
          </a:p>
          <a:p>
            <a:pPr lvl="0"/>
            <a:r>
              <a:rPr lang="en-US" sz="2800" dirty="0"/>
              <a:t>if (number &gt; 0) {</a:t>
            </a:r>
          </a:p>
          <a:p>
            <a:pPr lvl="0"/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("The number is positive.");</a:t>
            </a:r>
          </a:p>
          <a:p>
            <a:pPr lvl="0"/>
            <a:r>
              <a:rPr lang="en-US" sz="28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5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The if-else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5016079-0454-B2A5-BE78-6A8292887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6047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22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578088" y="1378227"/>
            <a:ext cx="9260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(condition) {</a:t>
            </a:r>
          </a:p>
          <a:p>
            <a:r>
              <a:rPr lang="en-US" sz="2800" dirty="0"/>
              <a:t>    // code block to be executed if the condition is true</a:t>
            </a:r>
          </a:p>
          <a:p>
            <a:r>
              <a:rPr lang="en-US" sz="2800" dirty="0"/>
              <a:t>} else {</a:t>
            </a:r>
          </a:p>
          <a:p>
            <a:r>
              <a:rPr lang="en-US" sz="2800" dirty="0"/>
              <a:t>    // code block to be executed if the condition is false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841802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424"/>
      </a:dk2>
      <a:lt2>
        <a:srgbClr val="E8E2E7"/>
      </a:lt2>
      <a:accent1>
        <a:srgbClr val="21BA43"/>
      </a:accent1>
      <a:accent2>
        <a:srgbClr val="34B914"/>
      </a:accent2>
      <a:accent3>
        <a:srgbClr val="79B220"/>
      </a:accent3>
      <a:accent4>
        <a:srgbClr val="A9A512"/>
      </a:accent4>
      <a:accent5>
        <a:srgbClr val="E38E25"/>
      </a:accent5>
      <a:accent6>
        <a:srgbClr val="D53117"/>
      </a:accent6>
      <a:hlink>
        <a:srgbClr val="9B7E33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1065</Words>
  <Application>Microsoft Office PowerPoint</Application>
  <PresentationFormat>Widescreen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Black</vt:lpstr>
      <vt:lpstr>Arial Nova Light</vt:lpstr>
      <vt:lpstr>Bembo</vt:lpstr>
      <vt:lpstr>Calibri</vt:lpstr>
      <vt:lpstr>Wingdings</vt:lpstr>
      <vt:lpstr>RetrospectVTI</vt:lpstr>
      <vt:lpstr>CAP477 PROGRAMMING IN JAVA </vt:lpstr>
      <vt:lpstr>Introduction to Conditional Statements</vt:lpstr>
      <vt:lpstr>Conditional statements:</vt:lpstr>
      <vt:lpstr>Importance of conditional statements in programming</vt:lpstr>
      <vt:lpstr>The if Statement</vt:lpstr>
      <vt:lpstr>PowerPoint Presentation</vt:lpstr>
      <vt:lpstr>Example</vt:lpstr>
      <vt:lpstr>The if-else Statement</vt:lpstr>
      <vt:lpstr>PowerPoint Presentation</vt:lpstr>
      <vt:lpstr>Example</vt:lpstr>
      <vt:lpstr>Nested if-else Statement</vt:lpstr>
      <vt:lpstr>PowerPoint Presentation</vt:lpstr>
      <vt:lpstr>Example</vt:lpstr>
      <vt:lpstr>Multiple if-else Statement</vt:lpstr>
      <vt:lpstr>PowerPoint Presentation</vt:lpstr>
      <vt:lpstr>Example</vt:lpstr>
      <vt:lpstr>The if-else-if Ladder</vt:lpstr>
      <vt:lpstr>PowerPoint Presentation</vt:lpstr>
      <vt:lpstr>Example</vt:lpstr>
      <vt:lpstr>switch-case Statements</vt:lpstr>
      <vt:lpstr>PowerPoint Presentation</vt:lpstr>
      <vt:lpstr>Example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16</cp:revision>
  <dcterms:created xsi:type="dcterms:W3CDTF">2024-02-11T13:03:28Z</dcterms:created>
  <dcterms:modified xsi:type="dcterms:W3CDTF">2024-02-11T16:25:36Z</dcterms:modified>
</cp:coreProperties>
</file>