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  <p:sldMasterId id="2147483872" r:id="rId2"/>
  </p:sldMasterIdLst>
  <p:notesMasterIdLst>
    <p:notesMasterId r:id="rId18"/>
  </p:notesMasterIdLst>
  <p:handoutMasterIdLst>
    <p:handoutMasterId r:id="rId19"/>
  </p:handoutMasterIdLst>
  <p:sldIdLst>
    <p:sldId id="257" r:id="rId3"/>
    <p:sldId id="300" r:id="rId4"/>
    <p:sldId id="419" r:id="rId5"/>
    <p:sldId id="416" r:id="rId6"/>
    <p:sldId id="420" r:id="rId7"/>
    <p:sldId id="418" r:id="rId8"/>
    <p:sldId id="421" r:id="rId9"/>
    <p:sldId id="417" r:id="rId10"/>
    <p:sldId id="414" r:id="rId11"/>
    <p:sldId id="415" r:id="rId12"/>
    <p:sldId id="422" r:id="rId13"/>
    <p:sldId id="424" r:id="rId14"/>
    <p:sldId id="423" r:id="rId15"/>
    <p:sldId id="425" r:id="rId16"/>
    <p:sldId id="35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69" autoAdjust="0"/>
  </p:normalViewPr>
  <p:slideViewPr>
    <p:cSldViewPr>
      <p:cViewPr>
        <p:scale>
          <a:sx n="78" d="100"/>
          <a:sy n="78" d="100"/>
        </p:scale>
        <p:origin x="117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CC1E-0670-65E8-985C-D76B0332A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F2277-725B-F4EC-3B03-3BC87B610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DDCAF-F66E-0BDD-E542-E4DF6E0E9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9C2C9-86EE-595E-3606-F12560E97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7CB4CF-48FB-7916-11BB-BEDB3C4CF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F94558-162F-F616-67C9-962F85BB8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65C50-8A57-FEA0-1512-268541727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CA10C-4B32-5AE1-2DC0-33A1ACA4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65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F4DA-9292-1B5A-5F30-74D5B707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E37C3-D6BC-1E3F-C4BE-9D5543A43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187E9B-5688-53E9-508B-87261ED57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C4104-7106-1D8B-FEFE-FC4D1DB1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22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07EC2C-6552-C5C1-161A-8C36BD8E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ED84DF-2CC8-3407-70DE-6253D826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A488D-D162-2192-A245-26549733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72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A3A5-31F7-B6B5-B6AA-3A88ACB3B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72905-256A-4EEC-BFED-B6C914C1F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23279-33D4-4E32-790B-9390711DC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2DFF8-785B-520C-1D32-B83ACB53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A8B44-72A3-D4A0-1E72-C8CBAC96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1B85C-5B41-2135-BBA2-04D83D6C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73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4CB5-ECA3-051D-D6C6-25D58F553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B8D88-C4B7-69B0-902B-9F2330351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DCE62-04D1-22A2-7234-50806CAA3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10FF2-F235-5F45-344D-9905EA71F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EE1D7-E96F-30FF-E159-6078C8D2D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EF134-3C90-D8B8-CD9B-9B13F824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9B06-CF2A-459A-8CBC-F18C1D67D2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798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EEEF-AB42-6D79-1319-6C5107F9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E267A-D38A-D00A-2E19-C6B09A61F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38107-7E64-F9C3-205C-A832D8EE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4C43B-1D86-B1CD-3493-16790B38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A7192-A036-6C84-F340-8E4416571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663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6C98B-AEA3-3B32-1333-7DB1F2C89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008F2-FFC8-4CC0-A19E-7E3CD0C52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1EA4-C3D8-DF10-5FE9-C96D3F3E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83FD3-C0F4-F08D-13B7-845C29EF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D1858-D422-8F48-92CD-B77D57C9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7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2D637-BDD3-25A1-6DB9-C74AABA84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C9E66-2039-D077-295B-A182DB467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93058-AE7A-9E7E-C857-C909743E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F7CEE-04D3-6547-6BAD-BF7587E8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97489-F348-FD80-D5DC-9275CE1E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75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0D09-FDDD-A2CB-5FA8-BD0A70E48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CD3B-C1C8-3D8A-CA6E-07ED87E7A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835B4-4BB8-0CAE-158D-4C4409BE8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918B9-997B-0FA4-D1D8-CC1606D1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026BB-C707-4528-AB58-3F955C07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0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4E1CF-F21F-D19B-4735-4F8B059DB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40722-A3A6-17F7-B138-70ADA6FB9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D1F21-4F3B-153B-CAB0-6BEA9ED7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CB76B-7B8F-259D-A545-E46124A5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B468B-23CF-1EB9-DB23-F55FCB9F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D233-282B-7512-FD5A-2971D440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6D8A9-46BC-D1F6-7921-A35DBFE45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8E036-3BFF-809B-6FC3-40296FEF4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A1D36-39C7-DD26-CF51-9616CB4B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305F2-BD94-9BDB-074E-B9F247B75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24B2C-384C-F12D-46DA-B6A4342F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4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B977FE-71D2-229F-5553-9B8C6868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314B5-1F04-4A79-9DE2-D3EAC42E3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4D3D2-FB1E-8887-18DC-6F481BB21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4B6EB-5F4A-468E-A5BC-868A08044D5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72247-EE6E-0005-CE08-84FDC50A7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6F75-3538-2509-B9BB-14D726E3A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2494E-248A-4478-85DF-FE4B14DE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7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D996F3-B220-F002-E0DD-8A3C9FECBD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r="-2" b="-2"/>
          <a:stretch/>
        </p:blipFill>
        <p:spPr>
          <a:xfrm>
            <a:off x="15" y="228600"/>
            <a:ext cx="9143985" cy="6400800"/>
          </a:xfrm>
          <a:prstGeom prst="rect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9209" y="4266373"/>
            <a:ext cx="5864087" cy="1154291"/>
          </a:xfrm>
        </p:spPr>
        <p:txBody>
          <a:bodyPr anchor="ctr">
            <a:normAutofit fontScale="90000"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CAP477 </a:t>
            </a:r>
            <a:r>
              <a:rPr lang="en-US" sz="2800" b="1" dirty="0">
                <a:solidFill>
                  <a:schemeClr val="bg1"/>
                </a:solidFill>
              </a:rPr>
              <a:t>PROGRAMMING IN JAVA 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960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15AF-9D4E-4484-B45E-07DA4A47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068CA-79E2-4985-B413-3EB5C92F7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myArray</a:t>
            </a:r>
            <a:r>
              <a:rPr lang="en-US" dirty="0"/>
              <a:t>[]=new int[]{11,12,13,14,15};</a:t>
            </a:r>
          </a:p>
          <a:p>
            <a:pPr marL="0" indent="0">
              <a:buNone/>
            </a:pPr>
            <a:r>
              <a:rPr lang="en-US" dirty="0"/>
              <a:t>for(int num : </a:t>
            </a:r>
            <a:r>
              <a:rPr lang="en-US" dirty="0" err="1"/>
              <a:t>myArray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(num);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3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37A49A5-8221-C67D-EFE1-5E8631096473}"/>
              </a:ext>
            </a:extLst>
          </p:cNvPr>
          <p:cNvSpPr txBox="1"/>
          <p:nvPr/>
        </p:nvSpPr>
        <p:spPr>
          <a:xfrm>
            <a:off x="533400" y="762000"/>
            <a:ext cx="6858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class Main {</a:t>
            </a:r>
          </a:p>
          <a:p>
            <a:r>
              <a:rPr lang="en-US" dirty="0"/>
              <a:t>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// an array of numbers</a:t>
            </a:r>
          </a:p>
          <a:p>
            <a:r>
              <a:rPr lang="en-US" dirty="0"/>
              <a:t>   int[] numbers = {3, 4, 5, -5, 0, 12};</a:t>
            </a:r>
          </a:p>
          <a:p>
            <a:r>
              <a:rPr lang="en-US" dirty="0"/>
              <a:t>   int sum = 0;</a:t>
            </a:r>
          </a:p>
          <a:p>
            <a:endParaRPr lang="en-US" dirty="0"/>
          </a:p>
          <a:p>
            <a:r>
              <a:rPr lang="en-US" dirty="0"/>
              <a:t>   // iterating through each element of the array </a:t>
            </a:r>
          </a:p>
          <a:p>
            <a:r>
              <a:rPr lang="en-US" dirty="0"/>
              <a:t>   for (int number: numbers) {</a:t>
            </a:r>
          </a:p>
          <a:p>
            <a:r>
              <a:rPr lang="en-US" dirty="0"/>
              <a:t>     sum += number;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</a:t>
            </a:r>
            <a:r>
              <a:rPr lang="en-US" dirty="0" err="1"/>
              <a:t>System.out.println</a:t>
            </a:r>
            <a:r>
              <a:rPr lang="en-US" dirty="0"/>
              <a:t>("Sum = " + sum);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8819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9937EF-0665-3746-E405-1EDA240245DF}"/>
              </a:ext>
            </a:extLst>
          </p:cNvPr>
          <p:cNvSpPr txBox="1"/>
          <p:nvPr/>
        </p:nvSpPr>
        <p:spPr>
          <a:xfrm>
            <a:off x="1066800" y="914400"/>
            <a:ext cx="66294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Main {</a:t>
            </a:r>
          </a:p>
          <a:p>
            <a:r>
              <a:rPr lang="en-IN" dirty="0"/>
              <a:t>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endParaRPr lang="en-IN" dirty="0"/>
          </a:p>
          <a:p>
            <a:r>
              <a:rPr lang="en-IN" dirty="0"/>
              <a:t>   char[] vowels = {'a', 'e', '</a:t>
            </a:r>
            <a:r>
              <a:rPr lang="en-IN" dirty="0" err="1"/>
              <a:t>i</a:t>
            </a:r>
            <a:r>
              <a:rPr lang="en-IN" dirty="0"/>
              <a:t>', 'o', 'u'};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 // iterating through an array using the for-each loop</a:t>
            </a:r>
          </a:p>
          <a:p>
            <a:r>
              <a:rPr lang="en-IN" dirty="0"/>
              <a:t>   for (char item: vowels) {</a:t>
            </a:r>
          </a:p>
          <a:p>
            <a:r>
              <a:rPr lang="en-IN" dirty="0"/>
              <a:t>     </a:t>
            </a:r>
            <a:r>
              <a:rPr lang="en-IN" dirty="0" err="1"/>
              <a:t>System.out.println</a:t>
            </a:r>
            <a:r>
              <a:rPr lang="en-IN" dirty="0"/>
              <a:t>(item);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4864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26C0-5B53-4189-F6EF-1A1AA0339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loops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4A5E0-1058-C803-7243-F27B438E6A19}"/>
              </a:ext>
            </a:extLst>
          </p:cNvPr>
          <p:cNvSpPr txBox="1"/>
          <p:nvPr/>
        </p:nvSpPr>
        <p:spPr>
          <a:xfrm>
            <a:off x="914400" y="1720840"/>
            <a:ext cx="645546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Nested loop means a loop statement inside another loop statement. That is why nested loops are also called “loop inside loop“.</a:t>
            </a:r>
          </a:p>
          <a:p>
            <a:endParaRPr lang="en-US" dirty="0"/>
          </a:p>
          <a:p>
            <a:r>
              <a:rPr lang="en-US" dirty="0"/>
              <a:t>Nested For loop </a:t>
            </a:r>
          </a:p>
          <a:p>
            <a:r>
              <a:rPr lang="en-US" dirty="0"/>
              <a:t>for ( initialization; condition; increment ) {</a:t>
            </a:r>
          </a:p>
          <a:p>
            <a:r>
              <a:rPr lang="en-US" dirty="0"/>
              <a:t>for ( initialization; condition; increment ) {</a:t>
            </a:r>
          </a:p>
          <a:p>
            <a:r>
              <a:rPr lang="en-US" dirty="0"/>
              <a:t>// statement of inside loop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statement of outer loop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481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5622556-C909-B0B3-15BD-2548BD6E5386}"/>
              </a:ext>
            </a:extLst>
          </p:cNvPr>
          <p:cNvSpPr txBox="1"/>
          <p:nvPr/>
        </p:nvSpPr>
        <p:spPr>
          <a:xfrm>
            <a:off x="304800" y="130945"/>
            <a:ext cx="70866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import java.io.*;</a:t>
            </a:r>
          </a:p>
          <a:p>
            <a:endParaRPr lang="en-IN" dirty="0"/>
          </a:p>
          <a:p>
            <a:r>
              <a:rPr lang="en-IN" dirty="0"/>
              <a:t>class Loop {</a:t>
            </a:r>
          </a:p>
          <a:p>
            <a:r>
              <a:rPr lang="en-IN" dirty="0"/>
              <a:t>	public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	{</a:t>
            </a:r>
          </a:p>
          <a:p>
            <a:endParaRPr lang="en-IN" dirty="0"/>
          </a:p>
          <a:p>
            <a:r>
              <a:rPr lang="en-IN" dirty="0"/>
              <a:t>		int weeks = 3;</a:t>
            </a:r>
          </a:p>
          <a:p>
            <a:r>
              <a:rPr lang="en-IN" dirty="0"/>
              <a:t>		int days = 7;</a:t>
            </a:r>
          </a:p>
          <a:p>
            <a:r>
              <a:rPr lang="en-IN" dirty="0"/>
              <a:t>		int </a:t>
            </a:r>
            <a:r>
              <a:rPr lang="en-IN" dirty="0" err="1"/>
              <a:t>i</a:t>
            </a:r>
            <a:r>
              <a:rPr lang="en-IN" dirty="0"/>
              <a:t> = 1;</a:t>
            </a:r>
          </a:p>
          <a:p>
            <a:endParaRPr lang="en-IN" dirty="0"/>
          </a:p>
          <a:p>
            <a:r>
              <a:rPr lang="en-IN" dirty="0"/>
              <a:t>		// outer loop</a:t>
            </a:r>
          </a:p>
          <a:p>
            <a:r>
              <a:rPr lang="en-IN" dirty="0"/>
              <a:t>		while (</a:t>
            </a:r>
            <a:r>
              <a:rPr lang="en-IN" dirty="0" err="1"/>
              <a:t>i</a:t>
            </a:r>
            <a:r>
              <a:rPr lang="en-IN" dirty="0"/>
              <a:t> &lt;= weeks) {</a:t>
            </a:r>
          </a:p>
          <a:p>
            <a:r>
              <a:rPr lang="en-IN" dirty="0"/>
              <a:t>			</a:t>
            </a:r>
            <a:r>
              <a:rPr lang="en-IN" dirty="0" err="1"/>
              <a:t>System.out.println</a:t>
            </a:r>
            <a:r>
              <a:rPr lang="en-IN" dirty="0"/>
              <a:t>("Week: " + 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/>
              <a:t>			// inner loop</a:t>
            </a:r>
          </a:p>
          <a:p>
            <a:r>
              <a:rPr lang="en-IN" dirty="0"/>
              <a:t>			for (int j = 1; j &lt;= days; ++j) {</a:t>
            </a:r>
          </a:p>
          <a:p>
            <a:r>
              <a:rPr lang="en-IN" dirty="0"/>
              <a:t>				</a:t>
            </a:r>
            <a:r>
              <a:rPr lang="en-IN" dirty="0" err="1"/>
              <a:t>System.out.println</a:t>
            </a:r>
            <a:r>
              <a:rPr lang="en-IN" dirty="0"/>
              <a:t>(" Days: " + j);</a:t>
            </a:r>
          </a:p>
          <a:p>
            <a:r>
              <a:rPr lang="en-IN" dirty="0"/>
              <a:t>			}</a:t>
            </a:r>
          </a:p>
          <a:p>
            <a:r>
              <a:rPr lang="en-IN" dirty="0"/>
              <a:t>			++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r>
              <a:rPr lang="en-IN" dirty="0"/>
              <a:t>		}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7853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C63B-11CA-49E0-8FC4-B60E11657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br>
              <a:rPr lang="en-US" dirty="0"/>
            </a:br>
            <a:r>
              <a:rPr lang="en-US" dirty="0"/>
              <a:t>looping controls, nested loops</a:t>
            </a:r>
            <a:br>
              <a:rPr lang="en-US" dirty="0"/>
            </a:br>
            <a:endParaRPr lang="en-US" dirty="0"/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4F0A3D69-AAEA-4DF1-BC99-E88DA60F9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While loop</a:t>
            </a:r>
          </a:p>
          <a:p>
            <a:pPr eaLnBrk="1" hangingPunct="1"/>
            <a:r>
              <a:rPr lang="en-US" altLang="en-US" dirty="0"/>
              <a:t>Do while loop</a:t>
            </a:r>
          </a:p>
          <a:p>
            <a:pPr eaLnBrk="1" hangingPunct="1"/>
            <a:r>
              <a:rPr lang="en-US" altLang="en-US" dirty="0"/>
              <a:t>For loop</a:t>
            </a:r>
          </a:p>
          <a:p>
            <a:pPr eaLnBrk="1" hangingPunct="1"/>
            <a:r>
              <a:rPr lang="en-US" altLang="en-US" dirty="0"/>
              <a:t>Enhanced or advanced for loop</a:t>
            </a:r>
          </a:p>
          <a:p>
            <a:pPr eaLnBrk="1" hangingPunct="1"/>
            <a:r>
              <a:rPr lang="en-US" altLang="en-US" dirty="0"/>
              <a:t>Nested loops means one loop inside another loop.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1618DB1-A533-E5A9-9AD6-6ED6CC7BA0E6}"/>
              </a:ext>
            </a:extLst>
          </p:cNvPr>
          <p:cNvSpPr txBox="1"/>
          <p:nvPr/>
        </p:nvSpPr>
        <p:spPr>
          <a:xfrm>
            <a:off x="914400" y="1066800"/>
            <a:ext cx="67056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while loop:</a:t>
            </a:r>
            <a:r>
              <a:rPr lang="en-US" dirty="0"/>
              <a:t> A while loop is a control flow statement that allows code to be executed repeatedly based on a given Boolean condition. The while loop can be thought of as a repeating if statement. </a:t>
            </a:r>
          </a:p>
          <a:p>
            <a:r>
              <a:rPr lang="en-US" dirty="0"/>
              <a:t>Syntax :</a:t>
            </a:r>
          </a:p>
          <a:p>
            <a:endParaRPr lang="en-US" dirty="0"/>
          </a:p>
          <a:p>
            <a:r>
              <a:rPr lang="en-US" dirty="0"/>
              <a:t>while (</a:t>
            </a:r>
            <a:r>
              <a:rPr lang="en-US" dirty="0" err="1"/>
              <a:t>boolean</a:t>
            </a:r>
            <a:r>
              <a:rPr lang="en-US" dirty="0"/>
              <a:t> condition)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loop statements...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108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CA4C-D023-2F8C-6197-33D4551B9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While loop</a:t>
            </a:r>
            <a:br>
              <a:rPr lang="en-US" alt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71187-C82E-8482-3BFA-0D2B13462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05000"/>
            <a:ext cx="6734175" cy="357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5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5D5C1B6-677D-E2CE-92DD-BF00758715E2}"/>
              </a:ext>
            </a:extLst>
          </p:cNvPr>
          <p:cNvSpPr txBox="1"/>
          <p:nvPr/>
        </p:nvSpPr>
        <p:spPr>
          <a:xfrm>
            <a:off x="685800" y="1066800"/>
            <a:ext cx="73914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for loop: </a:t>
            </a:r>
            <a:r>
              <a:rPr lang="en-US" dirty="0"/>
              <a:t>for loop provides a concise way of writing the loop structure. Unlike a while loop, a for statement consumes the initialization, condition and increment/decrement in one line thereby providing a shorter, easy to debug structure of looping. </a:t>
            </a:r>
          </a:p>
          <a:p>
            <a:r>
              <a:rPr lang="en-US" dirty="0"/>
              <a:t>Syntax:</a:t>
            </a:r>
          </a:p>
          <a:p>
            <a:endParaRPr lang="en-US" dirty="0"/>
          </a:p>
          <a:p>
            <a:r>
              <a:rPr lang="en-US" dirty="0"/>
              <a:t>for (initialization condition; testing </a:t>
            </a:r>
            <a:r>
              <a:rPr lang="en-US" dirty="0" err="1"/>
              <a:t>condition;increment</a:t>
            </a:r>
            <a:r>
              <a:rPr lang="en-US" dirty="0"/>
              <a:t>/decrement)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statement(s)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1435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03C49-CFE3-8520-3ABF-9DA89804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BD067F-D426-698D-2F14-AF3BB6CB3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95" y="1870869"/>
            <a:ext cx="7736926" cy="311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6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51C7F-920F-DF23-CCE5-62CFC84B8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D5B1CA-657D-0DF1-2207-4318125AEBBC}"/>
              </a:ext>
            </a:extLst>
          </p:cNvPr>
          <p:cNvSpPr txBox="1"/>
          <p:nvPr/>
        </p:nvSpPr>
        <p:spPr>
          <a:xfrm>
            <a:off x="533400" y="1143000"/>
            <a:ext cx="70104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do while:</a:t>
            </a:r>
            <a:r>
              <a:rPr lang="en-US" dirty="0"/>
              <a:t> do while loop is similar to while loop with only difference that it checks for condition after executing the statements, and therefore is an example of Exit Control Loop. </a:t>
            </a:r>
          </a:p>
          <a:p>
            <a:r>
              <a:rPr lang="en-US" dirty="0"/>
              <a:t>Syntax:</a:t>
            </a:r>
          </a:p>
          <a:p>
            <a:endParaRPr lang="en-US" dirty="0"/>
          </a:p>
          <a:p>
            <a:r>
              <a:rPr lang="en-US" dirty="0"/>
              <a:t>do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statements..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while (condition);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669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97EE-A59A-BF9A-0E86-DE4B314A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Do while loop</a:t>
            </a:r>
            <a:br>
              <a:rPr lang="en-US" alt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060CA-26BD-65A9-C1D8-191026C16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7478"/>
            <a:ext cx="7633582" cy="40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77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C31F5-378A-417B-931D-889ABFD2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0D5BB-1446-424B-BA62-56D7D2AA9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data_type</a:t>
            </a:r>
            <a:r>
              <a:rPr lang="en-US" dirty="0"/>
              <a:t> variable : array | collection)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/>
              <a:t>//body of for-each loop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635972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6316</TotalTime>
  <Words>593</Words>
  <Application>Microsoft Office PowerPoint</Application>
  <PresentationFormat>On-screen Show (4:3)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Rounded MT Bold</vt:lpstr>
      <vt:lpstr>Calibri</vt:lpstr>
      <vt:lpstr>Calibri Light</vt:lpstr>
      <vt:lpstr>Courier New</vt:lpstr>
      <vt:lpstr>Tahoma</vt:lpstr>
      <vt:lpstr>Lpu theme final with copyright(S)</vt:lpstr>
      <vt:lpstr>Office Theme</vt:lpstr>
      <vt:lpstr>CAP477 PROGRAMMING IN JAVA </vt:lpstr>
      <vt:lpstr> looping controls, nested loops </vt:lpstr>
      <vt:lpstr>PowerPoint Presentation</vt:lpstr>
      <vt:lpstr>While loop </vt:lpstr>
      <vt:lpstr>PowerPoint Presentation</vt:lpstr>
      <vt:lpstr>For Loop</vt:lpstr>
      <vt:lpstr>PowerPoint Presentation</vt:lpstr>
      <vt:lpstr>Do while loop </vt:lpstr>
      <vt:lpstr>Enhanced For loop</vt:lpstr>
      <vt:lpstr>Example:</vt:lpstr>
      <vt:lpstr>PowerPoint Presentation</vt:lpstr>
      <vt:lpstr>PowerPoint Presentation</vt:lpstr>
      <vt:lpstr>Nested loops </vt:lpstr>
      <vt:lpstr>PowerPoint Presentation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hp</cp:lastModifiedBy>
  <cp:revision>239</cp:revision>
  <cp:lastPrinted>2022-05-16T10:48:32Z</cp:lastPrinted>
  <dcterms:created xsi:type="dcterms:W3CDTF">2014-05-25T11:13:57Z</dcterms:created>
  <dcterms:modified xsi:type="dcterms:W3CDTF">2024-02-27T01:00:08Z</dcterms:modified>
</cp:coreProperties>
</file>