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4"/>
  </p:notesMasterIdLst>
  <p:handoutMasterIdLst>
    <p:handoutMasterId r:id="rId45"/>
  </p:handoutMasterIdLst>
  <p:sldIdLst>
    <p:sldId id="269" r:id="rId2"/>
    <p:sldId id="394" r:id="rId3"/>
    <p:sldId id="381" r:id="rId4"/>
    <p:sldId id="492" r:id="rId5"/>
    <p:sldId id="494" r:id="rId6"/>
    <p:sldId id="354" r:id="rId7"/>
    <p:sldId id="496" r:id="rId8"/>
    <p:sldId id="501" r:id="rId9"/>
    <p:sldId id="506" r:id="rId10"/>
    <p:sldId id="516" r:id="rId11"/>
    <p:sldId id="517" r:id="rId12"/>
    <p:sldId id="518" r:id="rId13"/>
    <p:sldId id="400" r:id="rId14"/>
    <p:sldId id="497" r:id="rId15"/>
    <p:sldId id="498" r:id="rId16"/>
    <p:sldId id="499" r:id="rId17"/>
    <p:sldId id="521" r:id="rId18"/>
    <p:sldId id="503" r:id="rId19"/>
    <p:sldId id="500" r:id="rId20"/>
    <p:sldId id="502" r:id="rId21"/>
    <p:sldId id="363" r:id="rId22"/>
    <p:sldId id="365" r:id="rId23"/>
    <p:sldId id="366" r:id="rId24"/>
    <p:sldId id="367" r:id="rId25"/>
    <p:sldId id="368" r:id="rId26"/>
    <p:sldId id="369" r:id="rId27"/>
    <p:sldId id="371" r:id="rId28"/>
    <p:sldId id="372" r:id="rId29"/>
    <p:sldId id="373" r:id="rId30"/>
    <p:sldId id="397" r:id="rId31"/>
    <p:sldId id="375" r:id="rId32"/>
    <p:sldId id="504" r:id="rId33"/>
    <p:sldId id="505" r:id="rId34"/>
    <p:sldId id="507" r:id="rId35"/>
    <p:sldId id="509" r:id="rId36"/>
    <p:sldId id="519" r:id="rId37"/>
    <p:sldId id="510" r:id="rId38"/>
    <p:sldId id="511" r:id="rId39"/>
    <p:sldId id="520" r:id="rId40"/>
    <p:sldId id="514" r:id="rId41"/>
    <p:sldId id="515" r:id="rId42"/>
    <p:sldId id="4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68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924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2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66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02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58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72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24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9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B59E9-D26C-EF3B-6C70-63D31D8B677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2736" y="34636"/>
            <a:ext cx="8998527" cy="891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2766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F2549-C4F7-3B86-8ABA-E092680D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99097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install the prompt-sync package from the </a:t>
            </a:r>
            <a:r>
              <a:rPr lang="en-US" sz="2800" dirty="0" err="1"/>
              <a:t>npm</a:t>
            </a:r>
            <a:r>
              <a:rPr lang="en-US" sz="2800" dirty="0"/>
              <a:t> (Node Package Manager)</a:t>
            </a:r>
          </a:p>
          <a:p>
            <a:pPr algn="just"/>
            <a:r>
              <a:rPr lang="en-US" sz="2800" dirty="0"/>
              <a:t>prompt-sync package, which is a simple synchronous prompt for the command line. It allows you to easily get user input in a synchronous manner, making it convenient for simple command-line applications.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ECFF3-9F52-F42B-659D-80F2587D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How to take input from user?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5281D-8D79-D94B-0040-AED41018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4" y="4236445"/>
            <a:ext cx="7709890" cy="21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ACEA2-7666-39EC-FE5F-9B1490C1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90999"/>
            <a:ext cx="8229600" cy="144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import * as promptSync: </a:t>
            </a:r>
            <a:r>
              <a:rPr lang="en-US" sz="2400" dirty="0">
                <a:solidFill>
                  <a:srgbClr val="002060"/>
                </a:solidFill>
              </a:rPr>
              <a:t>This part of the code is importing all the exports from the 'prompt-sync' module and bundling them into an object named promptSync. The * character is a wildcard that signifies importing all exports from the module.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F0109-2A2A-D486-AB9A-064069DB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take input from user? Continued…..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73EDF-C913-5ACF-4295-3EEABC2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5" y="1219200"/>
            <a:ext cx="72630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9B32F4-D641-C9BB-E099-556B27BE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const prompt: </a:t>
            </a:r>
            <a:r>
              <a:rPr lang="en-US" sz="2000" dirty="0">
                <a:solidFill>
                  <a:srgbClr val="002060"/>
                </a:solidFill>
              </a:rPr>
              <a:t>This declares a constant variable named prompt. The const keyword is used to create a variable that cannot be reassigned.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promptSync(): </a:t>
            </a:r>
            <a:r>
              <a:rPr lang="en-US" sz="2000" dirty="0">
                <a:solidFill>
                  <a:srgbClr val="002060"/>
                </a:solidFill>
              </a:rPr>
              <a:t>This part of the code calls the function returned by the prompt-sync module. This function is typically used for synchronous user input prompts in a console environment. The function returned by prompt-sync is used to capture input from the user in a blocking (synchronous) manner, which means the program will wait for the user to input something before proceeding.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28B08-2EF5-6CEF-A3A4-4DA8D7139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take input from user? Continued…..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73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F61B6-B739-4C67-8EBE-5DEAE2E0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8" y="1524000"/>
            <a:ext cx="8215183" cy="4121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C7181-EDD3-4CB8-A678-39A25B729039}"/>
              </a:ext>
            </a:extLst>
          </p:cNvPr>
          <p:cNvSpPr txBox="1"/>
          <p:nvPr/>
        </p:nvSpPr>
        <p:spPr>
          <a:xfrm>
            <a:off x="228600" y="566153"/>
            <a:ext cx="290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  operators</a:t>
            </a:r>
          </a:p>
        </p:txBody>
      </p:sp>
    </p:spTree>
    <p:extLst>
      <p:ext uri="{BB962C8B-B14F-4D97-AF65-F5344CB8AC3E}">
        <p14:creationId xmlns:p14="http://schemas.microsoft.com/office/powerpoint/2010/main" val="74847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1F89A0-7CAA-4858-B5BA-055389F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Operator</a:t>
            </a:r>
          </a:p>
          <a:p>
            <a:r>
              <a:rPr lang="en-US" dirty="0"/>
              <a:t>String Operator</a:t>
            </a:r>
          </a:p>
          <a:p>
            <a:r>
              <a:rPr lang="en-US" dirty="0"/>
              <a:t>typeof Operator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18826-BF5E-433A-B50A-4CBD0B21D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>
                <a:solidFill>
                  <a:srgbClr val="FF0000"/>
                </a:solidFill>
              </a:rPr>
              <a:t>TypeScript operators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4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DBC7A9-E39E-4B6A-96E8-7F842CBE6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Arithmetic Operators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DBCF2-F1AA-AD3F-8749-C9368D1D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1"/>
            <a:ext cx="71628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66131-A450-4238-BBFA-4E59D8B3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Comparison Operators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C4B0D-694E-F948-6AC2-5724DCC3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5189"/>
            <a:ext cx="7315200" cy="48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FF0F7-1843-C4F4-1D7B-624DD0EB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5410200" cy="386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2FE12-703A-AABA-E5EE-29BA6037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774802"/>
            <a:ext cx="2777345" cy="5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40F5C-8B41-45BE-B502-A0FCD018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D646-0E2C-4569-AAF4-0786AE2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62334"/>
            <a:ext cx="8229600" cy="4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6FC0-E0AF-2C12-1E73-4959093A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Logical AND (&amp;&amp;), Logical OR (||), Logical NOT 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D686A-B565-4C65-9F6B-44A74123F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94389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Introduction to TypeScript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variables,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variable types,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95EB39-ED9A-8E43-7A7F-AAB1C7E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AND (&amp;), Bitwise OR (|), Bitwise XOR (^), Bitwise NOT (~), Left shift (&lt;&lt;), Right shift (&gt;&gt;), Zero-fill right shift (&gt;&gt;&gt;)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FBEB5-1AB5-425C-AE85-76EEAF51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15820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^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A733-CC84-431F-8FC4-90952165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426" y="457201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variables, variable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E2C03-CF34-4227-8903-30128754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52598"/>
            <a:ext cx="3200399" cy="3861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377DE-6998-45AF-AF71-70F5461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52599"/>
            <a:ext cx="5562601" cy="3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FF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FF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a&gt;&gt;2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AE9CD-4F11-4400-83CB-C33D69F3E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Conditional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A99F6-986F-4881-897A-23DA47F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2" y="1447800"/>
            <a:ext cx="8052917" cy="11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5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BB59CB-C027-489E-9AF9-D18853E07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typeof operators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A3F5C-1579-4994-98BD-8A6A3B86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1" y="1447800"/>
            <a:ext cx="822960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5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1DBC7E-D03C-4A02-9FFB-526C9F6C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else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Do while 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25FEB-4898-4357-AE92-E8BD4C495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ontrol flow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9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E0D48-DC1E-45E1-8152-91D31443C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if(condition)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// if-statements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else {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// else statements;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12834-2AFB-4FBC-8EF3-38FC2930FCB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731837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If else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71E3C-158B-3A0E-EE5F-6D27C73F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32" y="1371600"/>
            <a:ext cx="526177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5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CE167-2958-212A-F3D1-E91F297B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switch(choice)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  case 1:// statement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   break;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  case 2:// statement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  break;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  default:// statement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49EF3F-0FB8-0DF5-687B-CA5A9F3CF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3479" y="1646237"/>
            <a:ext cx="5049521" cy="4861475"/>
          </a:xfr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F2AA2585-D5D8-3AF2-7D08-587726B14407}"/>
              </a:ext>
            </a:extLst>
          </p:cNvPr>
          <p:cNvSpPr txBox="1">
            <a:spLocks/>
          </p:cNvSpPr>
          <p:nvPr/>
        </p:nvSpPr>
        <p:spPr>
          <a:xfrm>
            <a:off x="381000" y="731837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Switch case statement </a:t>
            </a:r>
          </a:p>
        </p:txBody>
      </p:sp>
    </p:spTree>
    <p:extLst>
      <p:ext uri="{BB962C8B-B14F-4D97-AF65-F5344CB8AC3E}">
        <p14:creationId xmlns:p14="http://schemas.microsoft.com/office/powerpoint/2010/main" val="36346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097B-E6B8-99A1-8A32-A5326A58C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68" y="1066800"/>
            <a:ext cx="5070231" cy="13716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for(initialization; condition; expression)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{   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// statement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F4514B6-3E7C-E899-4CE0-DDDE6122C457}"/>
              </a:ext>
            </a:extLst>
          </p:cNvPr>
          <p:cNvSpPr txBox="1">
            <a:spLocks/>
          </p:cNvSpPr>
          <p:nvPr/>
        </p:nvSpPr>
        <p:spPr>
          <a:xfrm>
            <a:off x="111369" y="29100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99F2DB-5EA2-67E8-746D-B9F2E2FE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20448"/>
            <a:ext cx="6781800" cy="46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8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57CC5-33EB-4775-B8C0-1C0435945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While loop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206A0-B410-3CC9-A875-36D47A2A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2" y="1322365"/>
            <a:ext cx="5067298" cy="536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7F221-6E38-A679-45C4-1A9F7FE9A2B2}"/>
              </a:ext>
            </a:extLst>
          </p:cNvPr>
          <p:cNvSpPr txBox="1"/>
          <p:nvPr/>
        </p:nvSpPr>
        <p:spPr>
          <a:xfrm>
            <a:off x="533400" y="1857376"/>
            <a:ext cx="289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while(condition)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{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// do something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904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A4DEB-C2E8-7F5A-367E-D5181209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do {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// do something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26FAE-E134-1505-5CB2-469DFC115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 while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B3110-9E93-9452-35F5-FF299C1D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90600"/>
            <a:ext cx="4876800" cy="57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73D77-8E6A-434F-96C0-6FC76B4A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A variable is the storage location, which is used to store value/information to be referenced and used by programs. </a:t>
            </a:r>
          </a:p>
          <a:p>
            <a:pPr algn="just"/>
            <a:r>
              <a:rPr lang="en-US" dirty="0"/>
              <a:t>The variable name must be an alphabet or numeric digits.</a:t>
            </a:r>
          </a:p>
          <a:p>
            <a:pPr algn="just"/>
            <a:r>
              <a:rPr lang="en-US" dirty="0"/>
              <a:t>The variable name cannot start with digits.</a:t>
            </a:r>
          </a:p>
          <a:p>
            <a:pPr algn="just"/>
            <a:r>
              <a:rPr lang="en-US" dirty="0"/>
              <a:t>The variable name cannot contain spaces and special character, except the underscore(_) and the dollar($) sign.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D0BDE-AC1B-4935-BA73-0FF4EE874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82060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DEBBD-0869-4603-B405-5D5F7CEF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40A7E-FC43-706B-F3A9-CF29AA1D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95047"/>
            <a:ext cx="7630886" cy="46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9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3BB71-E92E-464C-B5A9-294A28D0A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3E75A-57AC-3504-7B50-C637A038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170574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4241C-4663-42C3-9817-E27E5772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753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738C1-ACAB-4755-847C-B62E1A01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Declare type and value in a single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let: [type-annotation] = value;  </a:t>
            </a:r>
          </a:p>
          <a:p>
            <a:pPr marL="0" indent="0">
              <a:buNone/>
            </a:pPr>
            <a:r>
              <a:rPr lang="en-US" sz="2400" dirty="0"/>
              <a:t>2. Declare type without value. Then the variable will be set to undefined.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let [identifier] : [type-annotation]; 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3. Declare its value without type. Then the variable will be set to any.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let [identifier] = value; 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9B07E-D4F4-43B5-AF5A-9514FDAC1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 declaration </a:t>
            </a:r>
          </a:p>
        </p:txBody>
      </p:sp>
    </p:spTree>
    <p:extLst>
      <p:ext uri="{BB962C8B-B14F-4D97-AF65-F5344CB8AC3E}">
        <p14:creationId xmlns:p14="http://schemas.microsoft.com/office/powerpoint/2010/main" val="38896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>
                <a:solidFill>
                  <a:srgbClr val="FF0000"/>
                </a:solidFill>
              </a:rPr>
              <a:t>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4E947-9D27-4CB8-936F-0A4A1181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43075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4A68-D06D-6D7D-C8CD-738FE8AE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C850FF-33E4-30B3-5CF8-41273F9CA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solidFill>
                  <a:srgbClr val="FF0000"/>
                </a:solidFill>
              </a:rPr>
              <a:t>ata types continued…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A834-5819-B031-853C-286A9E27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3075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341F50-F661-4F55-BE48-196A7A6C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8830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4F832-4C5F-41B1-9AD0-2B79804D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a:number=12;</a:t>
            </a:r>
          </a:p>
          <a:p>
            <a:pPr marL="0" indent="0">
              <a:buNone/>
            </a:pPr>
            <a:r>
              <a:rPr lang="en-US" dirty="0"/>
              <a:t>let b:number=12.55;</a:t>
            </a:r>
          </a:p>
          <a:p>
            <a:pPr marL="0" indent="0">
              <a:buNone/>
            </a:pPr>
            <a:r>
              <a:rPr lang="en-US" dirty="0"/>
              <a:t>let c:string="kumar";</a:t>
            </a:r>
          </a:p>
          <a:p>
            <a:pPr marL="0" indent="0">
              <a:buNone/>
            </a:pPr>
            <a:r>
              <a:rPr lang="en-US" dirty="0"/>
              <a:t>let d:boolean=true;</a:t>
            </a:r>
          </a:p>
          <a:p>
            <a:pPr marL="0" indent="0">
              <a:buNone/>
            </a:pPr>
            <a:r>
              <a:rPr lang="en-US" dirty="0"/>
              <a:t>console.log(a);</a:t>
            </a:r>
          </a:p>
          <a:p>
            <a:pPr marL="0" indent="0">
              <a:buNone/>
            </a:pPr>
            <a:r>
              <a:rPr lang="en-US" dirty="0"/>
              <a:t>console.log(b);</a:t>
            </a:r>
          </a:p>
          <a:p>
            <a:pPr marL="0" indent="0">
              <a:buNone/>
            </a:pPr>
            <a:r>
              <a:rPr lang="en-US" dirty="0"/>
              <a:t>console.log(c);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67CE5-2D77-4E3B-B1DA-0619EDC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4668048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6850</TotalTime>
  <Words>980</Words>
  <Application>Microsoft Office PowerPoint</Application>
  <PresentationFormat>On-screen Show (4:3)</PresentationFormat>
  <Paragraphs>226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Arial Rounded MT Bold</vt:lpstr>
      <vt:lpstr>Calibri</vt:lpstr>
      <vt:lpstr>Courier New</vt:lpstr>
      <vt:lpstr>Wingdings</vt:lpstr>
      <vt:lpstr>Lpu theme final with copyright(S)</vt:lpstr>
      <vt:lpstr> CAP489 MOBILE APP DEVELOPMENT FRAMEWORKS </vt:lpstr>
      <vt:lpstr>Topics Covered</vt:lpstr>
      <vt:lpstr>variables, variable types</vt:lpstr>
      <vt:lpstr>variables</vt:lpstr>
      <vt:lpstr>Variable declaration </vt:lpstr>
      <vt:lpstr>Data types</vt:lpstr>
      <vt:lpstr>Data types continued…</vt:lpstr>
      <vt:lpstr>Data types</vt:lpstr>
      <vt:lpstr>example</vt:lpstr>
      <vt:lpstr>How to take input from user?</vt:lpstr>
      <vt:lpstr>How to take input from user? Continued…..</vt:lpstr>
      <vt:lpstr>How to take input from user? Continued…..</vt:lpstr>
      <vt:lpstr>PowerPoint Presentation</vt:lpstr>
      <vt:lpstr> TypeScript operators </vt:lpstr>
      <vt:lpstr> Arithmetic Operators </vt:lpstr>
      <vt:lpstr> Comparison Operators </vt:lpstr>
      <vt:lpstr>PowerPoint Presentation</vt:lpstr>
      <vt:lpstr>Assignment operators</vt:lpstr>
      <vt:lpstr>Logical operators</vt:lpstr>
      <vt:lpstr>Bitwise operators</vt:lpstr>
      <vt:lpstr> AND Operator (&amp;) </vt:lpstr>
      <vt:lpstr>Steps to solve:-</vt:lpstr>
      <vt:lpstr>PowerPoint Presentation</vt:lpstr>
      <vt:lpstr> OR Operator (|) </vt:lpstr>
      <vt:lpstr>Steps to solve:-</vt:lpstr>
      <vt:lpstr>PowerPoint Presentation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Conditional operators</vt:lpstr>
      <vt:lpstr>typeof operators </vt:lpstr>
      <vt:lpstr> Control flow statements </vt:lpstr>
      <vt:lpstr>If else</vt:lpstr>
      <vt:lpstr>PowerPoint Presentation</vt:lpstr>
      <vt:lpstr>PowerPoint Presentation</vt:lpstr>
      <vt:lpstr>While loop</vt:lpstr>
      <vt:lpstr>Do while</vt:lpstr>
      <vt:lpstr>break</vt:lpstr>
      <vt:lpstr>continue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388</cp:revision>
  <dcterms:created xsi:type="dcterms:W3CDTF">2014-05-25T11:13:57Z</dcterms:created>
  <dcterms:modified xsi:type="dcterms:W3CDTF">2024-01-23T17:50:37Z</dcterms:modified>
</cp:coreProperties>
</file>