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9"/>
  </p:notesMasterIdLst>
  <p:handoutMasterIdLst>
    <p:handoutMasterId r:id="rId10"/>
  </p:handoutMasterIdLst>
  <p:sldIdLst>
    <p:sldId id="269" r:id="rId2"/>
    <p:sldId id="496" r:id="rId3"/>
    <p:sldId id="494" r:id="rId4"/>
    <p:sldId id="497" r:id="rId5"/>
    <p:sldId id="498" r:id="rId6"/>
    <p:sldId id="499" r:id="rId7"/>
    <p:sldId id="4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70" y="919163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31304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19951" y="25146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876800" y="5108238"/>
            <a:ext cx="425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AB4D0-B7BB-4566-A4A6-5C6AAE45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" y="457200"/>
            <a:ext cx="8229600" cy="914401"/>
          </a:xfrm>
        </p:spPr>
        <p:txBody>
          <a:bodyPr/>
          <a:lstStyle>
            <a:lvl1pPr>
              <a:defRPr sz="4400" i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1135F-FDC3-46A1-A52E-93E39F0EC6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023" y="493957"/>
            <a:ext cx="8207828" cy="8776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i="1" dirty="0"/>
              <a:t>Any query?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52400" y="685800"/>
            <a:ext cx="6248400" cy="50292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EF75B-DA97-4E72-8342-10BE88B44E1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5943600"/>
            <a:ext cx="6553200" cy="874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27660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CAP489</a:t>
            </a:r>
            <a:br>
              <a:rPr lang="en-US" sz="4000" i="1" dirty="0">
                <a:solidFill>
                  <a:schemeClr val="tx1"/>
                </a:solidFill>
                <a:latin typeface="+mn-lt"/>
              </a:rPr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MOBILE APP DEVELOPMENT FRAMEWORKS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7747-6626-45C9-BDDD-09BAFE8D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08" y="3048000"/>
            <a:ext cx="197329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404DD6-1A1D-47A2-AC9B-A607E657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Node.js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A3DB05-8BB2-4ED1-87A2-E4A407214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E1662-5C1C-4122-80D1-8F54BAE13F2F}"/>
              </a:ext>
            </a:extLst>
          </p:cNvPr>
          <p:cNvSpPr/>
          <p:nvPr/>
        </p:nvSpPr>
        <p:spPr>
          <a:xfrm>
            <a:off x="3581400" y="175260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7DA67-A0BA-472F-924E-4DC8FFB1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7239000" cy="34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3631DB-C5E9-4752-AB0C-E16F6015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visual studio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visual studio code and select menu option Terminal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41799-0DC3-4C5B-9DEC-3CFC26E27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D4AF0-9ADC-4B5B-97A6-70754EB0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00400"/>
            <a:ext cx="8839199" cy="25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35360A-9048-4D95-82AB-13212784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terminal and use command: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npm install -g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75D0D-8653-43FC-BC48-5CDF176F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8B4D-8EB3-4CB8-A111-9B072AAF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3048000"/>
            <a:ext cx="8011886" cy="27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AF159-A755-4770-A91A-A4390DB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the File Explorer, create a new file called </a:t>
            </a:r>
            <a:r>
              <a:rPr lang="en-US" dirty="0" err="1"/>
              <a:t>helloworld.ts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5771C-C0F8-46C2-8127-FDFC31BC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5E63-B20C-4B62-956A-E512B8A0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5" y="2937806"/>
            <a:ext cx="8658329" cy="23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3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ED611-BBA8-4E45-BE78-364A6906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To compile your TypeScript code, you can open the Integrated Terminal (Ctrl+`) and type: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tsc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helloworld.ts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dirty="0"/>
              <a:t>This will compile and create a new helloworld.js JavaScript file.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Then type to run your program 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node helloworld.js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5A5C9D-60F5-4C08-BF2F-634254B92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</p:spTree>
    <p:extLst>
      <p:ext uri="{BB962C8B-B14F-4D97-AF65-F5344CB8AC3E}">
        <p14:creationId xmlns:p14="http://schemas.microsoft.com/office/powerpoint/2010/main" val="4942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DBDAC-14B3-4AA3-AFD2-2A92DEE4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1590495495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6158</TotalTime>
  <Words>111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Courier New</vt:lpstr>
      <vt:lpstr>Wingdings</vt:lpstr>
      <vt:lpstr>Lpu theme final with copyright(S)</vt:lpstr>
      <vt:lpstr> CAP489 MOBILE APP DEVELOPMENT FRAMEWORKS </vt:lpstr>
      <vt:lpstr>Installation steps</vt:lpstr>
      <vt:lpstr>Installation steps</vt:lpstr>
      <vt:lpstr>Installation steps</vt:lpstr>
      <vt:lpstr>Installation steps</vt:lpstr>
      <vt:lpstr>Installation steps</vt:lpstr>
      <vt:lpstr>Any query?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338</cp:revision>
  <dcterms:created xsi:type="dcterms:W3CDTF">2014-05-25T11:13:57Z</dcterms:created>
  <dcterms:modified xsi:type="dcterms:W3CDTF">2023-01-04T12:44:03Z</dcterms:modified>
</cp:coreProperties>
</file>