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17"/>
  </p:notesMasterIdLst>
  <p:handoutMasterIdLst>
    <p:handoutMasterId r:id="rId18"/>
  </p:handoutMasterIdLst>
  <p:sldIdLst>
    <p:sldId id="401" r:id="rId2"/>
    <p:sldId id="402" r:id="rId3"/>
    <p:sldId id="403" r:id="rId4"/>
    <p:sldId id="404" r:id="rId5"/>
    <p:sldId id="410" r:id="rId6"/>
    <p:sldId id="411" r:id="rId7"/>
    <p:sldId id="405" r:id="rId8"/>
    <p:sldId id="406" r:id="rId9"/>
    <p:sldId id="407" r:id="rId10"/>
    <p:sldId id="408" r:id="rId11"/>
    <p:sldId id="409" r:id="rId12"/>
    <p:sldId id="398" r:id="rId13"/>
    <p:sldId id="399" r:id="rId14"/>
    <p:sldId id="400" r:id="rId15"/>
    <p:sldId id="35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69" autoAdjust="0"/>
  </p:normalViewPr>
  <p:slideViewPr>
    <p:cSldViewPr>
      <p:cViewPr varScale="1">
        <p:scale>
          <a:sx n="72" d="100"/>
          <a:sy n="72" d="100"/>
        </p:scale>
        <p:origin x="13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pachefriends.org/download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B93B-323A-4C13-8B01-B0F65C490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Steps  for MySql Connectivity using </a:t>
            </a:r>
            <a:r>
              <a:rPr lang="en-US" sz="3200" dirty="0" err="1"/>
              <a:t>Xampp</a:t>
            </a:r>
            <a:r>
              <a:rPr lang="en-US" sz="32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AD573-D433-4CE0-87C6-071165FB8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Step1: Download </a:t>
            </a:r>
            <a:r>
              <a:rPr lang="en-US" dirty="0" err="1"/>
              <a:t>Xampp</a:t>
            </a:r>
            <a:r>
              <a:rPr lang="en-US" dirty="0"/>
              <a:t> from this url: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https://www.apachefriends.org/download.html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51C005-F2E5-4C9B-AA72-6D1B732F9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276061"/>
            <a:ext cx="5876911" cy="41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64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E1CD6-6B90-46BD-9654-9E020828C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Fill all the column names with datatypes and range &gt;&gt; Click on save button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8AD819-3C06-4466-A6DC-A73E95A1E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30" y="1143000"/>
            <a:ext cx="6689863" cy="34313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A3EA3D-C551-4C13-8D8D-F03768CBF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5019675"/>
            <a:ext cx="23526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38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904A-E0FB-4338-BFE8-E91B0F0F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If you are getting any error in </a:t>
            </a:r>
            <a:r>
              <a:rPr lang="en-US" sz="2800" dirty="0" err="1"/>
              <a:t>Xampp</a:t>
            </a:r>
            <a:r>
              <a:rPr lang="en-US" sz="2800" dirty="0"/>
              <a:t> control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0DFE4-F275-41BA-B01F-4363D8B0E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example Apache Server not started or</a:t>
            </a:r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 Server not started </a:t>
            </a:r>
          </a:p>
          <a:p>
            <a:pPr marL="0" indent="0">
              <a:buNone/>
            </a:pPr>
            <a:r>
              <a:rPr lang="en-US" dirty="0"/>
              <a:t>Then </a:t>
            </a:r>
          </a:p>
        </p:txBody>
      </p:sp>
    </p:spTree>
    <p:extLst>
      <p:ext uri="{BB962C8B-B14F-4D97-AF65-F5344CB8AC3E}">
        <p14:creationId xmlns:p14="http://schemas.microsoft.com/office/powerpoint/2010/main" val="182631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B0FE-D6A6-4E88-854D-6EF55B2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Steps for database coding: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941CD-7FD8-4648-B93A-6D1246A8E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Step1: Call package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java.sql</a:t>
            </a:r>
            <a:r>
              <a:rPr lang="en-US" dirty="0"/>
              <a:t>.*;</a:t>
            </a:r>
          </a:p>
          <a:p>
            <a:pPr marL="0" indent="0">
              <a:buNone/>
            </a:pPr>
            <a:r>
              <a:rPr lang="en-US" dirty="0"/>
              <a:t>Step2: Define Connection string:</a:t>
            </a:r>
          </a:p>
          <a:p>
            <a:pPr marL="0" indent="0">
              <a:buNone/>
            </a:pPr>
            <a:r>
              <a:rPr lang="en-US" sz="2800" dirty="0"/>
              <a:t>String </a:t>
            </a:r>
            <a:r>
              <a:rPr lang="en-US" sz="2800" dirty="0" err="1"/>
              <a:t>url</a:t>
            </a:r>
            <a:r>
              <a:rPr lang="en-US" sz="2800" dirty="0"/>
              <a:t>="</a:t>
            </a:r>
            <a:r>
              <a:rPr lang="en-US" sz="2800" dirty="0" err="1"/>
              <a:t>jdbc:mysql</a:t>
            </a:r>
            <a:r>
              <a:rPr lang="en-US" sz="2800" dirty="0"/>
              <a:t>://127.0.0.1:3306/d2212db";</a:t>
            </a:r>
          </a:p>
          <a:p>
            <a:pPr marL="0" indent="0">
              <a:buNone/>
            </a:pPr>
            <a:r>
              <a:rPr lang="en-US" sz="2800" dirty="0"/>
              <a:t>String username="root";</a:t>
            </a:r>
          </a:p>
          <a:p>
            <a:pPr marL="0" indent="0">
              <a:buNone/>
            </a:pPr>
            <a:r>
              <a:rPr lang="en-US" sz="2800" dirty="0"/>
              <a:t>String password="";</a:t>
            </a:r>
          </a:p>
          <a:p>
            <a:pPr marL="0" indent="0">
              <a:buNone/>
            </a:pPr>
            <a:r>
              <a:rPr lang="en-US" sz="2800" dirty="0"/>
              <a:t>Connection con=con=</a:t>
            </a:r>
            <a:r>
              <a:rPr lang="en-US" sz="2800" dirty="0" err="1"/>
              <a:t>DriverManager.getConnection</a:t>
            </a:r>
            <a:r>
              <a:rPr lang="en-US" sz="2800" dirty="0"/>
              <a:t>(</a:t>
            </a:r>
            <a:r>
              <a:rPr lang="en-US" sz="2800" dirty="0" err="1"/>
              <a:t>url,username,password</a:t>
            </a:r>
            <a:r>
              <a:rPr lang="en-US" sz="2800" dirty="0"/>
              <a:t>);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17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BC09-015B-4EF4-A0D8-DF01DDEA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32D48-3224-4AD4-9F89-6BF2AE43F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Step3:</a:t>
            </a:r>
          </a:p>
          <a:p>
            <a:pPr marL="0" indent="0">
              <a:buNone/>
            </a:pPr>
            <a:r>
              <a:rPr lang="en-US" dirty="0"/>
              <a:t>Check Connection database connection has been establish or not?</a:t>
            </a:r>
          </a:p>
          <a:p>
            <a:pPr marL="0" indent="0">
              <a:buNone/>
            </a:pPr>
            <a:r>
              <a:rPr lang="en-US" dirty="0"/>
              <a:t>if(con!=null)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JOptionPane.showMessageDialog</a:t>
            </a:r>
            <a:r>
              <a:rPr lang="en-US" dirty="0"/>
              <a:t>(null, “Connected");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1880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DC36B-0DC4-4B10-BD2A-546F39BD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72EF7-6120-4598-B8C7-ADD0EB4D7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Step4: If connection has established then do the database operation: insert, update, delete and select. For that write the code on button click.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88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D612-5097-4352-A484-9E1275BD8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F4CC3-13FE-482D-A1EC-47D9E4EA1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Step2: After download you will get your setup file like this: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7C0D9-209C-41B3-A7E1-AEAE9CE00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61" y="2819400"/>
            <a:ext cx="6809278" cy="15186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E4C84D-64AB-4433-8900-17130FD10924}"/>
              </a:ext>
            </a:extLst>
          </p:cNvPr>
          <p:cNvSpPr txBox="1"/>
          <p:nvPr/>
        </p:nvSpPr>
        <p:spPr>
          <a:xfrm>
            <a:off x="457200" y="4800600"/>
            <a:ext cx="7670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Now install this software -</a:t>
            </a:r>
            <a:r>
              <a:rPr 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2000" b="1" dirty="0">
                <a:solidFill>
                  <a:srgbClr val="FF0000"/>
                </a:solidFill>
              </a:rPr>
              <a:t>follow the default option and Next button</a:t>
            </a:r>
          </a:p>
        </p:txBody>
      </p:sp>
    </p:spTree>
    <p:extLst>
      <p:ext uri="{BB962C8B-B14F-4D97-AF65-F5344CB8AC3E}">
        <p14:creationId xmlns:p14="http://schemas.microsoft.com/office/powerpoint/2010/main" val="68999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3AF8-B50B-4CD1-9B54-10DFD7EC0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Step3: Now after installation of </a:t>
            </a:r>
            <a:r>
              <a:rPr lang="en-US" dirty="0" err="1"/>
              <a:t>Xampp</a:t>
            </a:r>
            <a:r>
              <a:rPr lang="en-US" dirty="0"/>
              <a:t> open </a:t>
            </a:r>
            <a:r>
              <a:rPr lang="en-US" dirty="0" err="1"/>
              <a:t>Xampp</a:t>
            </a:r>
            <a:r>
              <a:rPr lang="en-US" dirty="0"/>
              <a:t> control panel from your system.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99457-51D4-4364-B9B3-A5D70B7D4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2209800"/>
            <a:ext cx="2667000" cy="3171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66FC4B-906B-4384-96B1-5AC903215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815" y="2119800"/>
            <a:ext cx="5769785" cy="363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4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7C91F-14D2-410B-B007-2D9A7702E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Step4: Now click on start button for Apache and MySql server after click on start button your server will be start and stop button will be appear.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826F06-4503-42D5-B76B-AA0F4A89D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057400"/>
            <a:ext cx="5638800" cy="359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7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7FC3-BBD2-49BE-AF49-CB45FA2E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515F4-7BEA-4E2B-A645-EB6908BED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any error you are getting after click on start button if your apache is not working or </a:t>
            </a:r>
            <a:r>
              <a:rPr lang="en-US" dirty="0" err="1"/>
              <a:t>MySql</a:t>
            </a:r>
            <a:r>
              <a:rPr lang="en-US" dirty="0"/>
              <a:t> is not working then select config button: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7E52CB-040F-41FA-82C6-B860A9F50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200400"/>
            <a:ext cx="64103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23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CD56F-1F64-441C-9DB0-E06AA8F95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Search 80 in this file and change port no. to 8080</a:t>
            </a:r>
          </a:p>
          <a:p>
            <a:pPr marL="0" indent="0">
              <a:buNone/>
            </a:pPr>
            <a:r>
              <a:rPr lang="en-US" sz="2400" dirty="0"/>
              <a:t>Now select Apache(</a:t>
            </a:r>
            <a:r>
              <a:rPr lang="en-US" sz="2400" dirty="0" err="1"/>
              <a:t>httpd</a:t>
            </a:r>
            <a:r>
              <a:rPr lang="en-US" sz="2400" dirty="0"/>
              <a:t>-</a:t>
            </a:r>
            <a:r>
              <a:rPr lang="en-US" sz="2400" dirty="0" err="1"/>
              <a:t>ssl</a:t>
            </a:r>
            <a:r>
              <a:rPr lang="en-US" sz="2400" dirty="0"/>
              <a:t>-conf) and search 443 and change into 4433.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523743-0626-471A-9244-C6C445C5F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4800"/>
            <a:ext cx="7743825" cy="2114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E3AFD8-2711-4EF7-BF7A-DC6139EC4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69" y="4343400"/>
            <a:ext cx="7776955" cy="171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4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68C7E-31E0-419B-AEBB-0224CB62A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2590800" cy="58213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/>
              <a:t>Step5: Now Click on Admin button PhpMyAdmin page </a:t>
            </a:r>
          </a:p>
          <a:p>
            <a:pPr marL="0" indent="0" algn="just">
              <a:buNone/>
            </a:pPr>
            <a:r>
              <a:rPr lang="en-US" sz="2400" dirty="0"/>
              <a:t>Will be open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33611-3780-4C01-91A0-7ABE106A3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886" y="140677"/>
            <a:ext cx="4584087" cy="297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6404E9-A64B-4DDF-A309-3AB60C738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076034"/>
            <a:ext cx="6629400" cy="344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33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3D5C0-A3FF-4DBB-8F76-8DAF8A2A7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Step 6: Now create database using tab Database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AA2319-D37D-42D5-B568-EE4707BC2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243" y="1195387"/>
            <a:ext cx="5772150" cy="1990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4FFBD4-79AA-471E-B711-274FDC31B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305313"/>
            <a:ext cx="67818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28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E9515-4F3E-4E40-9A7D-7316F6D7E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/>
              <a:t>Step7:</a:t>
            </a:r>
          </a:p>
          <a:p>
            <a:pPr marL="0" indent="0" algn="just">
              <a:buNone/>
            </a:pPr>
            <a:r>
              <a:rPr lang="en-US" sz="2400" dirty="0"/>
              <a:t>After Creating Database It will reflect in left side</a:t>
            </a:r>
          </a:p>
          <a:p>
            <a:pPr marL="0" indent="0" algn="just">
              <a:buNone/>
            </a:pPr>
            <a:r>
              <a:rPr lang="en-US" sz="2400" dirty="0"/>
              <a:t>Now select your database and click then create Table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11855-2813-4E5B-A887-4DEA51FB1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695449"/>
            <a:ext cx="2743201" cy="44307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BF2490-B762-44E1-BBA3-B635A7BB0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779" y="2034380"/>
            <a:ext cx="5200650" cy="1876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AB6ACD-2B99-499C-98E0-1103F46A4EE5}"/>
              </a:ext>
            </a:extLst>
          </p:cNvPr>
          <p:cNvSpPr txBox="1"/>
          <p:nvPr/>
        </p:nvSpPr>
        <p:spPr>
          <a:xfrm>
            <a:off x="3657600" y="4419600"/>
            <a:ext cx="4912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Enter here table name with total no. of columns then click on create button.</a:t>
            </a:r>
          </a:p>
        </p:txBody>
      </p:sp>
    </p:spTree>
    <p:extLst>
      <p:ext uri="{BB962C8B-B14F-4D97-AF65-F5344CB8AC3E}">
        <p14:creationId xmlns:p14="http://schemas.microsoft.com/office/powerpoint/2010/main" val="1930878489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12696</TotalTime>
  <Words>354</Words>
  <Application>Microsoft Office PowerPoint</Application>
  <PresentationFormat>On-screen Show (4:3)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Rounded MT Bold</vt:lpstr>
      <vt:lpstr>Calibri</vt:lpstr>
      <vt:lpstr>Courier New</vt:lpstr>
      <vt:lpstr>Tahoma</vt:lpstr>
      <vt:lpstr>Lpu theme final with copyright(S)</vt:lpstr>
      <vt:lpstr>Steps  for MySql Connectivity using Xampp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If you are getting any error in Xampp control panel</vt:lpstr>
      <vt:lpstr>Steps for database coding:</vt:lpstr>
      <vt:lpstr>PowerPoint Presentation</vt:lpstr>
      <vt:lpstr>PowerPoint Presentation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hp</cp:lastModifiedBy>
  <cp:revision>526</cp:revision>
  <cp:lastPrinted>2022-05-16T10:48:57Z</cp:lastPrinted>
  <dcterms:created xsi:type="dcterms:W3CDTF">2014-05-25T11:13:57Z</dcterms:created>
  <dcterms:modified xsi:type="dcterms:W3CDTF">2023-04-06T17:02:48Z</dcterms:modified>
</cp:coreProperties>
</file>