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269" r:id="rId2"/>
    <p:sldId id="384" r:id="rId3"/>
    <p:sldId id="385" r:id="rId4"/>
    <p:sldId id="386" r:id="rId5"/>
    <p:sldId id="387" r:id="rId6"/>
    <p:sldId id="3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What is XML? 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Data Representation through XML.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Working with </a:t>
            </a:r>
            <a:r>
              <a:rPr lang="en-US" sz="2800" b="0" i="0" u="none" strike="noStrike" baseline="0" dirty="0" err="1">
                <a:latin typeface="Cambria" panose="02040503050406030204" pitchFamily="18" charset="0"/>
              </a:rPr>
              <a:t>XMLReader</a:t>
            </a:r>
            <a:r>
              <a:rPr lang="en-US" sz="2800" b="0" i="0" u="none" strike="noStrike" baseline="0" dirty="0">
                <a:latin typeface="Cambria" panose="02040503050406030204" pitchFamily="18" charset="0"/>
              </a:rPr>
              <a:t> and</a:t>
            </a:r>
          </a:p>
          <a:p>
            <a:pPr marL="0" indent="0" algn="l">
              <a:buNone/>
            </a:pPr>
            <a:r>
              <a:rPr lang="en-US" sz="2800" b="0" i="0" u="none" strike="noStrike" baseline="0" dirty="0" err="1">
                <a:latin typeface="Cambria" panose="02040503050406030204" pitchFamily="18" charset="0"/>
              </a:rPr>
              <a:t>XMLWriter</a:t>
            </a:r>
            <a:r>
              <a:rPr lang="en-US" sz="2800" b="0" i="0" u="none" strike="noStrike" baseline="0" dirty="0">
                <a:latin typeface="Cambria" panose="02040503050406030204" pitchFamily="18" charset="0"/>
              </a:rPr>
              <a:t> Classes.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F643-22F6-48DD-A498-B3654243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What is xml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93AC-1748-4AF8-BF62-BDAFE3BE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eXtensible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Markup Language) is a mark up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designed to store and transport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released in late 90’s. it was created to provide an easy to use and store self describing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became a W3C Recommendation on February 10, 1998.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not a replacement for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designed to be self-descriptive.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designed to carry data, not to display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tags are not predefined. You must define your own tags.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platform independent and language independent.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F075-100C-4011-882C-6A82EF66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C7F6-36C5-4D4E-9312-CD97FCF1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.NET provides five namespace 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System.Xml.Schema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System.Xml.Serialization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System.Xml.XPath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System.Xml.Xsl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to support XML classes.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System.Xml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namespace contains major XML classes. This namespace contains many classes to read and write XML documents.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These reader and writer classes are used to read and write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documents. These classes are 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XmlTextReader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XmlValidatingReader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XmlNodeReader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XmlWriter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XmlTextWriter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C738-A20E-4C4B-A672-93B0238F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7DAE-C5C3-4C48-9F92-A85D3D4C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class is an abstract bases classes and contains methods and properties to read a document. The Read method reads a node in the stream. Besides reading functionality, this class also contains methods to navigate through a document nodes. Some of these methods are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MoveToAttribute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MoveToFirstAttribute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MoveToContent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MoveToFirstContent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MoveToElement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MoveToNextAttribute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ReadString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ReadInnerXml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ReadOuterXml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ReadStartElement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are more read methods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XmlTextReader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XmlNodeReader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XmlValidatingReader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classes are derived from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XmlReader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class.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XmlWrite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class contains functionality to write data to XML documents. This class provides many write method to write XML document items. This class is base class for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/>
              </a:rPr>
              <a:t>XmlTextWriter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 class,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9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3E62-4256-49AF-B406-814E9613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System.Xml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namespace ReadXml1 {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Class1 {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Main(string[]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{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 Create an </a:t>
            </a:r>
            <a:r>
              <a:rPr lang="en-US" sz="5600" b="0" i="0" dirty="0" err="1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isntance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 </a:t>
            </a:r>
            <a:r>
              <a:rPr lang="en-US" sz="5600" b="0" i="0" dirty="0" err="1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XmlTextReader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call Read method to read the file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XmlTextReader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XmlTextReader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"C:\\books.xml"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textReader.Read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 If the node has value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textReader.Read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 {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 Move to fist element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textReader.MoveToElement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5600" b="0" i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XmlTextReader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Properties Test"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"==================="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>
                <a:solidFill>
                  <a:srgbClr val="0082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 Read this element's properties and display them on console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"Name:"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textReader.Name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"Base URI:"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textReader.BaseURI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"Local Name:"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textReader.LocalName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"Attribute Count:"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textReader.AttributeCount.ToString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"Depth:"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textReader.Depth.ToString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"Line Number:"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textReader.LineNumber.ToString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"Node Type:"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textReader.NodeType.ToString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"Attribute Count:"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 </a:t>
            </a:r>
            <a:r>
              <a:rPr lang="en-US" sz="5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textReader.Value.ToString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());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}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}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}  </a:t>
            </a:r>
            <a:endParaRPr lang="en-US" sz="5600" b="0" i="0" dirty="0">
              <a:solidFill>
                <a:srgbClr val="5C5C5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 </a:t>
            </a:r>
            <a:r>
              <a:rPr lang="en-US" sz="5600" b="0" i="0" dirty="0">
                <a:solidFill>
                  <a:srgbClr val="5C5C5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3074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5765</TotalTime>
  <Words>854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Cambria</vt:lpstr>
      <vt:lpstr>Courier New</vt:lpstr>
      <vt:lpstr>erdana</vt:lpstr>
      <vt:lpstr>open sans</vt:lpstr>
      <vt:lpstr>verdana</vt:lpstr>
      <vt:lpstr>Lpu theme final with copyright(S)</vt:lpstr>
      <vt:lpstr>DCAP505 MODERN PROGRAMMING TOOLS &amp; TECHNIQUES–II </vt:lpstr>
      <vt:lpstr>Unit-10</vt:lpstr>
      <vt:lpstr>What is xml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376</cp:revision>
  <dcterms:created xsi:type="dcterms:W3CDTF">2014-05-25T11:13:57Z</dcterms:created>
  <dcterms:modified xsi:type="dcterms:W3CDTF">2020-12-09T16:18:31Z</dcterms:modified>
</cp:coreProperties>
</file>