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9"/>
  </p:notesMasterIdLst>
  <p:handoutMasterIdLst>
    <p:handoutMasterId r:id="rId20"/>
  </p:handoutMasterIdLst>
  <p:sldIdLst>
    <p:sldId id="269" r:id="rId2"/>
    <p:sldId id="384" r:id="rId3"/>
    <p:sldId id="366" r:id="rId4"/>
    <p:sldId id="367" r:id="rId5"/>
    <p:sldId id="368" r:id="rId6"/>
    <p:sldId id="369" r:id="rId7"/>
    <p:sldId id="401" r:id="rId8"/>
    <p:sldId id="372" r:id="rId9"/>
    <p:sldId id="402" r:id="rId10"/>
    <p:sldId id="403" r:id="rId11"/>
    <p:sldId id="375" r:id="rId12"/>
    <p:sldId id="360" r:id="rId13"/>
    <p:sldId id="406" r:id="rId14"/>
    <p:sldId id="407" r:id="rId15"/>
    <p:sldId id="405" r:id="rId16"/>
    <p:sldId id="261" r:id="rId17"/>
    <p:sldId id="35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2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DCAP505</a:t>
            </a:r>
            <a:br>
              <a:rPr lang="en-US" dirty="0"/>
            </a:br>
            <a:r>
              <a:rPr lang="en-US" dirty="0"/>
              <a:t>MODERN PROGRAMMING TOOLS &amp;</a:t>
            </a:r>
            <a:br>
              <a:rPr lang="en-US" dirty="0"/>
            </a:br>
            <a:r>
              <a:rPr lang="en-US" dirty="0"/>
              <a:t>TECHNIQUES–II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D5791-0581-4180-A32E-EF8FF0B8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65226"/>
            <a:ext cx="3076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452-A888-40A0-8EFC-63F5FBFD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Left Shift Operator(&lt;&lt;)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2BD-BF8A-4EA5-8863-6F146388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a=10 (1010)</a:t>
            </a:r>
          </a:p>
          <a:p>
            <a:pPr marL="0" indent="0">
              <a:buNone/>
            </a:pPr>
            <a:r>
              <a:rPr lang="en-US" dirty="0"/>
              <a:t>a&lt;&lt;1</a:t>
            </a:r>
          </a:p>
          <a:p>
            <a:pPr marL="0" indent="0">
              <a:buNone/>
            </a:pPr>
            <a:r>
              <a:rPr lang="en-US" dirty="0"/>
              <a:t>1010.0</a:t>
            </a:r>
          </a:p>
          <a:p>
            <a:pPr marL="0" indent="0">
              <a:buNone/>
            </a:pPr>
            <a:r>
              <a:rPr lang="en-US" dirty="0"/>
              <a:t>10100(20) Ans.</a:t>
            </a:r>
          </a:p>
          <a:p>
            <a:pPr marL="0" indent="0">
              <a:buNone/>
            </a:pPr>
            <a:r>
              <a:rPr lang="en-US" dirty="0"/>
              <a:t>a&lt;&lt;2</a:t>
            </a:r>
          </a:p>
          <a:p>
            <a:pPr marL="0" indent="0">
              <a:buNone/>
            </a:pPr>
            <a:r>
              <a:rPr lang="en-US" dirty="0"/>
              <a:t>1010.00</a:t>
            </a:r>
          </a:p>
          <a:p>
            <a:pPr marL="0" indent="0">
              <a:buNone/>
            </a:pPr>
            <a:r>
              <a:rPr lang="en-US" dirty="0"/>
              <a:t>101000(40) Ans.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452-A888-40A0-8EFC-63F5FBFD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Right Shift Operator(&gt;&gt;)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2BD-BF8A-4EA5-8863-6F146388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a=10 (1010)</a:t>
            </a:r>
          </a:p>
          <a:p>
            <a:pPr marL="0" indent="0">
              <a:buNone/>
            </a:pPr>
            <a:r>
              <a:rPr lang="en-US" dirty="0"/>
              <a:t>a&gt;&gt;1</a:t>
            </a:r>
          </a:p>
          <a:p>
            <a:pPr marL="0" indent="0">
              <a:buNone/>
            </a:pPr>
            <a:r>
              <a:rPr lang="en-US" dirty="0"/>
              <a:t>101</a:t>
            </a:r>
            <a:r>
              <a:rPr lang="en-US" dirty="0">
                <a:solidFill>
                  <a:srgbClr val="FF0000"/>
                </a:solidFill>
              </a:rPr>
              <a:t>0.</a:t>
            </a:r>
          </a:p>
          <a:p>
            <a:pPr marL="0" indent="0">
              <a:buNone/>
            </a:pPr>
            <a:r>
              <a:rPr lang="en-US" dirty="0"/>
              <a:t>101(5) Ans.</a:t>
            </a:r>
          </a:p>
          <a:p>
            <a:pPr marL="0" indent="0">
              <a:buNone/>
            </a:pPr>
            <a:r>
              <a:rPr lang="en-US" dirty="0"/>
              <a:t>a&lt;&lt;2</a:t>
            </a:r>
          </a:p>
          <a:p>
            <a:pPr marL="0" indent="0">
              <a:buNone/>
            </a:pPr>
            <a:r>
              <a:rPr lang="en-US" dirty="0"/>
              <a:t>10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10(2) Ans.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6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33C3-F56B-4B98-8A4C-49DF5FF9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6AF6-C329-4195-B82D-9FE5C303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structure: if and else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elective structure: switch case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Iteration structures (loops): while, do while, for, foreach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statements: break, continue, return, throw, </a:t>
            </a:r>
            <a:r>
              <a:rPr lang="en-US" sz="2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2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7575-8AD3-4923-943D-8D31F7C7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ConsoleApplication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if (</a:t>
            </a:r>
            <a:r>
              <a:rPr lang="en-US" dirty="0" err="1"/>
              <a:t>i</a:t>
            </a:r>
            <a:r>
              <a:rPr lang="en-US" dirty="0"/>
              <a:t> == 5)</a:t>
            </a:r>
          </a:p>
          <a:p>
            <a:pPr marL="0" indent="0">
              <a:buNone/>
            </a:pPr>
            <a:r>
              <a:rPr lang="en-US" dirty="0"/>
              <a:t>                    break;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Console.WriteLine</a:t>
            </a:r>
            <a:r>
              <a:rPr lang="en-US" dirty="0"/>
              <a:t>("Value of </a:t>
            </a:r>
            <a:r>
              <a:rPr lang="en-US" dirty="0" err="1"/>
              <a:t>i</a:t>
            </a:r>
            <a:r>
              <a:rPr lang="en-US" dirty="0"/>
              <a:t> is {0}", </a:t>
            </a:r>
            <a:r>
              <a:rPr lang="en-US" dirty="0" err="1"/>
              <a:t>i</a:t>
            </a:r>
            <a:r>
              <a:rPr lang="en-US" dirty="0"/>
              <a:t>);        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647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35F5-0789-4AE9-89B5-786C811E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ConsoleApplication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     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if(</a:t>
            </a:r>
            <a:r>
              <a:rPr lang="en-US" dirty="0" err="1"/>
              <a:t>i</a:t>
            </a:r>
            <a:r>
              <a:rPr lang="en-US" dirty="0"/>
              <a:t>==3)</a:t>
            </a:r>
          </a:p>
          <a:p>
            <a:pPr marL="0" indent="0">
              <a:buNone/>
            </a:pPr>
            <a:r>
              <a:rPr lang="en-US" dirty="0"/>
              <a:t>                    continue;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Console.WriteLine</a:t>
            </a:r>
            <a:r>
              <a:rPr lang="en-US" dirty="0"/>
              <a:t>("Value of </a:t>
            </a:r>
            <a:r>
              <a:rPr lang="en-US" dirty="0" err="1"/>
              <a:t>i</a:t>
            </a:r>
            <a:r>
              <a:rPr lang="en-US" dirty="0"/>
              <a:t> is {0}",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Console.Read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35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3C792B-5F3C-40BF-A9BA-CB839FDA2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8153400" cy="5668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ConsoleApplication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Goto</a:t>
            </a:r>
            <a:r>
              <a:rPr lang="en-US" dirty="0"/>
              <a:t> Start");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displayInfo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("This code skipped code");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displayInfo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("It is Go To block");</a:t>
            </a:r>
          </a:p>
          <a:p>
            <a:pPr marL="0" indent="0">
              <a:buNone/>
            </a:pPr>
            <a:r>
              <a:rPr lang="en-US" dirty="0"/>
              <a:t>            }    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9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015D43E-E964-4875-A2B0-D2F3B36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Enhance For Loop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21494918-EFA1-44A6-8E14-2C2D27ACA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/>
              <a:t>string[] pets = { "dog", "cat", "bird" };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        // ... Loop with the foreach keyword.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        foreach (string value in pets)</a:t>
            </a:r>
          </a:p>
          <a:p>
            <a:pPr marL="0" indent="0">
              <a:buNone/>
            </a:pPr>
            <a:r>
              <a:rPr lang="en-US" altLang="en-US"/>
              <a:t>        {</a:t>
            </a:r>
          </a:p>
          <a:p>
            <a:pPr marL="0" indent="0">
              <a:buNone/>
            </a:pPr>
            <a:r>
              <a:rPr lang="en-US" altLang="en-US"/>
              <a:t>            Console.WriteLine(value);</a:t>
            </a:r>
          </a:p>
          <a:p>
            <a:pPr marL="0" indent="0">
              <a:buNone/>
            </a:pPr>
            <a:r>
              <a:rPr lang="en-US" altLang="en-US"/>
              <a:t>       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A3CF-6E2C-4308-A857-BE28E13E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Unit-2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77E3-3E0C-4BD2-A18F-423E052A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Variables and Data Types: Variables and Data Types,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Boxing &amp; Un-boxing,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 Operators &amp; Expressions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Decision Making and Looping: If, If else if. While, do while, for loop.</a:t>
            </a:r>
          </a:p>
        </p:txBody>
      </p:sp>
    </p:spTree>
    <p:extLst>
      <p:ext uri="{BB962C8B-B14F-4D97-AF65-F5344CB8AC3E}">
        <p14:creationId xmlns:p14="http://schemas.microsoft.com/office/powerpoint/2010/main" val="304735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&amp;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01000   (8)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75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OR</a:t>
            </a: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 Operator (|)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any side bit is on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605881"/>
          <a:ext cx="7505700" cy="25146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a |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40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29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1               1              1            0                1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4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|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11101   (29)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8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XOR</a:t>
            </a: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 Operator (^)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both side bit is opposite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605881"/>
          <a:ext cx="7505700" cy="25146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a |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4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1               0              1            0                1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1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^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10101   (21)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8549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5664</TotalTime>
  <Words>653</Words>
  <Application>Microsoft Office PowerPoint</Application>
  <PresentationFormat>On-screen Show (4:3)</PresentationFormat>
  <Paragraphs>169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Arial Rounded MT Bold</vt:lpstr>
      <vt:lpstr>Calibri</vt:lpstr>
      <vt:lpstr>Courier New</vt:lpstr>
      <vt:lpstr>Tahoma</vt:lpstr>
      <vt:lpstr>Times New Roman</vt:lpstr>
      <vt:lpstr>verdana</vt:lpstr>
      <vt:lpstr>Wingdings</vt:lpstr>
      <vt:lpstr>Lpu theme final with copyright(S)</vt:lpstr>
      <vt:lpstr>DCAP505 MODERN PROGRAMMING TOOLS &amp; TECHNIQUES–II </vt:lpstr>
      <vt:lpstr>Unit-2</vt:lpstr>
      <vt:lpstr>PowerPoint Presentation</vt:lpstr>
      <vt:lpstr> OR Operator (|) </vt:lpstr>
      <vt:lpstr>Steps to solve:-</vt:lpstr>
      <vt:lpstr>PowerPoint Presentation</vt:lpstr>
      <vt:lpstr> XOR Operator (^) </vt:lpstr>
      <vt:lpstr>Steps to solve:-</vt:lpstr>
      <vt:lpstr>PowerPoint Presentation</vt:lpstr>
      <vt:lpstr> Left Shift Operator(&lt;&lt;) </vt:lpstr>
      <vt:lpstr> Right Shift Operator(&gt;&gt;) </vt:lpstr>
      <vt:lpstr>Control structure </vt:lpstr>
      <vt:lpstr>PowerPoint Presentation</vt:lpstr>
      <vt:lpstr>PowerPoint Presentation</vt:lpstr>
      <vt:lpstr>PowerPoint Presentation</vt:lpstr>
      <vt:lpstr>Enhance For Loop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311</cp:revision>
  <dcterms:created xsi:type="dcterms:W3CDTF">2014-05-25T11:13:57Z</dcterms:created>
  <dcterms:modified xsi:type="dcterms:W3CDTF">2020-12-09T14:51:44Z</dcterms:modified>
</cp:coreProperties>
</file>