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69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174E-7CCD-411A-A1F6-AB48B6BE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390B-4BD2-4856-AA06-BC7A25B2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latin typeface="Cambria" panose="02040503050406030204" pitchFamily="18" charset="0"/>
              </a:rPr>
              <a:t>Invoking Methods: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</a:rPr>
              <a:t>	using object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9449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833D-8359-4653-9322-044888F1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3A65-8459-449F-BB1B-0F077C99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Passing Parameters to a Method</a:t>
            </a:r>
          </a:p>
          <a:p>
            <a:pPr marL="0" indent="0">
              <a:buNone/>
            </a:pPr>
            <a:r>
              <a:rPr lang="en-US" dirty="0"/>
              <a:t>: Pass by Value, 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7585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940-247B-4338-BF2A-FE94BAFE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57EA-DF2D-4872-873D-7322DE2E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mechanism, when a method is called, a new storage location is created for each value parameter.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values of the actual parameters are copied into them. Hence, the changes made to the parameter inside the method have no effect on the argument.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void swap(int x, int y) {</a:t>
            </a:r>
          </a:p>
          <a:p>
            <a:pPr marL="0" indent="0">
              <a:buNone/>
            </a:pPr>
            <a:r>
              <a:rPr lang="en-US" dirty="0"/>
              <a:t>         int temp;</a:t>
            </a:r>
          </a:p>
          <a:p>
            <a:pPr marL="0" indent="0">
              <a:buNone/>
            </a:pPr>
            <a:r>
              <a:rPr lang="en-US" dirty="0"/>
              <a:t>         temp = x; </a:t>
            </a:r>
          </a:p>
          <a:p>
            <a:pPr marL="0" indent="0">
              <a:buNone/>
            </a:pPr>
            <a:r>
              <a:rPr lang="en-US" dirty="0"/>
              <a:t>         x = y; </a:t>
            </a:r>
          </a:p>
          <a:p>
            <a:pPr marL="0" indent="0">
              <a:buNone/>
            </a:pPr>
            <a:r>
              <a:rPr lang="en-US" dirty="0"/>
              <a:t>         y = temp; 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3355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898F-77E7-45F6-99F6-919D25BA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A8C4-BD2D-4CA8-9043-5EDC9C903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void swap(ref int x, ref int y) {</a:t>
            </a:r>
          </a:p>
          <a:p>
            <a:pPr marL="0" indent="0">
              <a:buNone/>
            </a:pPr>
            <a:r>
              <a:rPr lang="en-US" dirty="0"/>
              <a:t>         int temp;</a:t>
            </a:r>
          </a:p>
          <a:p>
            <a:pPr marL="0" indent="0">
              <a:buNone/>
            </a:pPr>
            <a:r>
              <a:rPr lang="en-US" dirty="0"/>
              <a:t>         temp = x; </a:t>
            </a:r>
          </a:p>
          <a:p>
            <a:pPr marL="0" indent="0">
              <a:buNone/>
            </a:pPr>
            <a:r>
              <a:rPr lang="en-US" dirty="0"/>
              <a:t>         x = y;   </a:t>
            </a:r>
          </a:p>
          <a:p>
            <a:pPr marL="0" indent="0">
              <a:buNone/>
            </a:pPr>
            <a:r>
              <a:rPr lang="en-US" dirty="0"/>
              <a:t>         y = temp; 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/* calling a function to swap the values */</a:t>
            </a:r>
          </a:p>
          <a:p>
            <a:pPr marL="0" indent="0">
              <a:buNone/>
            </a:pPr>
            <a:r>
              <a:rPr lang="en-US" dirty="0"/>
              <a:t>int a = 100;</a:t>
            </a:r>
          </a:p>
          <a:p>
            <a:pPr marL="0" indent="0">
              <a:buNone/>
            </a:pPr>
            <a:r>
              <a:rPr lang="en-US" dirty="0"/>
              <a:t>int b = 200;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n.swap</a:t>
            </a:r>
            <a:r>
              <a:rPr lang="en-US" dirty="0"/>
              <a:t>(ref a, ref 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4A14-9DF4-480F-844B-A2D0ABE3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pass parameters by reference, unlike value parameters, a new storage location is not created for these parameters.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reference parameters represent the same memory location as the actual parameters that are supplied to the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Handling Arrays: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Declaring Arrays.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 err="1">
                <a:latin typeface="Cambria" panose="02040503050406030204" pitchFamily="18" charset="0"/>
              </a:rPr>
              <a:t>System.Array</a:t>
            </a:r>
            <a:r>
              <a:rPr lang="en-US" sz="2400" b="0" i="0" u="none" strike="noStrike" baseline="0" dirty="0">
                <a:latin typeface="Cambria" panose="02040503050406030204" pitchFamily="18" charset="0"/>
              </a:rPr>
              <a:t> class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Declaring Methods,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Invoking Methods,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Pass by Value, Pass by Reference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4BF0FC-1D17-48E1-8D91-F02BBDF9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9" y="914400"/>
            <a:ext cx="810573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9A13F-AE88-491B-8D37-22C71FA04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3" y="990600"/>
            <a:ext cx="7130982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9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2844D-54DD-419B-A6E8-8D61044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3400"/>
            <a:ext cx="8211079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8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5826F-6B75-44E6-8DAD-BA4E70A5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9" y="685800"/>
            <a:ext cx="876801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9A93C-444E-4273-9712-33DCC1F9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0" y="914400"/>
            <a:ext cx="8396680" cy="42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AD1BC-BF87-4841-B72F-B19E93DD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62000"/>
            <a:ext cx="832355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98E-3F9E-4D6E-80F5-60E07668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i="0" u="none" strike="noStrike" baseline="0" dirty="0">
                <a:latin typeface="Cambria,Bold"/>
              </a:rPr>
              <a:t>Methods:</a:t>
            </a:r>
            <a:br>
              <a:rPr lang="en-US" sz="4400" b="1" i="0" u="none" strike="noStrike" baseline="0" dirty="0">
                <a:latin typeface="Cambria,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BBBD9-B864-4B66-8BA1-597442ED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Defining Methods in C#</a:t>
            </a:r>
          </a:p>
          <a:p>
            <a:pPr marL="0" indent="0">
              <a:buNone/>
            </a:pPr>
            <a:r>
              <a:rPr lang="en-US" dirty="0"/>
              <a:t>&lt;Access Specifier&gt; &lt;Return Type&gt; &lt;Method Name&gt;(Parameter List)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Method Body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014155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5689</TotalTime>
  <Words>282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Cambria</vt:lpstr>
      <vt:lpstr>Cambria,Bold</vt:lpstr>
      <vt:lpstr>Courier New</vt:lpstr>
      <vt:lpstr>Tahoma</vt:lpstr>
      <vt:lpstr>Wingdings</vt:lpstr>
      <vt:lpstr>Lpu theme final with copyright(S)</vt:lpstr>
      <vt:lpstr>DCAP505 MODERN PROGRAMMING TOOLS &amp; TECHNIQUES–II </vt:lpstr>
      <vt:lpstr>Unit-3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Methods: </vt:lpstr>
      <vt:lpstr>PowerPoint Presentation</vt:lpstr>
      <vt:lpstr>PowerPoint Presentation</vt:lpstr>
      <vt:lpstr>Pass by Value</vt:lpstr>
      <vt:lpstr>Pass by Reference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326</cp:revision>
  <dcterms:created xsi:type="dcterms:W3CDTF">2014-05-25T11:13:57Z</dcterms:created>
  <dcterms:modified xsi:type="dcterms:W3CDTF">2020-12-02T20:56:47Z</dcterms:modified>
</cp:coreProperties>
</file>