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1"/>
  </p:notesMasterIdLst>
  <p:handoutMasterIdLst>
    <p:handoutMasterId r:id="rId12"/>
  </p:handoutMasterIdLst>
  <p:sldIdLst>
    <p:sldId id="269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u="none" strike="noStrike" baseline="0" dirty="0">
                <a:latin typeface="Cambria,Bold"/>
              </a:rPr>
              <a:t>Classes &amp; Object in C#: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Defining Classes, object, methods.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Constructors,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Using Polymorphism,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Inheritance in classes.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698D-AE78-4C7B-87C2-6C557333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0DEA4-E868-45EB-A829-9A228ABC7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14" y="1600200"/>
            <a:ext cx="7075171" cy="4525963"/>
          </a:xfrm>
        </p:spPr>
      </p:pic>
    </p:spTree>
    <p:extLst>
      <p:ext uri="{BB962C8B-B14F-4D97-AF65-F5344CB8AC3E}">
        <p14:creationId xmlns:p14="http://schemas.microsoft.com/office/powerpoint/2010/main" val="421771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D54B-DDD3-4EB0-AB85-1497BA8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C2058-7599-4C75-A377-63CF0DB88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1796256"/>
            <a:ext cx="7429500" cy="4133850"/>
          </a:xfrm>
        </p:spPr>
      </p:pic>
    </p:spTree>
    <p:extLst>
      <p:ext uri="{BB962C8B-B14F-4D97-AF65-F5344CB8AC3E}">
        <p14:creationId xmlns:p14="http://schemas.microsoft.com/office/powerpoint/2010/main" val="259079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05CD-11B6-493E-956C-54A5633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FBE4A-23FC-483C-8C0D-B14E40DE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966912"/>
            <a:ext cx="7477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D6E0-2984-4B29-B9B6-B1084043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49216-8B23-4C3A-B32B-3D496785D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872456"/>
            <a:ext cx="7172325" cy="3981450"/>
          </a:xfrm>
        </p:spPr>
      </p:pic>
    </p:spTree>
    <p:extLst>
      <p:ext uri="{BB962C8B-B14F-4D97-AF65-F5344CB8AC3E}">
        <p14:creationId xmlns:p14="http://schemas.microsoft.com/office/powerpoint/2010/main" val="312716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850D-9C1B-4969-A467-46F167EF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A2369-9F8A-444D-BD46-EECB9EF2C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455" y="1600200"/>
            <a:ext cx="6501089" cy="4525963"/>
          </a:xfrm>
        </p:spPr>
      </p:pic>
    </p:spTree>
    <p:extLst>
      <p:ext uri="{BB962C8B-B14F-4D97-AF65-F5344CB8AC3E}">
        <p14:creationId xmlns:p14="http://schemas.microsoft.com/office/powerpoint/2010/main" val="350742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65A0-C05F-4E45-91AB-334DE6B2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9CE52-289A-4F66-A6A6-7BB44B704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37" y="1777206"/>
            <a:ext cx="7705725" cy="4171950"/>
          </a:xfrm>
        </p:spPr>
      </p:pic>
    </p:spTree>
    <p:extLst>
      <p:ext uri="{BB962C8B-B14F-4D97-AF65-F5344CB8AC3E}">
        <p14:creationId xmlns:p14="http://schemas.microsoft.com/office/powerpoint/2010/main" val="365998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530B-DFA6-4178-8975-B845128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BE77D-9FC6-4EB2-ADCD-951638D0B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714" y="1600200"/>
            <a:ext cx="6840571" cy="4525963"/>
          </a:xfrm>
        </p:spPr>
      </p:pic>
    </p:spTree>
    <p:extLst>
      <p:ext uri="{BB962C8B-B14F-4D97-AF65-F5344CB8AC3E}">
        <p14:creationId xmlns:p14="http://schemas.microsoft.com/office/powerpoint/2010/main" val="251470677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5700</TotalTime>
  <Words>34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Cambria</vt:lpstr>
      <vt:lpstr>Cambria,Bold</vt:lpstr>
      <vt:lpstr>Courier New</vt:lpstr>
      <vt:lpstr>Wingdings</vt:lpstr>
      <vt:lpstr>Lpu theme final with copyright(S)</vt:lpstr>
      <vt:lpstr>DCAP505 MODERN PROGRAMMING TOOLS &amp; TECHNIQUES–II </vt:lpstr>
      <vt:lpstr>Unit-4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330</cp:revision>
  <dcterms:created xsi:type="dcterms:W3CDTF">2014-05-25T11:13:57Z</dcterms:created>
  <dcterms:modified xsi:type="dcterms:W3CDTF">2020-12-09T15:07:29Z</dcterms:modified>
</cp:coreProperties>
</file>