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9"/>
  </p:notesMasterIdLst>
  <p:handoutMasterIdLst>
    <p:handoutMasterId r:id="rId10"/>
  </p:handoutMasterIdLst>
  <p:sldIdLst>
    <p:sldId id="269" r:id="rId2"/>
    <p:sldId id="384" r:id="rId3"/>
    <p:sldId id="385" r:id="rId4"/>
    <p:sldId id="386" r:id="rId5"/>
    <p:sldId id="387" r:id="rId6"/>
    <p:sldId id="388" r:id="rId7"/>
    <p:sldId id="39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3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F3176-BDCC-49EA-B30D-5437BB8C7604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27CDD-B970-4E95-B4CD-CAD47DE6DC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84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7907-3328-40C6-81DC-094447F4187C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BBA-87C4-482A-9ED2-FD5CC3AE6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Subtitle 2"/>
          <p:cNvSpPr txBox="1">
            <a:spLocks/>
          </p:cNvSpPr>
          <p:nvPr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Subtitle 2"/>
          <p:cNvSpPr txBox="1">
            <a:spLocks/>
          </p:cNvSpPr>
          <p:nvPr userDrawn="1"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4556070" y="5562600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Kumar Vishal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(SCA),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45720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65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DCAP505</a:t>
            </a:r>
            <a:br>
              <a:rPr lang="en-US" dirty="0"/>
            </a:br>
            <a:r>
              <a:rPr lang="en-US" dirty="0"/>
              <a:t>MODERN PROGRAMMING TOOLS &amp;</a:t>
            </a:r>
            <a:br>
              <a:rPr lang="en-US" dirty="0"/>
            </a:br>
            <a:r>
              <a:rPr lang="en-US" dirty="0"/>
              <a:t>TECHNIQUES–II</a:t>
            </a:r>
            <a:br>
              <a:rPr lang="en-US" dirty="0"/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1D5791-0581-4180-A32E-EF8FF0B82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465226"/>
            <a:ext cx="30765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58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0A3CF-6E2C-4308-A857-BE28E13E6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Unit-5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577E3-3E0C-4BD2-A18F-423E052AD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1" i="0" u="none" strike="noStrike" baseline="0" dirty="0">
                <a:latin typeface="Cambria,Bold"/>
              </a:rPr>
              <a:t>Interfaces: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latin typeface="Cambria" panose="02040503050406030204" pitchFamily="18" charset="0"/>
              </a:rPr>
              <a:t>Meaning and Implementation</a:t>
            </a:r>
          </a:p>
          <a:p>
            <a:pPr marL="0" indent="0" algn="l">
              <a:buNone/>
            </a:pPr>
            <a:r>
              <a:rPr lang="en-US" sz="2400" b="1" i="0" u="none" strike="noStrike" baseline="0" dirty="0">
                <a:latin typeface="Cambria,Bold"/>
              </a:rPr>
              <a:t>Namespaces:</a:t>
            </a:r>
          </a:p>
          <a:p>
            <a:pPr marL="0" indent="0" algn="l">
              <a:buNone/>
            </a:pPr>
            <a:r>
              <a:rPr lang="en-US" sz="2400" b="1" i="0" u="none" strike="noStrike" baseline="0" dirty="0">
                <a:latin typeface="Cambria,Bold"/>
              </a:rPr>
              <a:t> </a:t>
            </a:r>
            <a:r>
              <a:rPr lang="en-US" sz="2400" b="0" i="0" u="none" strike="noStrike" baseline="0" dirty="0">
                <a:latin typeface="Cambria" panose="02040503050406030204" pitchFamily="18" charset="0"/>
              </a:rPr>
              <a:t>Meaning and its working.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latin typeface="Cambria" panose="02040503050406030204" pitchFamily="18" charset="0"/>
              </a:rPr>
              <a:t> Using System Namespace and Object class.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047350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45C736-4521-46A2-92E9-5F2547B06C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823118"/>
            <a:ext cx="7903999" cy="5211763"/>
          </a:xfrm>
        </p:spPr>
      </p:pic>
    </p:spTree>
    <p:extLst>
      <p:ext uri="{BB962C8B-B14F-4D97-AF65-F5344CB8AC3E}">
        <p14:creationId xmlns:p14="http://schemas.microsoft.com/office/powerpoint/2010/main" val="2854126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238422-0BC1-4DE9-A50C-D02F475F6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1404937"/>
            <a:ext cx="735330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60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DD639-E7B2-4E3E-9FE6-55D43F555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Namespaces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B384E-0F2B-494C-A03E-EAD2369CF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Collection of classes ,methods, properties , events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It is just like a container.</a:t>
            </a:r>
          </a:p>
          <a:p>
            <a:pPr marL="0" indent="0">
              <a:buNone/>
            </a:pPr>
            <a:r>
              <a:rPr lang="en-US" dirty="0"/>
              <a:t>A namespace definition begins with the keyword namespace followed by the namespace name as follows −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namespace </a:t>
            </a:r>
            <a:r>
              <a:rPr lang="en-US" dirty="0" err="1"/>
              <a:t>namespace_name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// code declarations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1391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C7FC2-79C7-4377-BD18-F73287EA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6C597-4301-4657-903D-F59E8A2A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using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keyword states that the program is using the names in the given namespace. For example, we are using the 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System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namespace in our programs.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71176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B74B9-CE2F-423F-9E8B-3B25592CE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urw-din"/>
              </a:rPr>
              <a:t>Object 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7C22B-C7C4-461C-B194-5C29A88AF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0" i="0" dirty="0">
                <a:effectLst/>
                <a:latin typeface="urw-din"/>
              </a:rPr>
              <a:t>The Object class is the base class for all the classes in </a:t>
            </a:r>
            <a:r>
              <a:rPr lang="en-US" b="0" i="1" u="none" strike="noStrike" dirty="0" err="1">
                <a:solidFill>
                  <a:srgbClr val="EC4E20"/>
                </a:solidFill>
                <a:effectLst/>
                <a:latin typeface="urw-din"/>
              </a:rPr>
              <a:t>.Net</a:t>
            </a:r>
            <a:r>
              <a:rPr lang="en-US" b="0" i="1" u="none" strike="noStrike" dirty="0">
                <a:solidFill>
                  <a:srgbClr val="EC4E20"/>
                </a:solidFill>
                <a:effectLst/>
                <a:latin typeface="urw-din"/>
              </a:rPr>
              <a:t> Framework</a:t>
            </a:r>
            <a:r>
              <a:rPr lang="en-US" b="0" i="0" dirty="0">
                <a:effectLst/>
                <a:latin typeface="urw-din"/>
              </a:rPr>
              <a:t>. It is present in the </a:t>
            </a:r>
            <a:r>
              <a:rPr lang="en-US" b="1" i="0" dirty="0">
                <a:effectLst/>
                <a:latin typeface="urw-din"/>
              </a:rPr>
              <a:t>System</a:t>
            </a:r>
            <a:r>
              <a:rPr lang="en-US" b="0" i="0" dirty="0">
                <a:effectLst/>
                <a:latin typeface="urw-din"/>
              </a:rPr>
              <a:t> namespace. In C#, the </a:t>
            </a:r>
            <a:r>
              <a:rPr lang="en-US" b="1" i="0" dirty="0">
                <a:effectLst/>
                <a:latin typeface="urw-din"/>
              </a:rPr>
              <a:t>.NET Base Class Library(BCL)</a:t>
            </a:r>
            <a:r>
              <a:rPr lang="en-US" b="0" i="0" dirty="0">
                <a:effectLst/>
                <a:latin typeface="urw-din"/>
              </a:rPr>
              <a:t> has a language-specific alias which is Object class with the fully qualified name as </a:t>
            </a:r>
            <a:r>
              <a:rPr lang="en-US" b="1" i="0" dirty="0" err="1">
                <a:effectLst/>
                <a:latin typeface="urw-din"/>
              </a:rPr>
              <a:t>System.Object</a:t>
            </a:r>
            <a:r>
              <a:rPr lang="en-US" b="0" i="0" dirty="0">
                <a:effectLst/>
                <a:latin typeface="urw-din"/>
              </a:rPr>
              <a:t>. Every class in C# is directly or indirectly derived from the Object class.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286620"/>
      </p:ext>
    </p:extLst>
  </p:cSld>
  <p:clrMapOvr>
    <a:masterClrMapping/>
  </p:clrMapOvr>
</p:sld>
</file>

<file path=ppt/theme/theme1.xml><?xml version="1.0" encoding="utf-8"?>
<a:theme xmlns:a="http://schemas.openxmlformats.org/drawingml/2006/main" name="Lpu theme final with copyright(S)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copyright(S)</Template>
  <TotalTime>5713</TotalTime>
  <Words>179</Words>
  <Application>Microsoft Office PowerPoint</Application>
  <PresentationFormat>On-screen Show (4:3)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Arial Black</vt:lpstr>
      <vt:lpstr>Arial Rounded MT Bold</vt:lpstr>
      <vt:lpstr>Calibri</vt:lpstr>
      <vt:lpstr>Cambria</vt:lpstr>
      <vt:lpstr>Cambria,Bold</vt:lpstr>
      <vt:lpstr>Courier New</vt:lpstr>
      <vt:lpstr>erdana</vt:lpstr>
      <vt:lpstr>urw-din</vt:lpstr>
      <vt:lpstr>Lpu theme final with copyright(S)</vt:lpstr>
      <vt:lpstr>DCAP505 MODERN PROGRAMMING TOOLS &amp; TECHNIQUES–II </vt:lpstr>
      <vt:lpstr>Unit-5</vt:lpstr>
      <vt:lpstr>PowerPoint Presentation</vt:lpstr>
      <vt:lpstr>PowerPoint Presentation</vt:lpstr>
      <vt:lpstr>Namespaces </vt:lpstr>
      <vt:lpstr>PowerPoint Presentation</vt:lpstr>
      <vt:lpstr>Object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</dc:creator>
  <cp:lastModifiedBy>kumar</cp:lastModifiedBy>
  <cp:revision>340</cp:revision>
  <dcterms:created xsi:type="dcterms:W3CDTF">2014-05-25T11:13:57Z</dcterms:created>
  <dcterms:modified xsi:type="dcterms:W3CDTF">2020-12-09T15:19:43Z</dcterms:modified>
</cp:coreProperties>
</file>