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1"/>
  </p:notesMasterIdLst>
  <p:handoutMasterIdLst>
    <p:handoutMasterId r:id="rId12"/>
  </p:handoutMasterIdLst>
  <p:sldIdLst>
    <p:sldId id="269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DCAP505</a:t>
            </a:r>
            <a:br>
              <a:rPr lang="en-US" dirty="0"/>
            </a:br>
            <a:r>
              <a:rPr lang="en-US" dirty="0"/>
              <a:t>MODERN PROGRAMMING TOOLS &amp;</a:t>
            </a:r>
            <a:br>
              <a:rPr lang="en-US" dirty="0"/>
            </a:br>
            <a:r>
              <a:rPr lang="en-US" dirty="0"/>
              <a:t>TECHNIQUES–II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1D5791-0581-4180-A32E-EF8FF0B82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465226"/>
            <a:ext cx="30765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A3CF-6E2C-4308-A857-BE28E13E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Unit-6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77E3-3E0C-4BD2-A18F-423E052A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0" u="none" strike="noStrike" baseline="0" dirty="0">
                <a:latin typeface="Cambria,Bold"/>
              </a:rPr>
              <a:t>Exception Handling: 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Cambria" panose="02040503050406030204" pitchFamily="18" charset="0"/>
              </a:rPr>
              <a:t>Exceptions,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Cambria" panose="02040503050406030204" pitchFamily="18" charset="0"/>
              </a:rPr>
              <a:t>Multiple Catch Statements, 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Cambria" panose="02040503050406030204" pitchFamily="18" charset="0"/>
              </a:rPr>
              <a:t>Using Finally Statement, 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Cambria" panose="02040503050406030204" pitchFamily="18" charset="0"/>
              </a:rPr>
              <a:t>Nested Try Blocks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04735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F8DF92-D10F-42C0-8EAF-B0E577A37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919162"/>
            <a:ext cx="75247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3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5B0DC69-98AF-4F1B-BE93-A33DBA35E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85800"/>
            <a:ext cx="858568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2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0D2CB0-91FE-4EA1-A036-79F47B6D4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62" y="914400"/>
            <a:ext cx="8399676" cy="427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5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8D52F1-91F5-482A-8F33-EF8E97247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55324"/>
            <a:ext cx="6977062" cy="558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5906EE-13D0-4AB1-983C-B985381B7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86334"/>
            <a:ext cx="7010400" cy="56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6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551AF3-C718-47B0-A2A9-4D737C211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8694"/>
            <a:ext cx="6762750" cy="590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7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EDEAF4-80B8-47EA-B09F-1EF915D4B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35" y="685800"/>
            <a:ext cx="8038329" cy="508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69690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5722</TotalTime>
  <Words>28</Words>
  <Application>Microsoft Office PowerPoint</Application>
  <PresentationFormat>On-screen Show (4:3)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Arial Rounded MT Bold</vt:lpstr>
      <vt:lpstr>Calibri</vt:lpstr>
      <vt:lpstr>Cambria</vt:lpstr>
      <vt:lpstr>Cambria,Bold</vt:lpstr>
      <vt:lpstr>Courier New</vt:lpstr>
      <vt:lpstr>Lpu theme final with copyright(S)</vt:lpstr>
      <vt:lpstr>DCAP505 MODERN PROGRAMMING TOOLS &amp; TECHNIQUES–II </vt:lpstr>
      <vt:lpstr>Unit-6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kumar</cp:lastModifiedBy>
  <cp:revision>348</cp:revision>
  <dcterms:created xsi:type="dcterms:W3CDTF">2014-05-25T11:13:57Z</dcterms:created>
  <dcterms:modified xsi:type="dcterms:W3CDTF">2020-12-09T15:29:28Z</dcterms:modified>
</cp:coreProperties>
</file>