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1"/>
  </p:notesMasterIdLst>
  <p:handoutMasterIdLst>
    <p:handoutMasterId r:id="rId12"/>
  </p:handoutMasterIdLst>
  <p:sldIdLst>
    <p:sldId id="269" r:id="rId2"/>
    <p:sldId id="384" r:id="rId3"/>
    <p:sldId id="387" r:id="rId4"/>
    <p:sldId id="388" r:id="rId5"/>
    <p:sldId id="389" r:id="rId6"/>
    <p:sldId id="390" r:id="rId7"/>
    <p:sldId id="391" r:id="rId8"/>
    <p:sldId id="386" r:id="rId9"/>
    <p:sldId id="3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Windows Programming: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Using Controls- textboxes, 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listbox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,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buttons,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 datetime picker,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comboboxes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 </a:t>
            </a: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etc</a:t>
            </a:r>
            <a:endParaRPr lang="en-US" sz="2400" b="0" i="0" u="none" strike="noStrike" baseline="0" dirty="0"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Common Dialog Boxes: 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OpenFileDialog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SaveFileDialog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ColorDialog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, </a:t>
            </a: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MessageBox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 Class and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DialogResult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 Class.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E48E-DBE1-4DBF-83F6-FD0A0F84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form controls: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2CA6-BF88-4CD0-8AC6-3EFE368C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1.Label: It is used to display output or any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user.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Name:it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define id of the control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it is used to define size of text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ForeColor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text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BackColor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background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it is used display any information in window screen.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5A7C-90A4-4932-86F0-3352EC4D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D9DE-8E28-4174-A241-60059D26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2.TextBox:It is used to take input from user.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define id of the control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it is used to define size of text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text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background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it is used read input from textbox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6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29EA-A49F-48A3-AC8D-AC2BB1C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9370-C644-4C41-AF0B-B1E54A39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3.Button:It is used to perform action on window screen.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define id of the control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it is used to define size of text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text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background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it is used to display caption of a button.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8F8-162F-4D69-9703-80CF0F0E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1ABC-61B0-4837-91A4-05A99349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ComboBox:it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display items in dropdown list.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define id of the control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it is used to define size of text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text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background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it is used to display text on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display item on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C047-1435-4FAC-93C9-6630D6C4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9C59-F76F-4DFD-B8B9-0D9009A3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display items in a list form.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it is used to define id of the control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it is used to define size of text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text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BackColor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it is used to define background color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Items:it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display item on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71C3-1570-4AD1-9296-B68BD48C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WindowForm</a:t>
            </a:r>
            <a:r>
              <a:rPr lang="en-US" dirty="0"/>
              <a:t> Controls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9B19-4885-492B-8A12-1D3C68BB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place = comboBox1.SelectedItem.ToString();</a:t>
            </a:r>
          </a:p>
          <a:p>
            <a:pPr marL="0" indent="0">
              <a:buNone/>
            </a:pPr>
            <a:r>
              <a:rPr lang="en-US" dirty="0"/>
              <a:t>            string name = textBox1.Text;</a:t>
            </a:r>
          </a:p>
          <a:p>
            <a:pPr marL="0" indent="0">
              <a:buNone/>
            </a:pPr>
            <a:r>
              <a:rPr lang="en-US" dirty="0"/>
              <a:t>            string course = listBox1.SelectedItem.ToString();</a:t>
            </a:r>
          </a:p>
          <a:p>
            <a:pPr marL="0" indent="0">
              <a:buNone/>
            </a:pPr>
            <a:r>
              <a:rPr lang="en-US" dirty="0"/>
              <a:t>            label5.Text = name;</a:t>
            </a:r>
          </a:p>
          <a:p>
            <a:pPr marL="0" indent="0">
              <a:buNone/>
            </a:pPr>
            <a:r>
              <a:rPr lang="en-US" dirty="0"/>
              <a:t>            label7.Text = place;</a:t>
            </a:r>
          </a:p>
          <a:p>
            <a:pPr marL="0" indent="0">
              <a:buNone/>
            </a:pPr>
            <a:r>
              <a:rPr lang="en-US" dirty="0"/>
              <a:t>            label10.Text = course;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04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C2AF-BBEE-406A-BDD7-E5B0C4B1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Cambria,Bold"/>
              </a:rPr>
              <a:t>Common Dialog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3CE2-2974-4526-9C8B-6FBBD39F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https://github.com/vishalamc/csharp/blob/master/DialogBoxControlsExample.txt</a:t>
            </a:r>
          </a:p>
        </p:txBody>
      </p:sp>
    </p:spTree>
    <p:extLst>
      <p:ext uri="{BB962C8B-B14F-4D97-AF65-F5344CB8AC3E}">
        <p14:creationId xmlns:p14="http://schemas.microsoft.com/office/powerpoint/2010/main" val="306684573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5735</TotalTime>
  <Words>484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Cambria</vt:lpstr>
      <vt:lpstr>Cambria,Bold</vt:lpstr>
      <vt:lpstr>Courier New</vt:lpstr>
      <vt:lpstr>Lpu theme final with copyright(S)</vt:lpstr>
      <vt:lpstr>DCAP505 MODERN PROGRAMMING TOOLS &amp; TECHNIQUES–II </vt:lpstr>
      <vt:lpstr>Unit-7</vt:lpstr>
      <vt:lpstr>Window form controls:</vt:lpstr>
      <vt:lpstr>PowerPoint Presentation</vt:lpstr>
      <vt:lpstr>PowerPoint Presentation</vt:lpstr>
      <vt:lpstr>PowerPoint Presentation</vt:lpstr>
      <vt:lpstr>PowerPoint Presentation</vt:lpstr>
      <vt:lpstr>WindowForm Controls Example: </vt:lpstr>
      <vt:lpstr>Common Dialog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358</cp:revision>
  <dcterms:created xsi:type="dcterms:W3CDTF">2014-05-25T11:13:57Z</dcterms:created>
  <dcterms:modified xsi:type="dcterms:W3CDTF">2020-12-09T15:41:38Z</dcterms:modified>
</cp:coreProperties>
</file>