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99" r:id="rId3"/>
    <p:sldId id="257" r:id="rId4"/>
    <p:sldId id="258" r:id="rId5"/>
    <p:sldId id="259" r:id="rId6"/>
    <p:sldId id="260" r:id="rId7"/>
    <p:sldId id="286" r:id="rId8"/>
    <p:sldId id="287" r:id="rId9"/>
    <p:sldId id="404" r:id="rId10"/>
    <p:sldId id="406" r:id="rId11"/>
    <p:sldId id="405" r:id="rId12"/>
    <p:sldId id="32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8CAC9-20EA-4F03-8B48-726FCBFA0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55D8-B30C-4CAF-AE9B-0760BAC0A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FFCB9E-6FC1-4695-9A80-6CB3775A2A77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288A15-1C7C-4523-B5DD-D403F5E64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2DB2C8-6A67-411D-A012-CA25C513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2106-D16C-4FA2-825D-C0FD7147B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6802-07AB-4D0E-8172-B7E5C5CA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A233A-C99E-4008-A6C8-E3FBEC970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F78752-E9F2-4696-9C2C-5C0CF80B4C5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A010C17-136F-42CC-9185-EE5FE6D656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FBD3E49-D7CC-435A-A2D3-7BECA8D3A0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B50F632-D3BA-45A3-8A6C-443DFF8F58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A569102-5C04-40FC-A6FA-CB6BE332A2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ECE43D-5423-4C41-B955-BDAE6FDB54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4C75AA5-F2E1-4E28-8751-5A79563E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2C31F-D598-43A8-8724-2BC825CF3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C1FF656-80D3-458E-AF5A-FE6AAD470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4271E96-3D65-4ED7-A94F-FAF6A4C5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0063-33DC-4CE7-BF72-6E2AC581C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1C1F5-8918-4045-81E3-E39ADD846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80727-9429-42E2-A0F7-147F07F1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E24C34-AD96-42D4-8B11-986E93EA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A88D-DFDC-44ED-A002-CD88F7C95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6C5682-4954-4C28-A6BF-4BDB3D01D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E15AAC-546D-4248-AC23-2A4E60CA9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4EA8E-12C6-4967-A9E1-B87C9CD7C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8E5-FD24-446A-88A8-F37CB07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9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DC933-CA8E-470B-B32A-F20073EA5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9080F-B110-4BD8-AA2B-D7A03831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6C21794-3F48-4DF6-A328-8ACA7F0AE2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41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BA37368-9AA7-42C5-A04D-77FC42E3B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C3FCBDF-2740-425E-B491-66E38603924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98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7D05BF-6947-49BA-AE08-1BEFF0930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8B4274D-D484-42A8-96E5-AB580AF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198446D1-930B-4167-A5A2-38D92F49C5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45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18FAE7A-C7E8-440C-BDE4-0D8ADF39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CAB06E-018A-4D1F-A750-403995628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D49AA0C-8D0E-4320-87C8-B090B0E17E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107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1EC676A-ED0A-4AF7-B685-0277CF7BD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F31CB59-57CB-4EAD-8210-7EE469FA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F91F72F-FAA6-47C8-A2AF-EDC89F652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3697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1805852-DD04-4E81-9E8D-A250798C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F1C4F7-A7C3-498F-B0F4-F9E45EEFF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365CA229-9AFD-4B93-80AF-9FC08A2130D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21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4DEAAD-7170-4E35-8B3F-693D8B9E3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BA00CA-4470-4660-90B2-062C004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9A5220-5212-4236-9094-839B9CE5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3CC-3740-41D1-815F-B33E0C25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4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846BA44-2ABF-4467-ABBE-4A63B7734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D6D774-8193-46E4-9899-C9D78CA29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E6E4AE0F-CC83-4DA5-8AEB-957E13733E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188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8C0B8-B051-4265-8B0A-12BC2DED5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8B0D14-0A04-47D6-95DD-F857CB93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B71BEFC-C30F-4DA4-AC29-0D4FD6FC5F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922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F1963-D098-4D3D-9FAF-D2D663C62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7F09A-0B9D-4999-971A-52BCC60E3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0BCF88D-B5B8-4E6A-AB7C-0219C55D7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47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71B310-F6CD-4EA0-97B3-38865E51A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11C50-EE7F-4404-9D7E-635CD7B0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511CAC-3612-4F6F-8F64-2A396883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5EF2-5479-4FEE-9651-4900CF40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6C3B03-FF7A-473A-BAAF-A139DD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494692-C0F7-4361-9A21-DA8FDD04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A2EE7D-D276-46ED-AC0A-BEFD38AA9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FB-8F3C-4862-A886-F11110B75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FD2807-D505-43E0-82D6-BF4ECC7F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83B90C-8FF3-4858-ADD1-E8040FA0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34BC91-4B2E-412E-BF54-3599BAE08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6290-A321-41BC-9AEB-E51DD55F6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B506DF-001F-4DF0-8999-FF1DBCAA3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D1A04F-39B6-4B16-89FE-A0ECB36F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3CE6BA-527A-47C5-861A-178CD4F4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B4B2-5A58-47A5-9432-A65A68FCF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C924D5-CC8C-4997-961E-6D938BD12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E10B2B4-5D28-4BCE-B071-66938515E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85B432-71FA-4808-AFBA-54F331C3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904AB-6163-4EC1-8D0F-BE0A6D96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CFBDBC-1761-442B-A0EA-6A7061136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C82906-67CF-448A-9CB0-F82F3283A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91FA36-14C2-473E-B089-32AD6CDA6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6A03-6EAC-47DB-9790-326963D35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F5926-AE1F-4E6A-92D0-7E59F63C9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785500-B272-4988-96BE-3607F436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EF07FE-5F6A-4423-980A-4B5D5C053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4182F-6A4E-4793-B8B0-BAFB462E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D6548F-9DCA-4F79-BE16-EB482D1F9C4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F4D7D32-1261-4126-AD9F-3055E343E7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44C3CD3-095A-4AC4-ACE4-F48A5530B7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59D778B-1DF9-453E-B3DE-0299134715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3B60E37-E46D-49AA-9649-5467161D22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4A18B9-7724-4772-A749-7CCE9FDA49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379AA5-60BE-4D7C-A8DE-C51AE3469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6C5979A7-7A3D-49EE-962C-1EAD17E07A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A92FEB-1E08-4B1B-8590-D23CB30A7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25223CF-82E7-44E1-B13D-7FDEAC12E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C8CA66-4C21-482A-8733-5BF152BEE4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4AF87C2-9494-4752-A872-07ED441B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1315A7A-5271-4677-9258-6653764DF9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66720C-7E93-4137-ADC0-C7A55DBE9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9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563-93D7-4B2A-9B02-61D61D4A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8856663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Array and its types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9E41C-4AF0-4DF4-AE5B-B83642CF1E8A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6A7B46-A379-423D-B74F-0321EB4A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443037"/>
            <a:ext cx="7705725" cy="397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21CA9F-B8E8-445D-9B28-58685BC78B84}"/>
              </a:ext>
            </a:extLst>
          </p:cNvPr>
          <p:cNvSpPr txBox="1"/>
          <p:nvPr/>
        </p:nvSpPr>
        <p:spPr>
          <a:xfrm>
            <a:off x="1219200" y="6096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Array Example Result Output:</a:t>
            </a:r>
          </a:p>
        </p:txBody>
      </p:sp>
    </p:spTree>
    <p:extLst>
      <p:ext uri="{BB962C8B-B14F-4D97-AF65-F5344CB8AC3E}">
        <p14:creationId xmlns:p14="http://schemas.microsoft.com/office/powerpoint/2010/main" val="225862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9D97-3995-4958-87BA-5683F20153F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2913-AC16-4FE1-B13A-CB058F8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3150-DA5D-4E55-8B12-64D2DB34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stores a fixed-size sequential collection of elements of the same type.</a:t>
            </a:r>
          </a:p>
          <a:p>
            <a:r>
              <a:rPr lang="en-US" dirty="0"/>
              <a:t>All arrays consist of contiguous memory locations.</a:t>
            </a:r>
          </a:p>
          <a:p>
            <a:pPr marL="0" indent="0">
              <a:buNone/>
            </a:pPr>
            <a:r>
              <a:rPr lang="pt-BR" dirty="0"/>
              <a:t>Dim intData() As Integer = {12, 16, 20, 24, 28, 32}</a:t>
            </a:r>
          </a:p>
          <a:p>
            <a:pPr marL="0" indent="0">
              <a:buNone/>
            </a:pPr>
            <a:r>
              <a:rPr lang="en-US" dirty="0"/>
              <a:t>Dim names() As String = {“Karthik”, “Sandhya”}</a:t>
            </a:r>
          </a:p>
        </p:txBody>
      </p:sp>
    </p:spTree>
    <p:extLst>
      <p:ext uri="{BB962C8B-B14F-4D97-AF65-F5344CB8AC3E}">
        <p14:creationId xmlns:p14="http://schemas.microsoft.com/office/powerpoint/2010/main" val="1233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94F5-5F2B-4602-BF05-E9528971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B165-A546-4862-AFF2-8CEEC214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Fixed-Size Arrays</a:t>
            </a:r>
          </a:p>
          <a:p>
            <a:r>
              <a:rPr lang="en-US" b="1" dirty="0"/>
              <a:t>Dynamic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C733-01B2-4A8F-8FB4-E0CF072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25E-1FA9-4395-9E8E-F030EA79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array that can hold any number of elements. </a:t>
            </a:r>
          </a:p>
          <a:p>
            <a:r>
              <a:rPr lang="en-US" dirty="0"/>
              <a:t>The array size can grow at any time.</a:t>
            </a:r>
          </a:p>
          <a:p>
            <a:r>
              <a:rPr lang="en-US" dirty="0"/>
              <a:t> This means that you can add new elements to the array any time we want. </a:t>
            </a:r>
          </a:p>
          <a:p>
            <a:r>
              <a:rPr lang="en-US" dirty="0"/>
              <a:t>a dynamic array using the </a:t>
            </a:r>
            <a:r>
              <a:rPr lang="en-US" dirty="0" err="1"/>
              <a:t>ReDim</a:t>
            </a:r>
            <a:r>
              <a:rPr lang="en-US" dirty="0"/>
              <a:t> keyword</a:t>
            </a:r>
          </a:p>
          <a:p>
            <a:r>
              <a:rPr lang="en-US" dirty="0"/>
              <a:t>If you want to keep the existing items in the Array , you can use the keyword Preserve:</a:t>
            </a:r>
          </a:p>
          <a:p>
            <a:r>
              <a:rPr lang="en-US" dirty="0" err="1"/>
              <a:t>ReDim</a:t>
            </a:r>
            <a:r>
              <a:rPr lang="en-US" dirty="0"/>
              <a:t> Preserve </a:t>
            </a:r>
            <a:r>
              <a:rPr lang="en-US" dirty="0" err="1"/>
              <a:t>arrayname</a:t>
            </a:r>
            <a:r>
              <a:rPr lang="en-US" dirty="0"/>
              <a:t>(size)</a:t>
            </a:r>
          </a:p>
        </p:txBody>
      </p:sp>
    </p:spTree>
    <p:extLst>
      <p:ext uri="{BB962C8B-B14F-4D97-AF65-F5344CB8AC3E}">
        <p14:creationId xmlns:p14="http://schemas.microsoft.com/office/powerpoint/2010/main" val="157966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8E3E-9D88-4CE2-812A-99482B13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470B-5E54-4B6E-8508-DB8D0ED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two dimensional Array</a:t>
            </a:r>
          </a:p>
          <a:p>
            <a:r>
              <a:rPr lang="en-US" dirty="0"/>
              <a:t>The general syntax to declare a two dimensional array is as follow:</a:t>
            </a:r>
          </a:p>
          <a:p>
            <a:r>
              <a:rPr lang="en-US" dirty="0"/>
              <a:t>Dim </a:t>
            </a:r>
            <a:r>
              <a:rPr lang="en-US" dirty="0" err="1"/>
              <a:t>ArrayName</a:t>
            </a:r>
            <a:r>
              <a:rPr lang="en-US" dirty="0"/>
              <a:t>(Sub1,Sub2) as </a:t>
            </a:r>
            <a:r>
              <a:rPr lang="en-US" dirty="0" err="1"/>
              <a:t>dataType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9E9D605D-4F97-4A6F-A300-C6152324F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Fixed Size Array: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Dim </a:t>
            </a:r>
            <a:r>
              <a:rPr lang="en-US" altLang="en-US" dirty="0" err="1"/>
              <a:t>intData</a:t>
            </a:r>
            <a:r>
              <a:rPr lang="en-US" altLang="en-US" dirty="0"/>
              <a:t>() As Integer = {12, 16, 20, 24, 28, 32}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Dim names() As String = {"Karthik", "Sandhya", _ "Shivangi", "</a:t>
            </a:r>
            <a:r>
              <a:rPr lang="en-US" altLang="en-US" dirty="0" err="1"/>
              <a:t>Ashwitha</a:t>
            </a:r>
            <a:r>
              <a:rPr lang="en-US" altLang="en-US" dirty="0"/>
              <a:t>", "Somnath"}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4579" name="Title 2">
            <a:extLst>
              <a:ext uri="{FF2B5EF4-FFF2-40B4-BE49-F238E27FC236}">
                <a16:creationId xmlns:a16="http://schemas.microsoft.com/office/drawing/2014/main" id="{DD186928-9BFA-420C-AB7E-5C0603D41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Arrays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CFC6E20F-6C19-41FE-89BD-A87F6F25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Dynamic Arrays</a:t>
            </a:r>
          </a:p>
          <a:p>
            <a:r>
              <a:rPr lang="en-US" altLang="en-US" dirty="0"/>
              <a:t>Dynamic arrays are arrays that can be dimensioned and re-dimensioned as par the need of the program. You can declare a dynamic array using the </a:t>
            </a:r>
            <a:r>
              <a:rPr lang="en-US" altLang="en-US" b="1" dirty="0" err="1"/>
              <a:t>ReDim</a:t>
            </a:r>
            <a:r>
              <a:rPr lang="en-US" altLang="en-US" b="1" dirty="0"/>
              <a:t> </a:t>
            </a:r>
            <a:r>
              <a:rPr lang="en-US" altLang="en-US" dirty="0"/>
              <a:t>statement.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Dim marks() As Integer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ReDim</a:t>
            </a:r>
            <a:r>
              <a:rPr lang="en-US" altLang="en-US" dirty="0"/>
              <a:t> marks(2)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F90F6-0E7B-422B-BDE5-752002F8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881187"/>
            <a:ext cx="7639050" cy="309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AF908-8920-4C65-8020-C75016E9F682}"/>
              </a:ext>
            </a:extLst>
          </p:cNvPr>
          <p:cNvSpPr txBox="1"/>
          <p:nvPr/>
        </p:nvSpPr>
        <p:spPr>
          <a:xfrm>
            <a:off x="990600" y="12192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Array Example Design Output:</a:t>
            </a:r>
          </a:p>
        </p:txBody>
      </p:sp>
    </p:spTree>
    <p:extLst>
      <p:ext uri="{BB962C8B-B14F-4D97-AF65-F5344CB8AC3E}">
        <p14:creationId xmlns:p14="http://schemas.microsoft.com/office/powerpoint/2010/main" val="100899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FF958-E723-4BA4-A369-0BE80DAB49B0}"/>
              </a:ext>
            </a:extLst>
          </p:cNvPr>
          <p:cNvSpPr/>
          <p:nvPr/>
        </p:nvSpPr>
        <p:spPr>
          <a:xfrm>
            <a:off x="152400" y="425470"/>
            <a:ext cx="9144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Form9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Button1_Click(sender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Button1.Click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5)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studentName.Length - 1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studentName(i) = InputBox(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ListBox1.Items.Add(studentName(i))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"Array Full"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Button2_Click(sender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Button2.Click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i, n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 of array"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ListBox1.Items.Clear()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the element of array"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866E5-32DA-47A2-909F-27C6D9B3C5B1}"/>
              </a:ext>
            </a:extLst>
          </p:cNvPr>
          <p:cNvSpPr txBox="1"/>
          <p:nvPr/>
        </p:nvSpPr>
        <p:spPr>
          <a:xfrm>
            <a:off x="2743200" y="304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Coding:</a:t>
            </a:r>
          </a:p>
        </p:txBody>
      </p:sp>
    </p:spTree>
    <p:extLst>
      <p:ext uri="{BB962C8B-B14F-4D97-AF65-F5344CB8AC3E}">
        <p14:creationId xmlns:p14="http://schemas.microsoft.com/office/powerpoint/2010/main" val="2979761507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4257</TotalTime>
  <Words>452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Berlin Sans FB</vt:lpstr>
      <vt:lpstr>Calibri</vt:lpstr>
      <vt:lpstr>Consolas</vt:lpstr>
      <vt:lpstr>Tahoma</vt:lpstr>
      <vt:lpstr>Times New Roman</vt:lpstr>
      <vt:lpstr>Wingdings</vt:lpstr>
      <vt:lpstr>Watermark</vt:lpstr>
      <vt:lpstr>Office Theme</vt:lpstr>
      <vt:lpstr>Array and its types</vt:lpstr>
      <vt:lpstr>Arrays</vt:lpstr>
      <vt:lpstr>Types of Arrays</vt:lpstr>
      <vt:lpstr>PowerPoint Presentation</vt:lpstr>
      <vt:lpstr>PowerPoint Presentation</vt:lpstr>
      <vt:lpstr>Arrays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rockstar</cp:lastModifiedBy>
  <cp:revision>604</cp:revision>
  <dcterms:created xsi:type="dcterms:W3CDTF">2012-02-29T16:23:18Z</dcterms:created>
  <dcterms:modified xsi:type="dcterms:W3CDTF">2021-12-29T08:35:48Z</dcterms:modified>
</cp:coreProperties>
</file>