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399" r:id="rId3"/>
    <p:sldId id="280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32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162" autoAdjust="0"/>
  </p:normalViewPr>
  <p:slideViewPr>
    <p:cSldViewPr>
      <p:cViewPr varScale="1">
        <p:scale>
          <a:sx n="68" d="100"/>
          <a:sy n="68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E8CAC9-20EA-4F03-8B48-726FCBFA00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55D8-B30C-4CAF-AE9B-0760BAC0AF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FFCB9E-6FC1-4695-9A80-6CB3775A2A77}" type="datetimeFigureOut">
              <a:rPr lang="en-US"/>
              <a:pPr>
                <a:defRPr/>
              </a:pPr>
              <a:t>12/29/2021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288A15-1C7C-4523-B5DD-D403F5E644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F2DB2C8-6A67-411D-A012-CA25C513E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2106-D16C-4FA2-825D-C0FD7147B2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D6802-07AB-4D0E-8172-B7E5C5CA0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6AA233A-C99E-4008-A6C8-E3FBEC9708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4F78752-E9F2-4696-9C2C-5C0CF80B4C5D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1A010C17-136F-42CC-9185-EE5FE6D656E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FBD3E49-D7CC-435A-A2D3-7BECA8D3A0B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CB50F632-D3BA-45A3-8A6C-443DFF8F580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AA569102-5C04-40FC-A6FA-CB6BE332A22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FEECE43D-5423-4C41-B955-BDAE6FDB542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4C75AA5-F2E1-4E28-8751-5A79563E355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952C31F-D598-43A8-8724-2BC825CF3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C1FF656-80D3-458E-AF5A-FE6AAD470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4271E96-3D65-4ED7-A94F-FAF6A4C5B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70063-33DC-4CE7-BF72-6E2AC581C7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44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1B1C1F5-8918-4045-81E3-E39ADD846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C580727-9429-42E2-A0F7-147F07F1B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DE24C34-AD96-42D4-8B11-986E93EAD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2A88D-DFDC-44ED-A002-CD88F7C95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81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26C5682-4954-4C28-A6BF-4BDB3D01D6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6E15AAC-546D-4248-AC23-2A4E60CA90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C4EA8E-12C6-4967-A9E1-B87C9CD7C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412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A8E5-FD24-446A-88A8-F37CB074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22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40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97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6DC933-CA8E-470B-B32A-F20073EA53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C9080F-B110-4BD8-AA2B-D7A03831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86C21794-3F48-4DF6-A328-8ACA7F0AE2F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6141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BA37368-9AA7-42C5-A04D-77FC42E3B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8C3FCBDF-2740-425E-B491-66E38603924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2985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7D05BF-6947-49BA-AE08-1BEFF0930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98B4274D-D484-42A8-96E5-AB580AF42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198446D1-930B-4167-A5A2-38D92F49C51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745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18FAE7A-C7E8-440C-BDE4-0D8ADF392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0CAB06E-018A-4D1F-A750-403995628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AD49AA0C-8D0E-4320-87C8-B090B0E17ED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51077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1EC676A-ED0A-4AF7-B685-0277CF7BDB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F31CB59-57CB-4EAD-8210-7EE469FAA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6F91F72F-FAA6-47C8-A2AF-EDC89F65210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03697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1805852-DD04-4E81-9E8D-A250798C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42F1C4F7-A7C3-498F-B0F4-F9E45EEFF9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365CA229-9AFD-4B93-80AF-9FC08A2130D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0214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B4DEAAD-7170-4E35-8B3F-693D8B9E3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3BA00CA-4470-4660-90B2-062C004E3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99A5220-5212-4236-9094-839B9CE53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B83CC-3740-41D1-815F-B33E0C25E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45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846BA44-2ABF-4467-ABBE-4A63B77343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ED6D774-8193-46E4-9899-C9D78CA29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E6E4AE0F-CC83-4DA5-8AEB-957E13733E3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11880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318C0B8-B051-4265-8B0A-12BC2DED58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8B0D14-0A04-47D6-95DD-F857CB939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0B71BEFC-C30F-4DA4-AC29-0D4FD6FC5FD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29225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F6F1963-D098-4D3D-9FAF-D2D663C62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47F09A-0B9D-4999-971A-52BCC60E3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60BCF88D-B5B8-4E6A-AB7C-0219C55D7BB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2479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971B310-F6CD-4EA0-97B3-38865E51A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1111C50-EE7F-4404-9D7E-635CD7B05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F511CAC-3612-4F6F-8F64-2A3968838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F5EF2-5479-4FEE-9651-4900CF404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8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6C3B03-FF7A-473A-BAAF-A139DD6D3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A494692-C0F7-4361-9A21-DA8FDD048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EA2EE7D-D276-46ED-AC0A-BEFD38AA9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767FB-8F3C-4862-A886-F11110B75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2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7FD2807-D505-43E0-82D6-BF4ECC7FA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F83B90C-8FF3-4858-ADD1-E8040FA0D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A34BC91-4B2E-412E-BF54-3599BAE08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6290-A321-41BC-9AEB-E51DD55F6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6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B506DF-001F-4DF0-8999-FF1DBCAA34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8D1A04F-39B6-4B16-89FE-A0ECB36FF1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93CE6BA-527A-47C5-861A-178CD4F4E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2B4B2-5A58-47A5-9432-A65A68FCFE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16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3C924D5-CC8C-4997-961E-6D938BD12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E10B2B4-5D28-4BCE-B071-66938515E8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C85B432-71FA-4808-AFBA-54F331C3D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904AB-6163-4EC1-8D0F-BE0A6D968A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8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5CFBDBC-1761-442B-A0EA-6A70611367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3C82906-67CF-448A-9CB0-F82F3283A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691FA36-14C2-473E-B089-32AD6CDA67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36A03-6EAC-47DB-9790-326963D358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81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FF5926-AE1F-4E6A-92D0-7E59F63C9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F785500-B272-4988-96BE-3607F4364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5EF07FE-5F6A-4423-980A-4B5D5C0538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4182F-6A4E-4793-B8B0-BAFB462E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2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3D6548F-9DCA-4F79-BE16-EB482D1F9C4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0F4D7D32-1261-4126-AD9F-3055E343E71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844C3CD3-095A-4AC4-ACE4-F48A5530B7C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859D778B-1DF9-453E-B3DE-02991347152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D3B60E37-E46D-49AA-9649-5467161D22F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124A18B9-7724-4772-A749-7CCE9FDA49A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CB379AA5-60BE-4D7C-A8DE-C51AE3469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6C5979A7-7A3D-49EE-962C-1EAD17E07A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7BA92FEB-1E08-4B1B-8590-D23CB30A7C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D25223CF-82E7-44E1-B13D-7FDEAC12EE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C8CA66-4C21-482A-8733-5BF152BEE49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B4AF87C2-9494-4752-A872-07ED441BF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1315A7A-5271-4677-9258-6653764DF9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666720C-7E93-4137-ADC0-C7A55DBE97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49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563-93D7-4B2A-9B02-61D61D4A2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9400"/>
            <a:ext cx="8856663" cy="2209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Class object and Method</a:t>
            </a:r>
            <a:endParaRPr lang="en-IN" sz="3600" dirty="0">
              <a:solidFill>
                <a:schemeClr val="tx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B9E41C-4AF0-4DF4-AE5B-B83642CF1E8A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927D-292D-486C-89FC-0E30C147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5AED-D647-442D-A312-08BBFC31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0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709D97-3995-4958-87BA-5683F20153F8}"/>
              </a:ext>
            </a:extLst>
          </p:cNvPr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+mn-cs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1">
            <a:extLst>
              <a:ext uri="{FF2B5EF4-FFF2-40B4-BE49-F238E27FC236}">
                <a16:creationId xmlns:a16="http://schemas.microsoft.com/office/drawing/2014/main" id="{DB40AB13-A8D2-438D-A17F-93B15E22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162800" cy="3962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Class </a:t>
            </a:r>
            <a:r>
              <a:rPr lang="en-US" altLang="en-US" dirty="0" err="1"/>
              <a:t>Class_Name</a:t>
            </a: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Access specifiers Data members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Access specifiers Member methods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End Class</a:t>
            </a:r>
          </a:p>
        </p:txBody>
      </p:sp>
      <p:sp>
        <p:nvSpPr>
          <p:cNvPr id="4099" name="Title 2">
            <a:extLst>
              <a:ext uri="{FF2B5EF4-FFF2-40B4-BE49-F238E27FC236}">
                <a16:creationId xmlns:a16="http://schemas.microsoft.com/office/drawing/2014/main" id="{468DA193-3F54-4F9B-822B-0A32A01FD9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/>
              <a:t>Class in Vb.net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701EC7-5A6F-43E2-9385-848B88A9C839}"/>
              </a:ext>
            </a:extLst>
          </p:cNvPr>
          <p:cNvSpPr txBox="1"/>
          <p:nvPr/>
        </p:nvSpPr>
        <p:spPr>
          <a:xfrm>
            <a:off x="1676400" y="5334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Creating Class File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F12E5-5E2B-4F26-BF07-63F13A7C9333}"/>
              </a:ext>
            </a:extLst>
          </p:cNvPr>
          <p:cNvSpPr/>
          <p:nvPr/>
        </p:nvSpPr>
        <p:spPr>
          <a:xfrm>
            <a:off x="609600" y="1219200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emp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getDetails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ByVal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ByVal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y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name = x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id = y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7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BF00D4-0421-476E-A0F1-DEEB8DF17DB1}"/>
              </a:ext>
            </a:extLst>
          </p:cNvPr>
          <p:cNvSpPr txBox="1"/>
          <p:nvPr/>
        </p:nvSpPr>
        <p:spPr>
          <a:xfrm>
            <a:off x="228600" y="685800"/>
            <a:ext cx="816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Design output for implementation of class file in window form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82FE1-0A49-4CD5-AC2F-6A7AFD8E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69533"/>
            <a:ext cx="5257800" cy="272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8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531A0E-B6EB-4CFF-A8B7-5B2F55F9D9AA}"/>
              </a:ext>
            </a:extLst>
          </p:cNvPr>
          <p:cNvSpPr txBox="1"/>
          <p:nvPr/>
        </p:nvSpPr>
        <p:spPr>
          <a:xfrm>
            <a:off x="533400" y="609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Coding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1D0F3-ED9E-46B7-8369-A6511B09D696}"/>
              </a:ext>
            </a:extLst>
          </p:cNvPr>
          <p:cNvSpPr/>
          <p:nvPr/>
        </p:nvSpPr>
        <p:spPr>
          <a:xfrm>
            <a:off x="762000" y="1523999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Form13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Button1.Click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obj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emp()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str1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TextBox1.Text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str2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(TextBox2.Text)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obj.getDetails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(str1, str2)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obj.getName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empid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obj.getId()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7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EEA95E-E369-48D1-B127-80941D59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704975"/>
            <a:ext cx="4305300" cy="3448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338502-E9AB-457B-8A4C-F07A9ADE26DC}"/>
              </a:ext>
            </a:extLst>
          </p:cNvPr>
          <p:cNvSpPr txBox="1"/>
          <p:nvPr/>
        </p:nvSpPr>
        <p:spPr>
          <a:xfrm>
            <a:off x="533400" y="762000"/>
            <a:ext cx="762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taking employee details from user using class , object and method: </a:t>
            </a:r>
          </a:p>
        </p:txBody>
      </p:sp>
    </p:spTree>
    <p:extLst>
      <p:ext uri="{BB962C8B-B14F-4D97-AF65-F5344CB8AC3E}">
        <p14:creationId xmlns:p14="http://schemas.microsoft.com/office/powerpoint/2010/main" val="165443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9076-1F06-444C-B738-B8B65482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Constructors and Destructors</a:t>
            </a:r>
          </a:p>
          <a:p>
            <a:pPr marL="0" indent="0" algn="just">
              <a:buNone/>
            </a:pPr>
            <a:r>
              <a:rPr lang="en-US" dirty="0"/>
              <a:t>A class </a:t>
            </a:r>
            <a:r>
              <a:rPr lang="en-US" b="1" dirty="0"/>
              <a:t>constructor</a:t>
            </a:r>
            <a:r>
              <a:rPr lang="en-US" dirty="0"/>
              <a:t> is a special member Sub of a class that is executed whenever we create new objects of that class. A constructor has the name </a:t>
            </a:r>
            <a:r>
              <a:rPr lang="en-US" b="1" dirty="0"/>
              <a:t>New</a:t>
            </a:r>
            <a:r>
              <a:rPr lang="en-US" dirty="0"/>
              <a:t> and it does not have any return type.</a:t>
            </a:r>
          </a:p>
          <a:p>
            <a:pPr marL="0" indent="0" algn="just">
              <a:buNone/>
            </a:pPr>
            <a:r>
              <a:rPr lang="en-US" dirty="0"/>
              <a:t>A default constructor does not have any parameter, but if you need, a constructor can have parameters. Such constructors are called parameterized constructors.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5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2B25-20A9-4193-9858-539168D8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DF9D-F86B-48F8-BA18-4D063C8D8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destructor</a:t>
            </a:r>
            <a:r>
              <a:rPr lang="en-US" dirty="0"/>
              <a:t> is a special member Sub of a class that is executed whenever an object of its class goes out of scope.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destructor</a:t>
            </a:r>
            <a:r>
              <a:rPr lang="en-US" dirty="0"/>
              <a:t> has the name </a:t>
            </a:r>
            <a:r>
              <a:rPr lang="en-US" b="1" dirty="0"/>
              <a:t>Finalize</a:t>
            </a:r>
            <a:r>
              <a:rPr lang="en-US" dirty="0"/>
              <a:t> and it can neither return a value nor can it take any parameters.</a:t>
            </a:r>
          </a:p>
          <a:p>
            <a:pPr marL="0" indent="0">
              <a:buNone/>
            </a:pPr>
            <a:r>
              <a:rPr lang="en-US" dirty="0"/>
              <a:t>Public Overrides Sub Finalize()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End Sub</a:t>
            </a:r>
          </a:p>
        </p:txBody>
      </p:sp>
    </p:spTree>
    <p:extLst>
      <p:ext uri="{BB962C8B-B14F-4D97-AF65-F5344CB8AC3E}">
        <p14:creationId xmlns:p14="http://schemas.microsoft.com/office/powerpoint/2010/main" val="24828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1ACC-E571-4CBB-B5C4-FC4F4A97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2612-77D6-41B6-9335-5D136D23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&lt;access-specifier&gt; Class &lt;</a:t>
            </a:r>
            <a:r>
              <a:rPr lang="en-US" dirty="0" err="1"/>
              <a:t>base_class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 Class</a:t>
            </a:r>
          </a:p>
          <a:p>
            <a:pPr marL="0" indent="0">
              <a:buNone/>
            </a:pPr>
            <a:r>
              <a:rPr lang="en-US" dirty="0"/>
              <a:t>Class &lt;</a:t>
            </a:r>
            <a:r>
              <a:rPr lang="en-US" dirty="0" err="1"/>
              <a:t>derived_class</a:t>
            </a:r>
            <a:r>
              <a:rPr lang="en-US" dirty="0"/>
              <a:t>&gt;: Inherits &lt;</a:t>
            </a:r>
            <a:r>
              <a:rPr lang="en-US" dirty="0" err="1"/>
              <a:t>base_class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 Class</a:t>
            </a:r>
          </a:p>
        </p:txBody>
      </p:sp>
    </p:spTree>
    <p:extLst>
      <p:ext uri="{BB962C8B-B14F-4D97-AF65-F5344CB8AC3E}">
        <p14:creationId xmlns:p14="http://schemas.microsoft.com/office/powerpoint/2010/main" val="1788071048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51005155-Business-Planning-Process-ppt-nw</Template>
  <TotalTime>4314</TotalTime>
  <Words>360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Berlin Sans FB</vt:lpstr>
      <vt:lpstr>Calibri</vt:lpstr>
      <vt:lpstr>Consolas</vt:lpstr>
      <vt:lpstr>Tahoma</vt:lpstr>
      <vt:lpstr>Times New Roman</vt:lpstr>
      <vt:lpstr>Wingdings</vt:lpstr>
      <vt:lpstr>Watermark</vt:lpstr>
      <vt:lpstr>Office Theme</vt:lpstr>
      <vt:lpstr>Class object and Method</vt:lpstr>
      <vt:lpstr>Class in Vb.net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Accreditation Process in India</dc:title>
  <dc:creator>----------</dc:creator>
  <cp:lastModifiedBy>rockstar</cp:lastModifiedBy>
  <cp:revision>611</cp:revision>
  <dcterms:created xsi:type="dcterms:W3CDTF">2012-02-29T16:23:18Z</dcterms:created>
  <dcterms:modified xsi:type="dcterms:W3CDTF">2021-12-29T08:35:27Z</dcterms:modified>
</cp:coreProperties>
</file>