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3"/>
  </p:notesMasterIdLst>
  <p:sldIdLst>
    <p:sldId id="399" r:id="rId3"/>
    <p:sldId id="262" r:id="rId4"/>
    <p:sldId id="263" r:id="rId5"/>
    <p:sldId id="264" r:id="rId6"/>
    <p:sldId id="265" r:id="rId7"/>
    <p:sldId id="400" r:id="rId8"/>
    <p:sldId id="401" r:id="rId9"/>
    <p:sldId id="402" r:id="rId10"/>
    <p:sldId id="403" r:id="rId11"/>
    <p:sldId id="328" r:id="rId1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3" autoAdjust="0"/>
    <p:restoredTop sz="94162" autoAdjust="0"/>
  </p:normalViewPr>
  <p:slideViewPr>
    <p:cSldViewPr>
      <p:cViewPr varScale="1">
        <p:scale>
          <a:sx n="68" d="100"/>
          <a:sy n="68" d="100"/>
        </p:scale>
        <p:origin x="152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1E8CAC9-20EA-4F03-8B48-726FCBFA00C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820855D8-B30C-4CAF-AE9B-0760BAC0AF6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E0FFCB9E-6FC1-4695-9A80-6CB3775A2A77}" type="datetimeFigureOut">
              <a:rPr lang="en-US"/>
              <a:pPr>
                <a:defRPr/>
              </a:pPr>
              <a:t>12/27/2021</a:t>
            </a:fld>
            <a:endParaRPr lang="en-US"/>
          </a:p>
        </p:txBody>
      </p:sp>
      <p:sp>
        <p:nvSpPr>
          <p:cNvPr id="4" name="Slide Image Placeholder 3">
            <a:extLst>
              <a:ext uri="{FF2B5EF4-FFF2-40B4-BE49-F238E27FC236}">
                <a16:creationId xmlns:a16="http://schemas.microsoft.com/office/drawing/2014/main" id="{45288A15-1C7C-4523-B5DD-D403F5E644E8}"/>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7F2DB2C8-6A67-411D-A012-CA25C513EDC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9F02106-D16C-4FA2-825D-C0FD7147B26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537D6802-07AB-4D0E-8172-B7E5C5CA0853}"/>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86AA233A-C99E-4008-A6C8-E3FBEC97083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74F78752-E9F2-4696-9C2C-5C0CF80B4C5D}"/>
              </a:ext>
            </a:extLst>
          </p:cNvPr>
          <p:cNvGrpSpPr>
            <a:grpSpLocks/>
          </p:cNvGrpSpPr>
          <p:nvPr/>
        </p:nvGrpSpPr>
        <p:grpSpPr bwMode="auto">
          <a:xfrm>
            <a:off x="1658938" y="1600200"/>
            <a:ext cx="6837362" cy="3200400"/>
            <a:chOff x="1045" y="1008"/>
            <a:chExt cx="4307" cy="2016"/>
          </a:xfrm>
        </p:grpSpPr>
        <p:sp>
          <p:nvSpPr>
            <p:cNvPr id="5" name="Oval 3">
              <a:extLst>
                <a:ext uri="{FF2B5EF4-FFF2-40B4-BE49-F238E27FC236}">
                  <a16:creationId xmlns:a16="http://schemas.microsoft.com/office/drawing/2014/main" id="{1A010C17-136F-42CC-9185-EE5FE6D656E5}"/>
                </a:ext>
              </a:extLst>
            </p:cNvPr>
            <p:cNvSpPr>
              <a:spLocks noChangeArrowheads="1"/>
            </p:cNvSpPr>
            <p:nvPr/>
          </p:nvSpPr>
          <p:spPr bwMode="hidden">
            <a:xfrm flipH="1">
              <a:off x="4392" y="1008"/>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6" name="Oval 4">
              <a:extLst>
                <a:ext uri="{FF2B5EF4-FFF2-40B4-BE49-F238E27FC236}">
                  <a16:creationId xmlns:a16="http://schemas.microsoft.com/office/drawing/2014/main" id="{DFBD3E49-D7CC-435A-A2D3-7BECA8D3A0BB}"/>
                </a:ext>
              </a:extLst>
            </p:cNvPr>
            <p:cNvSpPr>
              <a:spLocks noChangeArrowheads="1"/>
            </p:cNvSpPr>
            <p:nvPr/>
          </p:nvSpPr>
          <p:spPr bwMode="hidden">
            <a:xfrm flipH="1">
              <a:off x="3264" y="1008"/>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7" name="Oval 5">
              <a:extLst>
                <a:ext uri="{FF2B5EF4-FFF2-40B4-BE49-F238E27FC236}">
                  <a16:creationId xmlns:a16="http://schemas.microsoft.com/office/drawing/2014/main" id="{CB50F632-D3BA-45A3-8A6C-443DFF8F580F}"/>
                </a:ext>
              </a:extLst>
            </p:cNvPr>
            <p:cNvSpPr>
              <a:spLocks noChangeArrowheads="1"/>
            </p:cNvSpPr>
            <p:nvPr/>
          </p:nvSpPr>
          <p:spPr bwMode="hidden">
            <a:xfrm flipH="1">
              <a:off x="2136" y="1008"/>
              <a:ext cx="960" cy="96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8" name="Oval 6">
              <a:extLst>
                <a:ext uri="{FF2B5EF4-FFF2-40B4-BE49-F238E27FC236}">
                  <a16:creationId xmlns:a16="http://schemas.microsoft.com/office/drawing/2014/main" id="{AA569102-5C04-40FC-A6FA-CB6BE332A223}"/>
                </a:ext>
              </a:extLst>
            </p:cNvPr>
            <p:cNvSpPr>
              <a:spLocks noChangeArrowheads="1"/>
            </p:cNvSpPr>
            <p:nvPr/>
          </p:nvSpPr>
          <p:spPr bwMode="hidden">
            <a:xfrm flipH="1">
              <a:off x="2136" y="2064"/>
              <a:ext cx="960" cy="960"/>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9" name="Oval 7">
              <a:extLst>
                <a:ext uri="{FF2B5EF4-FFF2-40B4-BE49-F238E27FC236}">
                  <a16:creationId xmlns:a16="http://schemas.microsoft.com/office/drawing/2014/main" id="{FEECE43D-5423-4C41-B955-BDAE6FDB542D}"/>
                </a:ext>
              </a:extLst>
            </p:cNvPr>
            <p:cNvSpPr>
              <a:spLocks noChangeArrowheads="1"/>
            </p:cNvSpPr>
            <p:nvPr/>
          </p:nvSpPr>
          <p:spPr bwMode="hidden">
            <a:xfrm flipH="1">
              <a:off x="1045" y="2064"/>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10" name="Oval 8">
              <a:extLst>
                <a:ext uri="{FF2B5EF4-FFF2-40B4-BE49-F238E27FC236}">
                  <a16:creationId xmlns:a16="http://schemas.microsoft.com/office/drawing/2014/main" id="{F4C75AA5-F2E1-4E28-8751-5A79563E3557}"/>
                </a:ext>
              </a:extLst>
            </p:cNvPr>
            <p:cNvSpPr>
              <a:spLocks noChangeArrowheads="1"/>
            </p:cNvSpPr>
            <p:nvPr/>
          </p:nvSpPr>
          <p:spPr bwMode="hidden">
            <a:xfrm flipH="1">
              <a:off x="4392" y="2064"/>
              <a:ext cx="960" cy="96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grpSp>
      <p:sp>
        <p:nvSpPr>
          <p:cNvPr id="9228" name="Rectangle 12"/>
          <p:cNvSpPr>
            <a:spLocks noGrp="1" noChangeArrowheads="1"/>
          </p:cNvSpPr>
          <p:nvPr>
            <p:ph type="ctrTitle"/>
          </p:nvPr>
        </p:nvSpPr>
        <p:spPr>
          <a:xfrm>
            <a:off x="685800" y="1219200"/>
            <a:ext cx="7772400" cy="1933575"/>
          </a:xfrm>
        </p:spPr>
        <p:txBody>
          <a:bodyPr anchor="b"/>
          <a:lstStyle>
            <a:lvl1pPr algn="r">
              <a:defRPr sz="4400"/>
            </a:lvl1pPr>
          </a:lstStyle>
          <a:p>
            <a:r>
              <a:rPr lang="en-US"/>
              <a:t>Click to edit Master title style</a:t>
            </a:r>
          </a:p>
        </p:txBody>
      </p:sp>
      <p:sp>
        <p:nvSpPr>
          <p:cNvPr id="9229"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r>
              <a:rPr lang="en-US"/>
              <a:t>Click to edit Master subtitle style</a:t>
            </a:r>
          </a:p>
        </p:txBody>
      </p:sp>
      <p:sp>
        <p:nvSpPr>
          <p:cNvPr id="11" name="Rectangle 9">
            <a:extLst>
              <a:ext uri="{FF2B5EF4-FFF2-40B4-BE49-F238E27FC236}">
                <a16:creationId xmlns:a16="http://schemas.microsoft.com/office/drawing/2014/main" id="{A952C31F-D598-43A8-8724-2BC825CF3B69}"/>
              </a:ext>
            </a:extLst>
          </p:cNvPr>
          <p:cNvSpPr>
            <a:spLocks noGrp="1" noChangeArrowheads="1"/>
          </p:cNvSpPr>
          <p:nvPr>
            <p:ph type="dt" sz="half" idx="10"/>
          </p:nvPr>
        </p:nvSpPr>
        <p:spPr/>
        <p:txBody>
          <a:bodyPr/>
          <a:lstStyle>
            <a:lvl1pPr>
              <a:defRPr/>
            </a:lvl1pPr>
          </a:lstStyle>
          <a:p>
            <a:pPr>
              <a:defRPr/>
            </a:pPr>
            <a:r>
              <a:rPr lang="en-US"/>
              <a:t>© LPU :: CAP659 Programming in C# :: Sumit Gupta</a:t>
            </a:r>
          </a:p>
        </p:txBody>
      </p:sp>
      <p:sp>
        <p:nvSpPr>
          <p:cNvPr id="12" name="Rectangle 10">
            <a:extLst>
              <a:ext uri="{FF2B5EF4-FFF2-40B4-BE49-F238E27FC236}">
                <a16:creationId xmlns:a16="http://schemas.microsoft.com/office/drawing/2014/main" id="{7C1FF656-80D3-458E-AF5A-FE6AAD47070F}"/>
              </a:ext>
            </a:extLst>
          </p:cNvPr>
          <p:cNvSpPr>
            <a:spLocks noGrp="1" noChangeArrowheads="1"/>
          </p:cNvSpPr>
          <p:nvPr>
            <p:ph type="ftr" sz="quarter" idx="11"/>
          </p:nvPr>
        </p:nvSpPr>
        <p:spPr/>
        <p:txBody>
          <a:bodyPr/>
          <a:lstStyle>
            <a:lvl1pPr>
              <a:defRPr/>
            </a:lvl1pPr>
          </a:lstStyle>
          <a:p>
            <a:pPr>
              <a:defRPr/>
            </a:pPr>
            <a:endParaRPr lang="en-US"/>
          </a:p>
        </p:txBody>
      </p:sp>
      <p:sp>
        <p:nvSpPr>
          <p:cNvPr id="13" name="Rectangle 11">
            <a:extLst>
              <a:ext uri="{FF2B5EF4-FFF2-40B4-BE49-F238E27FC236}">
                <a16:creationId xmlns:a16="http://schemas.microsoft.com/office/drawing/2014/main" id="{84271E96-3D65-4ED7-A94F-FAF6A4C5BB2E}"/>
              </a:ext>
            </a:extLst>
          </p:cNvPr>
          <p:cNvSpPr>
            <a:spLocks noGrp="1" noChangeArrowheads="1"/>
          </p:cNvSpPr>
          <p:nvPr>
            <p:ph type="sldNum" sz="quarter" idx="12"/>
          </p:nvPr>
        </p:nvSpPr>
        <p:spPr/>
        <p:txBody>
          <a:bodyPr/>
          <a:lstStyle>
            <a:lvl1pPr>
              <a:defRPr/>
            </a:lvl1pPr>
          </a:lstStyle>
          <a:p>
            <a:fld id="{B4D70063-33DC-4CE7-BF72-6E2AC581C7F9}" type="slidenum">
              <a:rPr lang="en-US" altLang="en-US"/>
              <a:pPr/>
              <a:t>‹#›</a:t>
            </a:fld>
            <a:endParaRPr lang="en-US" altLang="en-US"/>
          </a:p>
        </p:txBody>
      </p:sp>
    </p:spTree>
    <p:extLst>
      <p:ext uri="{BB962C8B-B14F-4D97-AF65-F5344CB8AC3E}">
        <p14:creationId xmlns:p14="http://schemas.microsoft.com/office/powerpoint/2010/main" val="267444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a:extLst>
              <a:ext uri="{FF2B5EF4-FFF2-40B4-BE49-F238E27FC236}">
                <a16:creationId xmlns:a16="http://schemas.microsoft.com/office/drawing/2014/main" id="{61B1C1F5-8918-4045-81E3-E39ADD846EDC}"/>
              </a:ext>
            </a:extLst>
          </p:cNvPr>
          <p:cNvSpPr>
            <a:spLocks noGrp="1" noChangeArrowheads="1"/>
          </p:cNvSpPr>
          <p:nvPr>
            <p:ph type="dt" sz="half" idx="10"/>
          </p:nvPr>
        </p:nvSpPr>
        <p:spPr/>
        <p:txBody>
          <a:bodyPr/>
          <a:lstStyle>
            <a:lvl1pPr>
              <a:defRPr/>
            </a:lvl1pPr>
          </a:lstStyle>
          <a:p>
            <a:pPr>
              <a:defRPr/>
            </a:pPr>
            <a:r>
              <a:rPr lang="en-US"/>
              <a:t>© LPU :: CAP659 Programming in C# :: Sumit Gupta</a:t>
            </a:r>
          </a:p>
        </p:txBody>
      </p:sp>
      <p:sp>
        <p:nvSpPr>
          <p:cNvPr id="5" name="Rectangle 10">
            <a:extLst>
              <a:ext uri="{FF2B5EF4-FFF2-40B4-BE49-F238E27FC236}">
                <a16:creationId xmlns:a16="http://schemas.microsoft.com/office/drawing/2014/main" id="{FC580727-9429-42E2-A0F7-147F07F1B06B}"/>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11">
            <a:extLst>
              <a:ext uri="{FF2B5EF4-FFF2-40B4-BE49-F238E27FC236}">
                <a16:creationId xmlns:a16="http://schemas.microsoft.com/office/drawing/2014/main" id="{7DE24C34-AD96-42D4-8B11-986E93EAD94F}"/>
              </a:ext>
            </a:extLst>
          </p:cNvPr>
          <p:cNvSpPr>
            <a:spLocks noGrp="1" noChangeArrowheads="1"/>
          </p:cNvSpPr>
          <p:nvPr>
            <p:ph type="sldNum" sz="quarter" idx="12"/>
          </p:nvPr>
        </p:nvSpPr>
        <p:spPr/>
        <p:txBody>
          <a:bodyPr/>
          <a:lstStyle>
            <a:lvl1pPr>
              <a:defRPr/>
            </a:lvl1pPr>
          </a:lstStyle>
          <a:p>
            <a:fld id="{ADC2A88D-DFDC-44ED-A002-CD88F7C95D33}" type="slidenum">
              <a:rPr lang="en-US" altLang="en-US"/>
              <a:pPr/>
              <a:t>‹#›</a:t>
            </a:fld>
            <a:endParaRPr lang="en-US" altLang="en-US"/>
          </a:p>
        </p:txBody>
      </p:sp>
    </p:spTree>
    <p:extLst>
      <p:ext uri="{BB962C8B-B14F-4D97-AF65-F5344CB8AC3E}">
        <p14:creationId xmlns:p14="http://schemas.microsoft.com/office/powerpoint/2010/main" val="3610813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62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62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a:extLst>
              <a:ext uri="{FF2B5EF4-FFF2-40B4-BE49-F238E27FC236}">
                <a16:creationId xmlns:a16="http://schemas.microsoft.com/office/drawing/2014/main" id="{626C5682-4954-4C28-A6BF-4BDB3D01D6AB}"/>
              </a:ext>
            </a:extLst>
          </p:cNvPr>
          <p:cNvSpPr>
            <a:spLocks noGrp="1" noChangeArrowheads="1"/>
          </p:cNvSpPr>
          <p:nvPr>
            <p:ph type="ftr" sz="quarter" idx="10"/>
          </p:nvPr>
        </p:nvSpPr>
        <p:spPr/>
        <p:txBody>
          <a:bodyPr/>
          <a:lstStyle>
            <a:lvl1pPr>
              <a:defRPr/>
            </a:lvl1pPr>
          </a:lstStyle>
          <a:p>
            <a:pPr>
              <a:defRPr/>
            </a:pPr>
            <a:endParaRPr lang="en-US"/>
          </a:p>
        </p:txBody>
      </p:sp>
      <p:sp>
        <p:nvSpPr>
          <p:cNvPr id="5" name="Rectangle 11">
            <a:extLst>
              <a:ext uri="{FF2B5EF4-FFF2-40B4-BE49-F238E27FC236}">
                <a16:creationId xmlns:a16="http://schemas.microsoft.com/office/drawing/2014/main" id="{C6E15AAC-546D-4248-AC23-2A4E60CA9006}"/>
              </a:ext>
            </a:extLst>
          </p:cNvPr>
          <p:cNvSpPr>
            <a:spLocks noGrp="1" noChangeArrowheads="1"/>
          </p:cNvSpPr>
          <p:nvPr>
            <p:ph type="sldNum" sz="quarter" idx="11"/>
          </p:nvPr>
        </p:nvSpPr>
        <p:spPr/>
        <p:txBody>
          <a:bodyPr/>
          <a:lstStyle>
            <a:lvl1pPr>
              <a:defRPr/>
            </a:lvl1pPr>
          </a:lstStyle>
          <a:p>
            <a:fld id="{05C4EA8E-12C6-4967-A9E1-B87C9CD7C3D8}" type="slidenum">
              <a:rPr lang="en-US" altLang="en-US"/>
              <a:pPr/>
              <a:t>‹#›</a:t>
            </a:fld>
            <a:endParaRPr lang="en-US" altLang="en-US"/>
          </a:p>
        </p:txBody>
      </p:sp>
    </p:spTree>
    <p:extLst>
      <p:ext uri="{BB962C8B-B14F-4D97-AF65-F5344CB8AC3E}">
        <p14:creationId xmlns:p14="http://schemas.microsoft.com/office/powerpoint/2010/main" val="1653412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6AA8E5-FD24-446A-88A8-F37CB0747665}"/>
              </a:ext>
            </a:extLst>
          </p:cNvPr>
          <p:cNvSpPr>
            <a:spLocks noGrp="1"/>
          </p:cNvSpPr>
          <p:nvPr>
            <p:ph type="dt" sz="half" idx="10"/>
          </p:nvPr>
        </p:nvSpPr>
        <p:spPr>
          <a:xfrm>
            <a:off x="457200" y="6356350"/>
            <a:ext cx="5122863" cy="365125"/>
          </a:xfrm>
          <a:prstGeom prst="rect">
            <a:avLst/>
          </a:prstGeom>
        </p:spPr>
        <p:txBody>
          <a:bodyPr vert="horz" lIns="91440" tIns="45720" rIns="91440" bIns="45720" rtlCol="0" anchor="ctr"/>
          <a:lstStyle>
            <a:lvl1pPr algn="l" eaLnBrk="1" fontAlgn="auto" hangingPunct="1">
              <a:spcBef>
                <a:spcPts val="0"/>
              </a:spcBef>
              <a:spcAft>
                <a:spcPts val="0"/>
              </a:spcAft>
              <a:defRPr sz="1400">
                <a:solidFill>
                  <a:prstClr val="black">
                    <a:tint val="75000"/>
                  </a:prstClr>
                </a:solidFill>
                <a:latin typeface="Tahoma" panose="020B0604030504040204" pitchFamily="34" charset="0"/>
                <a:ea typeface="Tahoma" panose="020B0604030504040204" pitchFamily="34" charset="0"/>
                <a:cs typeface="Tahoma" panose="020B0604030504040204" pitchFamily="34" charset="0"/>
              </a:defRPr>
            </a:lvl1pPr>
          </a:lstStyle>
          <a:p>
            <a:pPr>
              <a:defRPr/>
            </a:pPr>
            <a:r>
              <a:rPr lang="en-US"/>
              <a:t>© LPU :: CAP659 Programming in C# :: Sumit Gupta</a:t>
            </a:r>
            <a:endParaRPr lang="en-IN" dirty="0"/>
          </a:p>
        </p:txBody>
      </p:sp>
    </p:spTree>
    <p:extLst>
      <p:ext uri="{BB962C8B-B14F-4D97-AF65-F5344CB8AC3E}">
        <p14:creationId xmlns:p14="http://schemas.microsoft.com/office/powerpoint/2010/main" val="3822403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548597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Footer Placeholder 4">
            <a:extLst>
              <a:ext uri="{FF2B5EF4-FFF2-40B4-BE49-F238E27FC236}">
                <a16:creationId xmlns:a16="http://schemas.microsoft.com/office/drawing/2014/main" id="{D06DC933-CA8E-470B-B32A-F20073EA531A}"/>
              </a:ext>
            </a:extLst>
          </p:cNvPr>
          <p:cNvSpPr>
            <a:spLocks noGrp="1"/>
          </p:cNvSpPr>
          <p:nvPr>
            <p:ph type="ftr" sz="quarter" idx="10"/>
          </p:nvPr>
        </p:nvSpPr>
        <p:spPr>
          <a:xfrm>
            <a:off x="3124200" y="6356350"/>
            <a:ext cx="2895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endParaRPr lang="en-IN"/>
          </a:p>
        </p:txBody>
      </p:sp>
      <p:sp>
        <p:nvSpPr>
          <p:cNvPr id="5" name="Slide Number Placeholder 5">
            <a:extLst>
              <a:ext uri="{FF2B5EF4-FFF2-40B4-BE49-F238E27FC236}">
                <a16:creationId xmlns:a16="http://schemas.microsoft.com/office/drawing/2014/main" id="{B4C9080F-B110-4BD8-AA2B-D7A03831D692}"/>
              </a:ext>
            </a:extLst>
          </p:cNvPr>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Calibri" panose="020F0502020204030204" pitchFamily="34" charset="0"/>
              </a:defRPr>
            </a:lvl1pPr>
          </a:lstStyle>
          <a:p>
            <a:fld id="{86C21794-3F48-4DF6-A328-8ACA7F0AE2F6}" type="slidenum">
              <a:rPr lang="en-IN" altLang="en-US"/>
              <a:pPr/>
              <a:t>‹#›</a:t>
            </a:fld>
            <a:endParaRPr lang="en-IN" altLang="en-US"/>
          </a:p>
        </p:txBody>
      </p:sp>
    </p:spTree>
    <p:extLst>
      <p:ext uri="{BB962C8B-B14F-4D97-AF65-F5344CB8AC3E}">
        <p14:creationId xmlns:p14="http://schemas.microsoft.com/office/powerpoint/2010/main" val="3161415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Slide Number Placeholder 6">
            <a:extLst>
              <a:ext uri="{FF2B5EF4-FFF2-40B4-BE49-F238E27FC236}">
                <a16:creationId xmlns:a16="http://schemas.microsoft.com/office/drawing/2014/main" id="{ABA37368-9AA7-42C5-A04D-77FC42E3BE5A}"/>
              </a:ext>
            </a:extLst>
          </p:cNvPr>
          <p:cNvSpPr>
            <a:spLocks noGrp="1"/>
          </p:cNvSpPr>
          <p:nvPr>
            <p:ph type="sldNum" sz="quarter" idx="10"/>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Calibri" panose="020F0502020204030204" pitchFamily="34" charset="0"/>
              </a:defRPr>
            </a:lvl1pPr>
          </a:lstStyle>
          <a:p>
            <a:fld id="{8C3FCBDF-2740-425E-B491-66E386039246}" type="slidenum">
              <a:rPr lang="en-IN" altLang="en-US"/>
              <a:pPr/>
              <a:t>‹#›</a:t>
            </a:fld>
            <a:endParaRPr lang="en-IN" altLang="en-US"/>
          </a:p>
        </p:txBody>
      </p:sp>
    </p:spTree>
    <p:extLst>
      <p:ext uri="{BB962C8B-B14F-4D97-AF65-F5344CB8AC3E}">
        <p14:creationId xmlns:p14="http://schemas.microsoft.com/office/powerpoint/2010/main" val="3529856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Footer Placeholder 7">
            <a:extLst>
              <a:ext uri="{FF2B5EF4-FFF2-40B4-BE49-F238E27FC236}">
                <a16:creationId xmlns:a16="http://schemas.microsoft.com/office/drawing/2014/main" id="{357D05BF-6947-49BA-AE08-1BEFF0930AB6}"/>
              </a:ext>
            </a:extLst>
          </p:cNvPr>
          <p:cNvSpPr>
            <a:spLocks noGrp="1"/>
          </p:cNvSpPr>
          <p:nvPr>
            <p:ph type="ftr" sz="quarter" idx="10"/>
          </p:nvPr>
        </p:nvSpPr>
        <p:spPr>
          <a:xfrm>
            <a:off x="3124200" y="6356350"/>
            <a:ext cx="2895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endParaRPr lang="en-IN"/>
          </a:p>
        </p:txBody>
      </p:sp>
      <p:sp>
        <p:nvSpPr>
          <p:cNvPr id="8" name="Slide Number Placeholder 8">
            <a:extLst>
              <a:ext uri="{FF2B5EF4-FFF2-40B4-BE49-F238E27FC236}">
                <a16:creationId xmlns:a16="http://schemas.microsoft.com/office/drawing/2014/main" id="{98B4274D-D484-42A8-96E5-AB580AF421C3}"/>
              </a:ext>
            </a:extLst>
          </p:cNvPr>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Calibri" panose="020F0502020204030204" pitchFamily="34" charset="0"/>
              </a:defRPr>
            </a:lvl1pPr>
          </a:lstStyle>
          <a:p>
            <a:fld id="{198446D1-930B-4167-A5A2-38D92F49C51D}" type="slidenum">
              <a:rPr lang="en-IN" altLang="en-US"/>
              <a:pPr/>
              <a:t>‹#›</a:t>
            </a:fld>
            <a:endParaRPr lang="en-IN" altLang="en-US"/>
          </a:p>
        </p:txBody>
      </p:sp>
    </p:spTree>
    <p:extLst>
      <p:ext uri="{BB962C8B-B14F-4D97-AF65-F5344CB8AC3E}">
        <p14:creationId xmlns:p14="http://schemas.microsoft.com/office/powerpoint/2010/main" val="87454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Footer Placeholder 3">
            <a:extLst>
              <a:ext uri="{FF2B5EF4-FFF2-40B4-BE49-F238E27FC236}">
                <a16:creationId xmlns:a16="http://schemas.microsoft.com/office/drawing/2014/main" id="{718FAE7A-C7E8-440C-BDE4-0D8ADF392325}"/>
              </a:ext>
            </a:extLst>
          </p:cNvPr>
          <p:cNvSpPr>
            <a:spLocks noGrp="1"/>
          </p:cNvSpPr>
          <p:nvPr>
            <p:ph type="ftr" sz="quarter" idx="10"/>
          </p:nvPr>
        </p:nvSpPr>
        <p:spPr>
          <a:xfrm>
            <a:off x="3124200" y="6356350"/>
            <a:ext cx="2895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endParaRPr lang="en-IN"/>
          </a:p>
        </p:txBody>
      </p:sp>
      <p:sp>
        <p:nvSpPr>
          <p:cNvPr id="4" name="Slide Number Placeholder 4">
            <a:extLst>
              <a:ext uri="{FF2B5EF4-FFF2-40B4-BE49-F238E27FC236}">
                <a16:creationId xmlns:a16="http://schemas.microsoft.com/office/drawing/2014/main" id="{60CAB06E-018A-4D1F-A750-403995628F39}"/>
              </a:ext>
            </a:extLst>
          </p:cNvPr>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Calibri" panose="020F0502020204030204" pitchFamily="34" charset="0"/>
              </a:defRPr>
            </a:lvl1pPr>
          </a:lstStyle>
          <a:p>
            <a:fld id="{AD49AA0C-8D0E-4320-87C8-B090B0E17ED6}" type="slidenum">
              <a:rPr lang="en-IN" altLang="en-US"/>
              <a:pPr/>
              <a:t>‹#›</a:t>
            </a:fld>
            <a:endParaRPr lang="en-IN" altLang="en-US"/>
          </a:p>
        </p:txBody>
      </p:sp>
    </p:spTree>
    <p:extLst>
      <p:ext uri="{BB962C8B-B14F-4D97-AF65-F5344CB8AC3E}">
        <p14:creationId xmlns:p14="http://schemas.microsoft.com/office/powerpoint/2010/main" val="4510775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11EC676A-ED0A-4AF7-B685-0277CF7BDB31}"/>
              </a:ext>
            </a:extLst>
          </p:cNvPr>
          <p:cNvSpPr>
            <a:spLocks noGrp="1"/>
          </p:cNvSpPr>
          <p:nvPr>
            <p:ph type="ftr" sz="quarter" idx="10"/>
          </p:nvPr>
        </p:nvSpPr>
        <p:spPr>
          <a:xfrm>
            <a:off x="3124200" y="6356350"/>
            <a:ext cx="2895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endParaRPr lang="en-IN"/>
          </a:p>
        </p:txBody>
      </p:sp>
      <p:sp>
        <p:nvSpPr>
          <p:cNvPr id="3" name="Slide Number Placeholder 3">
            <a:extLst>
              <a:ext uri="{FF2B5EF4-FFF2-40B4-BE49-F238E27FC236}">
                <a16:creationId xmlns:a16="http://schemas.microsoft.com/office/drawing/2014/main" id="{FF31CB59-57CB-4EAD-8210-7EE469FAA625}"/>
              </a:ext>
            </a:extLst>
          </p:cNvPr>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Calibri" panose="020F0502020204030204" pitchFamily="34" charset="0"/>
              </a:defRPr>
            </a:lvl1pPr>
          </a:lstStyle>
          <a:p>
            <a:fld id="{6F91F72F-FAA6-47C8-A2AF-EDC89F65210B}" type="slidenum">
              <a:rPr lang="en-IN" altLang="en-US"/>
              <a:pPr/>
              <a:t>‹#›</a:t>
            </a:fld>
            <a:endParaRPr lang="en-IN" altLang="en-US"/>
          </a:p>
        </p:txBody>
      </p:sp>
    </p:spTree>
    <p:extLst>
      <p:ext uri="{BB962C8B-B14F-4D97-AF65-F5344CB8AC3E}">
        <p14:creationId xmlns:p14="http://schemas.microsoft.com/office/powerpoint/2010/main" val="8036977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5">
            <a:extLst>
              <a:ext uri="{FF2B5EF4-FFF2-40B4-BE49-F238E27FC236}">
                <a16:creationId xmlns:a16="http://schemas.microsoft.com/office/drawing/2014/main" id="{E1805852-DD04-4E81-9E8D-A250798CBFFB}"/>
              </a:ext>
            </a:extLst>
          </p:cNvPr>
          <p:cNvSpPr>
            <a:spLocks noGrp="1"/>
          </p:cNvSpPr>
          <p:nvPr>
            <p:ph type="ftr" sz="quarter" idx="10"/>
          </p:nvPr>
        </p:nvSpPr>
        <p:spPr>
          <a:xfrm>
            <a:off x="3124200" y="6356350"/>
            <a:ext cx="2895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endParaRPr lang="en-IN"/>
          </a:p>
        </p:txBody>
      </p:sp>
      <p:sp>
        <p:nvSpPr>
          <p:cNvPr id="6" name="Slide Number Placeholder 6">
            <a:extLst>
              <a:ext uri="{FF2B5EF4-FFF2-40B4-BE49-F238E27FC236}">
                <a16:creationId xmlns:a16="http://schemas.microsoft.com/office/drawing/2014/main" id="{42F1C4F7-A7C3-498F-B0F4-F9E45EEFF9FF}"/>
              </a:ext>
            </a:extLst>
          </p:cNvPr>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Calibri" panose="020F0502020204030204" pitchFamily="34" charset="0"/>
              </a:defRPr>
            </a:lvl1pPr>
          </a:lstStyle>
          <a:p>
            <a:fld id="{365CA229-9AFD-4B93-80AF-9FC08A2130DD}" type="slidenum">
              <a:rPr lang="en-IN" altLang="en-US"/>
              <a:pPr/>
              <a:t>‹#›</a:t>
            </a:fld>
            <a:endParaRPr lang="en-IN" altLang="en-US"/>
          </a:p>
        </p:txBody>
      </p:sp>
    </p:spTree>
    <p:extLst>
      <p:ext uri="{BB962C8B-B14F-4D97-AF65-F5344CB8AC3E}">
        <p14:creationId xmlns:p14="http://schemas.microsoft.com/office/powerpoint/2010/main" val="3302145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a:extLst>
              <a:ext uri="{FF2B5EF4-FFF2-40B4-BE49-F238E27FC236}">
                <a16:creationId xmlns:a16="http://schemas.microsoft.com/office/drawing/2014/main" id="{DB4DEAAD-7170-4E35-8B3F-693D8B9E3DF3}"/>
              </a:ext>
            </a:extLst>
          </p:cNvPr>
          <p:cNvSpPr>
            <a:spLocks noGrp="1" noChangeArrowheads="1"/>
          </p:cNvSpPr>
          <p:nvPr>
            <p:ph type="dt" sz="half" idx="10"/>
          </p:nvPr>
        </p:nvSpPr>
        <p:spPr/>
        <p:txBody>
          <a:bodyPr/>
          <a:lstStyle>
            <a:lvl1pPr>
              <a:defRPr/>
            </a:lvl1pPr>
          </a:lstStyle>
          <a:p>
            <a:pPr>
              <a:defRPr/>
            </a:pPr>
            <a:r>
              <a:rPr lang="en-US"/>
              <a:t>© LPU :: CAP659 Programming in C# :: Sumit Gupta</a:t>
            </a:r>
          </a:p>
        </p:txBody>
      </p:sp>
      <p:sp>
        <p:nvSpPr>
          <p:cNvPr id="5" name="Rectangle 10">
            <a:extLst>
              <a:ext uri="{FF2B5EF4-FFF2-40B4-BE49-F238E27FC236}">
                <a16:creationId xmlns:a16="http://schemas.microsoft.com/office/drawing/2014/main" id="{13BA00CA-4470-4660-90B2-062C004E39F6}"/>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11">
            <a:extLst>
              <a:ext uri="{FF2B5EF4-FFF2-40B4-BE49-F238E27FC236}">
                <a16:creationId xmlns:a16="http://schemas.microsoft.com/office/drawing/2014/main" id="{999A5220-5212-4236-9094-839B9CE53E68}"/>
              </a:ext>
            </a:extLst>
          </p:cNvPr>
          <p:cNvSpPr>
            <a:spLocks noGrp="1" noChangeArrowheads="1"/>
          </p:cNvSpPr>
          <p:nvPr>
            <p:ph type="sldNum" sz="quarter" idx="12"/>
          </p:nvPr>
        </p:nvSpPr>
        <p:spPr/>
        <p:txBody>
          <a:bodyPr/>
          <a:lstStyle>
            <a:lvl1pPr>
              <a:defRPr/>
            </a:lvl1pPr>
          </a:lstStyle>
          <a:p>
            <a:fld id="{A7BB83CC-3740-41D1-815F-B33E0C25E3AE}" type="slidenum">
              <a:rPr lang="en-US" altLang="en-US"/>
              <a:pPr/>
              <a:t>‹#›</a:t>
            </a:fld>
            <a:endParaRPr lang="en-US" altLang="en-US"/>
          </a:p>
        </p:txBody>
      </p:sp>
    </p:spTree>
    <p:extLst>
      <p:ext uri="{BB962C8B-B14F-4D97-AF65-F5344CB8AC3E}">
        <p14:creationId xmlns:p14="http://schemas.microsoft.com/office/powerpoint/2010/main" val="20457459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5">
            <a:extLst>
              <a:ext uri="{FF2B5EF4-FFF2-40B4-BE49-F238E27FC236}">
                <a16:creationId xmlns:a16="http://schemas.microsoft.com/office/drawing/2014/main" id="{4846BA44-2ABF-4467-ABBE-4A63B773431F}"/>
              </a:ext>
            </a:extLst>
          </p:cNvPr>
          <p:cNvSpPr>
            <a:spLocks noGrp="1"/>
          </p:cNvSpPr>
          <p:nvPr>
            <p:ph type="ftr" sz="quarter" idx="10"/>
          </p:nvPr>
        </p:nvSpPr>
        <p:spPr>
          <a:xfrm>
            <a:off x="3124200" y="6356350"/>
            <a:ext cx="2895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endParaRPr lang="en-IN"/>
          </a:p>
        </p:txBody>
      </p:sp>
      <p:sp>
        <p:nvSpPr>
          <p:cNvPr id="6" name="Slide Number Placeholder 6">
            <a:extLst>
              <a:ext uri="{FF2B5EF4-FFF2-40B4-BE49-F238E27FC236}">
                <a16:creationId xmlns:a16="http://schemas.microsoft.com/office/drawing/2014/main" id="{6ED6D774-8193-46E4-9899-C9D78CA297F9}"/>
              </a:ext>
            </a:extLst>
          </p:cNvPr>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Calibri" panose="020F0502020204030204" pitchFamily="34" charset="0"/>
              </a:defRPr>
            </a:lvl1pPr>
          </a:lstStyle>
          <a:p>
            <a:fld id="{E6E4AE0F-CC83-4DA5-8AEB-957E13733E33}" type="slidenum">
              <a:rPr lang="en-IN" altLang="en-US"/>
              <a:pPr/>
              <a:t>‹#›</a:t>
            </a:fld>
            <a:endParaRPr lang="en-IN" altLang="en-US"/>
          </a:p>
        </p:txBody>
      </p:sp>
    </p:spTree>
    <p:extLst>
      <p:ext uri="{BB962C8B-B14F-4D97-AF65-F5344CB8AC3E}">
        <p14:creationId xmlns:p14="http://schemas.microsoft.com/office/powerpoint/2010/main" val="29118800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4">
            <a:extLst>
              <a:ext uri="{FF2B5EF4-FFF2-40B4-BE49-F238E27FC236}">
                <a16:creationId xmlns:a16="http://schemas.microsoft.com/office/drawing/2014/main" id="{D318C0B8-B051-4265-8B0A-12BC2DED58C3}"/>
              </a:ext>
            </a:extLst>
          </p:cNvPr>
          <p:cNvSpPr>
            <a:spLocks noGrp="1"/>
          </p:cNvSpPr>
          <p:nvPr>
            <p:ph type="ftr" sz="quarter" idx="10"/>
          </p:nvPr>
        </p:nvSpPr>
        <p:spPr>
          <a:xfrm>
            <a:off x="3124200" y="6356350"/>
            <a:ext cx="2895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endParaRPr lang="en-IN"/>
          </a:p>
        </p:txBody>
      </p:sp>
      <p:sp>
        <p:nvSpPr>
          <p:cNvPr id="5" name="Slide Number Placeholder 5">
            <a:extLst>
              <a:ext uri="{FF2B5EF4-FFF2-40B4-BE49-F238E27FC236}">
                <a16:creationId xmlns:a16="http://schemas.microsoft.com/office/drawing/2014/main" id="{9D8B0D14-0A04-47D6-95DD-F857CB9395AE}"/>
              </a:ext>
            </a:extLst>
          </p:cNvPr>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Calibri" panose="020F0502020204030204" pitchFamily="34" charset="0"/>
              </a:defRPr>
            </a:lvl1pPr>
          </a:lstStyle>
          <a:p>
            <a:fld id="{0B71BEFC-C30F-4DA4-AC29-0D4FD6FC5FDC}" type="slidenum">
              <a:rPr lang="en-IN" altLang="en-US"/>
              <a:pPr/>
              <a:t>‹#›</a:t>
            </a:fld>
            <a:endParaRPr lang="en-IN" altLang="en-US"/>
          </a:p>
        </p:txBody>
      </p:sp>
    </p:spTree>
    <p:extLst>
      <p:ext uri="{BB962C8B-B14F-4D97-AF65-F5344CB8AC3E}">
        <p14:creationId xmlns:p14="http://schemas.microsoft.com/office/powerpoint/2010/main" val="9292255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4">
            <a:extLst>
              <a:ext uri="{FF2B5EF4-FFF2-40B4-BE49-F238E27FC236}">
                <a16:creationId xmlns:a16="http://schemas.microsoft.com/office/drawing/2014/main" id="{3F6F1963-D098-4D3D-9FAF-D2D663C6275C}"/>
              </a:ext>
            </a:extLst>
          </p:cNvPr>
          <p:cNvSpPr>
            <a:spLocks noGrp="1"/>
          </p:cNvSpPr>
          <p:nvPr>
            <p:ph type="ftr" sz="quarter" idx="10"/>
          </p:nvPr>
        </p:nvSpPr>
        <p:spPr>
          <a:xfrm>
            <a:off x="3124200" y="6356350"/>
            <a:ext cx="2895600" cy="365125"/>
          </a:xfrm>
          <a:prstGeom prst="rect">
            <a:avLst/>
          </a:prstGeom>
        </p:spPr>
        <p:txBody>
          <a:bodyPr/>
          <a:lstStyle>
            <a:lvl1pPr eaLnBrk="1" fontAlgn="auto" hangingPunct="1">
              <a:spcBef>
                <a:spcPts val="0"/>
              </a:spcBef>
              <a:spcAft>
                <a:spcPts val="0"/>
              </a:spcAft>
              <a:defRPr>
                <a:solidFill>
                  <a:prstClr val="black"/>
                </a:solidFill>
                <a:latin typeface="+mn-lt"/>
                <a:cs typeface="+mn-cs"/>
              </a:defRPr>
            </a:lvl1pPr>
          </a:lstStyle>
          <a:p>
            <a:pPr>
              <a:defRPr/>
            </a:pPr>
            <a:endParaRPr lang="en-IN"/>
          </a:p>
        </p:txBody>
      </p:sp>
      <p:sp>
        <p:nvSpPr>
          <p:cNvPr id="5" name="Slide Number Placeholder 5">
            <a:extLst>
              <a:ext uri="{FF2B5EF4-FFF2-40B4-BE49-F238E27FC236}">
                <a16:creationId xmlns:a16="http://schemas.microsoft.com/office/drawing/2014/main" id="{DA47F09A-0B9D-4999-971A-52BCC60E3CC8}"/>
              </a:ext>
            </a:extLst>
          </p:cNvPr>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Calibri" panose="020F0502020204030204" pitchFamily="34" charset="0"/>
              </a:defRPr>
            </a:lvl1pPr>
          </a:lstStyle>
          <a:p>
            <a:fld id="{60BCF88D-B5B8-4E6A-AB7C-0219C55D7BBC}" type="slidenum">
              <a:rPr lang="en-IN" altLang="en-US"/>
              <a:pPr/>
              <a:t>‹#›</a:t>
            </a:fld>
            <a:endParaRPr lang="en-IN" altLang="en-US"/>
          </a:p>
        </p:txBody>
      </p:sp>
    </p:spTree>
    <p:extLst>
      <p:ext uri="{BB962C8B-B14F-4D97-AF65-F5344CB8AC3E}">
        <p14:creationId xmlns:p14="http://schemas.microsoft.com/office/powerpoint/2010/main" val="132479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a:extLst>
              <a:ext uri="{FF2B5EF4-FFF2-40B4-BE49-F238E27FC236}">
                <a16:creationId xmlns:a16="http://schemas.microsoft.com/office/drawing/2014/main" id="{2971B310-F6CD-4EA0-97B3-38865E51AA36}"/>
              </a:ext>
            </a:extLst>
          </p:cNvPr>
          <p:cNvSpPr>
            <a:spLocks noGrp="1" noChangeArrowheads="1"/>
          </p:cNvSpPr>
          <p:nvPr>
            <p:ph type="dt" sz="half" idx="10"/>
          </p:nvPr>
        </p:nvSpPr>
        <p:spPr/>
        <p:txBody>
          <a:bodyPr/>
          <a:lstStyle>
            <a:lvl1pPr>
              <a:defRPr/>
            </a:lvl1pPr>
          </a:lstStyle>
          <a:p>
            <a:pPr>
              <a:defRPr/>
            </a:pPr>
            <a:r>
              <a:rPr lang="en-US"/>
              <a:t>© LPU :: CAP659 Programming in C# :: Sumit Gupta</a:t>
            </a:r>
          </a:p>
        </p:txBody>
      </p:sp>
      <p:sp>
        <p:nvSpPr>
          <p:cNvPr id="5" name="Rectangle 10">
            <a:extLst>
              <a:ext uri="{FF2B5EF4-FFF2-40B4-BE49-F238E27FC236}">
                <a16:creationId xmlns:a16="http://schemas.microsoft.com/office/drawing/2014/main" id="{51111C50-EE7F-4404-9D7E-635CD7B0575C}"/>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11">
            <a:extLst>
              <a:ext uri="{FF2B5EF4-FFF2-40B4-BE49-F238E27FC236}">
                <a16:creationId xmlns:a16="http://schemas.microsoft.com/office/drawing/2014/main" id="{CF511CAC-3612-4F6F-8F64-2A39688385C5}"/>
              </a:ext>
            </a:extLst>
          </p:cNvPr>
          <p:cNvSpPr>
            <a:spLocks noGrp="1" noChangeArrowheads="1"/>
          </p:cNvSpPr>
          <p:nvPr>
            <p:ph type="sldNum" sz="quarter" idx="12"/>
          </p:nvPr>
        </p:nvSpPr>
        <p:spPr/>
        <p:txBody>
          <a:bodyPr/>
          <a:lstStyle>
            <a:lvl1pPr>
              <a:defRPr/>
            </a:lvl1pPr>
          </a:lstStyle>
          <a:p>
            <a:fld id="{3CEF5EF2-5479-4FEE-9651-4900CF40427E}" type="slidenum">
              <a:rPr lang="en-US" altLang="en-US"/>
              <a:pPr/>
              <a:t>‹#›</a:t>
            </a:fld>
            <a:endParaRPr lang="en-US" altLang="en-US"/>
          </a:p>
        </p:txBody>
      </p:sp>
    </p:spTree>
    <p:extLst>
      <p:ext uri="{BB962C8B-B14F-4D97-AF65-F5344CB8AC3E}">
        <p14:creationId xmlns:p14="http://schemas.microsoft.com/office/powerpoint/2010/main" val="1093881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a:extLst>
              <a:ext uri="{FF2B5EF4-FFF2-40B4-BE49-F238E27FC236}">
                <a16:creationId xmlns:a16="http://schemas.microsoft.com/office/drawing/2014/main" id="{086C3B03-FF7A-473A-BAAF-A139DD6D3B16}"/>
              </a:ext>
            </a:extLst>
          </p:cNvPr>
          <p:cNvSpPr>
            <a:spLocks noGrp="1" noChangeArrowheads="1"/>
          </p:cNvSpPr>
          <p:nvPr>
            <p:ph type="dt" sz="half" idx="10"/>
          </p:nvPr>
        </p:nvSpPr>
        <p:spPr/>
        <p:txBody>
          <a:bodyPr/>
          <a:lstStyle>
            <a:lvl1pPr>
              <a:defRPr/>
            </a:lvl1pPr>
          </a:lstStyle>
          <a:p>
            <a:pPr>
              <a:defRPr/>
            </a:pPr>
            <a:r>
              <a:rPr lang="en-US"/>
              <a:t>© LPU :: CAP659 Programming in C# :: Sumit Gupta</a:t>
            </a:r>
          </a:p>
        </p:txBody>
      </p:sp>
      <p:sp>
        <p:nvSpPr>
          <p:cNvPr id="6" name="Rectangle 10">
            <a:extLst>
              <a:ext uri="{FF2B5EF4-FFF2-40B4-BE49-F238E27FC236}">
                <a16:creationId xmlns:a16="http://schemas.microsoft.com/office/drawing/2014/main" id="{5A494692-C0F7-4361-9A21-DA8FDD048FA9}"/>
              </a:ext>
            </a:extLst>
          </p:cNvPr>
          <p:cNvSpPr>
            <a:spLocks noGrp="1" noChangeArrowheads="1"/>
          </p:cNvSpPr>
          <p:nvPr>
            <p:ph type="ftr" sz="quarter" idx="11"/>
          </p:nvPr>
        </p:nvSpPr>
        <p:spPr/>
        <p:txBody>
          <a:bodyPr/>
          <a:lstStyle>
            <a:lvl1pPr>
              <a:defRPr/>
            </a:lvl1pPr>
          </a:lstStyle>
          <a:p>
            <a:pPr>
              <a:defRPr/>
            </a:pPr>
            <a:endParaRPr lang="en-US"/>
          </a:p>
        </p:txBody>
      </p:sp>
      <p:sp>
        <p:nvSpPr>
          <p:cNvPr id="7" name="Rectangle 11">
            <a:extLst>
              <a:ext uri="{FF2B5EF4-FFF2-40B4-BE49-F238E27FC236}">
                <a16:creationId xmlns:a16="http://schemas.microsoft.com/office/drawing/2014/main" id="{CEA2EE7D-D276-46ED-AC0A-BEFD38AA90B2}"/>
              </a:ext>
            </a:extLst>
          </p:cNvPr>
          <p:cNvSpPr>
            <a:spLocks noGrp="1" noChangeArrowheads="1"/>
          </p:cNvSpPr>
          <p:nvPr>
            <p:ph type="sldNum" sz="quarter" idx="12"/>
          </p:nvPr>
        </p:nvSpPr>
        <p:spPr/>
        <p:txBody>
          <a:bodyPr/>
          <a:lstStyle>
            <a:lvl1pPr>
              <a:defRPr/>
            </a:lvl1pPr>
          </a:lstStyle>
          <a:p>
            <a:fld id="{0F6767FB-8F3C-4862-A886-F11110B75181}" type="slidenum">
              <a:rPr lang="en-US" altLang="en-US"/>
              <a:pPr/>
              <a:t>‹#›</a:t>
            </a:fld>
            <a:endParaRPr lang="en-US" altLang="en-US"/>
          </a:p>
        </p:txBody>
      </p:sp>
    </p:spTree>
    <p:extLst>
      <p:ext uri="{BB962C8B-B14F-4D97-AF65-F5344CB8AC3E}">
        <p14:creationId xmlns:p14="http://schemas.microsoft.com/office/powerpoint/2010/main" val="1745217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a:extLst>
              <a:ext uri="{FF2B5EF4-FFF2-40B4-BE49-F238E27FC236}">
                <a16:creationId xmlns:a16="http://schemas.microsoft.com/office/drawing/2014/main" id="{67FD2807-D505-43E0-82D6-BF4ECC7FABC3}"/>
              </a:ext>
            </a:extLst>
          </p:cNvPr>
          <p:cNvSpPr>
            <a:spLocks noGrp="1" noChangeArrowheads="1"/>
          </p:cNvSpPr>
          <p:nvPr>
            <p:ph type="dt" sz="half" idx="10"/>
          </p:nvPr>
        </p:nvSpPr>
        <p:spPr/>
        <p:txBody>
          <a:bodyPr/>
          <a:lstStyle>
            <a:lvl1pPr>
              <a:defRPr/>
            </a:lvl1pPr>
          </a:lstStyle>
          <a:p>
            <a:pPr>
              <a:defRPr/>
            </a:pPr>
            <a:r>
              <a:rPr lang="en-US"/>
              <a:t>© LPU :: CAP659 Programming in C# :: Sumit Gupta</a:t>
            </a:r>
          </a:p>
        </p:txBody>
      </p:sp>
      <p:sp>
        <p:nvSpPr>
          <p:cNvPr id="8" name="Rectangle 10">
            <a:extLst>
              <a:ext uri="{FF2B5EF4-FFF2-40B4-BE49-F238E27FC236}">
                <a16:creationId xmlns:a16="http://schemas.microsoft.com/office/drawing/2014/main" id="{FF83B90C-8FF3-4858-ADD1-E8040FA0D531}"/>
              </a:ext>
            </a:extLst>
          </p:cNvPr>
          <p:cNvSpPr>
            <a:spLocks noGrp="1" noChangeArrowheads="1"/>
          </p:cNvSpPr>
          <p:nvPr>
            <p:ph type="ftr" sz="quarter" idx="11"/>
          </p:nvPr>
        </p:nvSpPr>
        <p:spPr/>
        <p:txBody>
          <a:bodyPr/>
          <a:lstStyle>
            <a:lvl1pPr>
              <a:defRPr/>
            </a:lvl1pPr>
          </a:lstStyle>
          <a:p>
            <a:pPr>
              <a:defRPr/>
            </a:pPr>
            <a:endParaRPr lang="en-US"/>
          </a:p>
        </p:txBody>
      </p:sp>
      <p:sp>
        <p:nvSpPr>
          <p:cNvPr id="9" name="Rectangle 11">
            <a:extLst>
              <a:ext uri="{FF2B5EF4-FFF2-40B4-BE49-F238E27FC236}">
                <a16:creationId xmlns:a16="http://schemas.microsoft.com/office/drawing/2014/main" id="{EA34BC91-4B2E-412E-BF54-3599BAE08616}"/>
              </a:ext>
            </a:extLst>
          </p:cNvPr>
          <p:cNvSpPr>
            <a:spLocks noGrp="1" noChangeArrowheads="1"/>
          </p:cNvSpPr>
          <p:nvPr>
            <p:ph type="sldNum" sz="quarter" idx="12"/>
          </p:nvPr>
        </p:nvSpPr>
        <p:spPr/>
        <p:txBody>
          <a:bodyPr/>
          <a:lstStyle>
            <a:lvl1pPr>
              <a:defRPr/>
            </a:lvl1pPr>
          </a:lstStyle>
          <a:p>
            <a:fld id="{4C856290-A321-41BC-9AEB-E51DD55F6C29}" type="slidenum">
              <a:rPr lang="en-US" altLang="en-US"/>
              <a:pPr/>
              <a:t>‹#›</a:t>
            </a:fld>
            <a:endParaRPr lang="en-US" altLang="en-US"/>
          </a:p>
        </p:txBody>
      </p:sp>
    </p:spTree>
    <p:extLst>
      <p:ext uri="{BB962C8B-B14F-4D97-AF65-F5344CB8AC3E}">
        <p14:creationId xmlns:p14="http://schemas.microsoft.com/office/powerpoint/2010/main" val="99160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a:extLst>
              <a:ext uri="{FF2B5EF4-FFF2-40B4-BE49-F238E27FC236}">
                <a16:creationId xmlns:a16="http://schemas.microsoft.com/office/drawing/2014/main" id="{8DB506DF-001F-4DF0-8999-FF1DBCAA3478}"/>
              </a:ext>
            </a:extLst>
          </p:cNvPr>
          <p:cNvSpPr>
            <a:spLocks noGrp="1" noChangeArrowheads="1"/>
          </p:cNvSpPr>
          <p:nvPr>
            <p:ph type="dt" sz="half" idx="10"/>
          </p:nvPr>
        </p:nvSpPr>
        <p:spPr/>
        <p:txBody>
          <a:bodyPr/>
          <a:lstStyle>
            <a:lvl1pPr>
              <a:defRPr/>
            </a:lvl1pPr>
          </a:lstStyle>
          <a:p>
            <a:pPr>
              <a:defRPr/>
            </a:pPr>
            <a:r>
              <a:rPr lang="en-US"/>
              <a:t>© LPU :: CAP659 Programming in C# :: Sumit Gupta</a:t>
            </a:r>
          </a:p>
        </p:txBody>
      </p:sp>
      <p:sp>
        <p:nvSpPr>
          <p:cNvPr id="4" name="Rectangle 10">
            <a:extLst>
              <a:ext uri="{FF2B5EF4-FFF2-40B4-BE49-F238E27FC236}">
                <a16:creationId xmlns:a16="http://schemas.microsoft.com/office/drawing/2014/main" id="{78D1A04F-39B6-4B16-89FE-A0ECB36FF181}"/>
              </a:ext>
            </a:extLst>
          </p:cNvPr>
          <p:cNvSpPr>
            <a:spLocks noGrp="1" noChangeArrowheads="1"/>
          </p:cNvSpPr>
          <p:nvPr>
            <p:ph type="ftr" sz="quarter" idx="11"/>
          </p:nvPr>
        </p:nvSpPr>
        <p:spPr/>
        <p:txBody>
          <a:bodyPr/>
          <a:lstStyle>
            <a:lvl1pPr>
              <a:defRPr/>
            </a:lvl1pPr>
          </a:lstStyle>
          <a:p>
            <a:pPr>
              <a:defRPr/>
            </a:pPr>
            <a:endParaRPr lang="en-US"/>
          </a:p>
        </p:txBody>
      </p:sp>
      <p:sp>
        <p:nvSpPr>
          <p:cNvPr id="5" name="Rectangle 11">
            <a:extLst>
              <a:ext uri="{FF2B5EF4-FFF2-40B4-BE49-F238E27FC236}">
                <a16:creationId xmlns:a16="http://schemas.microsoft.com/office/drawing/2014/main" id="{E93CE6BA-527A-47C5-861A-178CD4F4EFE4}"/>
              </a:ext>
            </a:extLst>
          </p:cNvPr>
          <p:cNvSpPr>
            <a:spLocks noGrp="1" noChangeArrowheads="1"/>
          </p:cNvSpPr>
          <p:nvPr>
            <p:ph type="sldNum" sz="quarter" idx="12"/>
          </p:nvPr>
        </p:nvSpPr>
        <p:spPr/>
        <p:txBody>
          <a:bodyPr/>
          <a:lstStyle>
            <a:lvl1pPr>
              <a:defRPr/>
            </a:lvl1pPr>
          </a:lstStyle>
          <a:p>
            <a:fld id="{B792B4B2-5A58-47A5-9432-A65A68FCFE55}" type="slidenum">
              <a:rPr lang="en-US" altLang="en-US"/>
              <a:pPr/>
              <a:t>‹#›</a:t>
            </a:fld>
            <a:endParaRPr lang="en-US" altLang="en-US"/>
          </a:p>
        </p:txBody>
      </p:sp>
    </p:spTree>
    <p:extLst>
      <p:ext uri="{BB962C8B-B14F-4D97-AF65-F5344CB8AC3E}">
        <p14:creationId xmlns:p14="http://schemas.microsoft.com/office/powerpoint/2010/main" val="220116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53C924D5-CC8C-4997-961E-6D938BD1245C}"/>
              </a:ext>
            </a:extLst>
          </p:cNvPr>
          <p:cNvSpPr>
            <a:spLocks noGrp="1" noChangeArrowheads="1"/>
          </p:cNvSpPr>
          <p:nvPr>
            <p:ph type="dt" sz="half" idx="10"/>
          </p:nvPr>
        </p:nvSpPr>
        <p:spPr/>
        <p:txBody>
          <a:bodyPr/>
          <a:lstStyle>
            <a:lvl1pPr>
              <a:defRPr/>
            </a:lvl1pPr>
          </a:lstStyle>
          <a:p>
            <a:pPr>
              <a:defRPr/>
            </a:pPr>
            <a:r>
              <a:rPr lang="en-US"/>
              <a:t>© LPU :: CAP659 Programming in C# :: Sumit Gupta</a:t>
            </a:r>
          </a:p>
        </p:txBody>
      </p:sp>
      <p:sp>
        <p:nvSpPr>
          <p:cNvPr id="3" name="Rectangle 10">
            <a:extLst>
              <a:ext uri="{FF2B5EF4-FFF2-40B4-BE49-F238E27FC236}">
                <a16:creationId xmlns:a16="http://schemas.microsoft.com/office/drawing/2014/main" id="{DE10B2B4-5D28-4BCE-B071-66938515E8BD}"/>
              </a:ext>
            </a:extLst>
          </p:cNvPr>
          <p:cNvSpPr>
            <a:spLocks noGrp="1" noChangeArrowheads="1"/>
          </p:cNvSpPr>
          <p:nvPr>
            <p:ph type="ftr" sz="quarter" idx="11"/>
          </p:nvPr>
        </p:nvSpPr>
        <p:spPr/>
        <p:txBody>
          <a:bodyPr/>
          <a:lstStyle>
            <a:lvl1pPr>
              <a:defRPr/>
            </a:lvl1pPr>
          </a:lstStyle>
          <a:p>
            <a:pPr>
              <a:defRPr/>
            </a:pPr>
            <a:endParaRPr lang="en-US"/>
          </a:p>
        </p:txBody>
      </p:sp>
      <p:sp>
        <p:nvSpPr>
          <p:cNvPr id="4" name="Rectangle 11">
            <a:extLst>
              <a:ext uri="{FF2B5EF4-FFF2-40B4-BE49-F238E27FC236}">
                <a16:creationId xmlns:a16="http://schemas.microsoft.com/office/drawing/2014/main" id="{FC85B432-71FA-4808-AFBA-54F331C3D2E3}"/>
              </a:ext>
            </a:extLst>
          </p:cNvPr>
          <p:cNvSpPr>
            <a:spLocks noGrp="1" noChangeArrowheads="1"/>
          </p:cNvSpPr>
          <p:nvPr>
            <p:ph type="sldNum" sz="quarter" idx="12"/>
          </p:nvPr>
        </p:nvSpPr>
        <p:spPr/>
        <p:txBody>
          <a:bodyPr/>
          <a:lstStyle>
            <a:lvl1pPr>
              <a:defRPr/>
            </a:lvl1pPr>
          </a:lstStyle>
          <a:p>
            <a:fld id="{8C0904AB-6163-4EC1-8D0F-BE0A6D968ADB}" type="slidenum">
              <a:rPr lang="en-US" altLang="en-US"/>
              <a:pPr/>
              <a:t>‹#›</a:t>
            </a:fld>
            <a:endParaRPr lang="en-US" altLang="en-US"/>
          </a:p>
        </p:txBody>
      </p:sp>
    </p:spTree>
    <p:extLst>
      <p:ext uri="{BB962C8B-B14F-4D97-AF65-F5344CB8AC3E}">
        <p14:creationId xmlns:p14="http://schemas.microsoft.com/office/powerpoint/2010/main" val="3307182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75CFBDBC-1761-442B-A0EA-6A70611367A8}"/>
              </a:ext>
            </a:extLst>
          </p:cNvPr>
          <p:cNvSpPr>
            <a:spLocks noGrp="1" noChangeArrowheads="1"/>
          </p:cNvSpPr>
          <p:nvPr>
            <p:ph type="dt" sz="half" idx="10"/>
          </p:nvPr>
        </p:nvSpPr>
        <p:spPr/>
        <p:txBody>
          <a:bodyPr/>
          <a:lstStyle>
            <a:lvl1pPr>
              <a:defRPr/>
            </a:lvl1pPr>
          </a:lstStyle>
          <a:p>
            <a:pPr>
              <a:defRPr/>
            </a:pPr>
            <a:r>
              <a:rPr lang="en-US"/>
              <a:t>© LPU :: CAP659 Programming in C# :: Sumit Gupta</a:t>
            </a:r>
          </a:p>
        </p:txBody>
      </p:sp>
      <p:sp>
        <p:nvSpPr>
          <p:cNvPr id="6" name="Rectangle 10">
            <a:extLst>
              <a:ext uri="{FF2B5EF4-FFF2-40B4-BE49-F238E27FC236}">
                <a16:creationId xmlns:a16="http://schemas.microsoft.com/office/drawing/2014/main" id="{03C82906-67CF-448A-9CB0-F82F3283AAED}"/>
              </a:ext>
            </a:extLst>
          </p:cNvPr>
          <p:cNvSpPr>
            <a:spLocks noGrp="1" noChangeArrowheads="1"/>
          </p:cNvSpPr>
          <p:nvPr>
            <p:ph type="ftr" sz="quarter" idx="11"/>
          </p:nvPr>
        </p:nvSpPr>
        <p:spPr/>
        <p:txBody>
          <a:bodyPr/>
          <a:lstStyle>
            <a:lvl1pPr>
              <a:defRPr/>
            </a:lvl1pPr>
          </a:lstStyle>
          <a:p>
            <a:pPr>
              <a:defRPr/>
            </a:pPr>
            <a:endParaRPr lang="en-US"/>
          </a:p>
        </p:txBody>
      </p:sp>
      <p:sp>
        <p:nvSpPr>
          <p:cNvPr id="7" name="Rectangle 11">
            <a:extLst>
              <a:ext uri="{FF2B5EF4-FFF2-40B4-BE49-F238E27FC236}">
                <a16:creationId xmlns:a16="http://schemas.microsoft.com/office/drawing/2014/main" id="{E691FA36-14C2-473E-B089-32AD6CDA67DE}"/>
              </a:ext>
            </a:extLst>
          </p:cNvPr>
          <p:cNvSpPr>
            <a:spLocks noGrp="1" noChangeArrowheads="1"/>
          </p:cNvSpPr>
          <p:nvPr>
            <p:ph type="sldNum" sz="quarter" idx="12"/>
          </p:nvPr>
        </p:nvSpPr>
        <p:spPr/>
        <p:txBody>
          <a:bodyPr/>
          <a:lstStyle>
            <a:lvl1pPr>
              <a:defRPr/>
            </a:lvl1pPr>
          </a:lstStyle>
          <a:p>
            <a:fld id="{54836A03-6EAC-47DB-9790-326963D358A6}" type="slidenum">
              <a:rPr lang="en-US" altLang="en-US"/>
              <a:pPr/>
              <a:t>‹#›</a:t>
            </a:fld>
            <a:endParaRPr lang="en-US" altLang="en-US"/>
          </a:p>
        </p:txBody>
      </p:sp>
    </p:spTree>
    <p:extLst>
      <p:ext uri="{BB962C8B-B14F-4D97-AF65-F5344CB8AC3E}">
        <p14:creationId xmlns:p14="http://schemas.microsoft.com/office/powerpoint/2010/main" val="2935816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D0FF5926-AE1F-4E6A-92D0-7E59F63C9264}"/>
              </a:ext>
            </a:extLst>
          </p:cNvPr>
          <p:cNvSpPr>
            <a:spLocks noGrp="1" noChangeArrowheads="1"/>
          </p:cNvSpPr>
          <p:nvPr>
            <p:ph type="dt" sz="half" idx="10"/>
          </p:nvPr>
        </p:nvSpPr>
        <p:spPr/>
        <p:txBody>
          <a:bodyPr/>
          <a:lstStyle>
            <a:lvl1pPr>
              <a:defRPr/>
            </a:lvl1pPr>
          </a:lstStyle>
          <a:p>
            <a:pPr>
              <a:defRPr/>
            </a:pPr>
            <a:r>
              <a:rPr lang="en-US"/>
              <a:t>© LPU :: CAP659 Programming in C# :: Sumit Gupta</a:t>
            </a:r>
          </a:p>
        </p:txBody>
      </p:sp>
      <p:sp>
        <p:nvSpPr>
          <p:cNvPr id="6" name="Rectangle 10">
            <a:extLst>
              <a:ext uri="{FF2B5EF4-FFF2-40B4-BE49-F238E27FC236}">
                <a16:creationId xmlns:a16="http://schemas.microsoft.com/office/drawing/2014/main" id="{8F785500-B272-4988-96BE-3607F4364CF2}"/>
              </a:ext>
            </a:extLst>
          </p:cNvPr>
          <p:cNvSpPr>
            <a:spLocks noGrp="1" noChangeArrowheads="1"/>
          </p:cNvSpPr>
          <p:nvPr>
            <p:ph type="ftr" sz="quarter" idx="11"/>
          </p:nvPr>
        </p:nvSpPr>
        <p:spPr/>
        <p:txBody>
          <a:bodyPr/>
          <a:lstStyle>
            <a:lvl1pPr>
              <a:defRPr/>
            </a:lvl1pPr>
          </a:lstStyle>
          <a:p>
            <a:pPr>
              <a:defRPr/>
            </a:pPr>
            <a:endParaRPr lang="en-US"/>
          </a:p>
        </p:txBody>
      </p:sp>
      <p:sp>
        <p:nvSpPr>
          <p:cNvPr id="7" name="Rectangle 11">
            <a:extLst>
              <a:ext uri="{FF2B5EF4-FFF2-40B4-BE49-F238E27FC236}">
                <a16:creationId xmlns:a16="http://schemas.microsoft.com/office/drawing/2014/main" id="{A5EF07FE-5F6A-4423-980A-4B5D5C053875}"/>
              </a:ext>
            </a:extLst>
          </p:cNvPr>
          <p:cNvSpPr>
            <a:spLocks noGrp="1" noChangeArrowheads="1"/>
          </p:cNvSpPr>
          <p:nvPr>
            <p:ph type="sldNum" sz="quarter" idx="12"/>
          </p:nvPr>
        </p:nvSpPr>
        <p:spPr/>
        <p:txBody>
          <a:bodyPr/>
          <a:lstStyle>
            <a:lvl1pPr>
              <a:defRPr/>
            </a:lvl1pPr>
          </a:lstStyle>
          <a:p>
            <a:fld id="{0584182F-6A4E-4793-B8B0-BAFB462E9916}" type="slidenum">
              <a:rPr lang="en-US" altLang="en-US"/>
              <a:pPr/>
              <a:t>‹#›</a:t>
            </a:fld>
            <a:endParaRPr lang="en-US" altLang="en-US"/>
          </a:p>
        </p:txBody>
      </p:sp>
    </p:spTree>
    <p:extLst>
      <p:ext uri="{BB962C8B-B14F-4D97-AF65-F5344CB8AC3E}">
        <p14:creationId xmlns:p14="http://schemas.microsoft.com/office/powerpoint/2010/main" val="200123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73D6548F-9DCA-4F79-BE16-EB482D1F9C49}"/>
              </a:ext>
            </a:extLst>
          </p:cNvPr>
          <p:cNvGrpSpPr>
            <a:grpSpLocks/>
          </p:cNvGrpSpPr>
          <p:nvPr/>
        </p:nvGrpSpPr>
        <p:grpSpPr bwMode="auto">
          <a:xfrm>
            <a:off x="1071563" y="304800"/>
            <a:ext cx="7615237" cy="1106488"/>
            <a:chOff x="675" y="192"/>
            <a:chExt cx="4797" cy="697"/>
          </a:xfrm>
        </p:grpSpPr>
        <p:sp>
          <p:nvSpPr>
            <p:cNvPr id="1032" name="Oval 3">
              <a:extLst>
                <a:ext uri="{FF2B5EF4-FFF2-40B4-BE49-F238E27FC236}">
                  <a16:creationId xmlns:a16="http://schemas.microsoft.com/office/drawing/2014/main" id="{0F4D7D32-1261-4126-AD9F-3055E343E71D}"/>
                </a:ext>
              </a:extLst>
            </p:cNvPr>
            <p:cNvSpPr>
              <a:spLocks noChangeArrowheads="1"/>
            </p:cNvSpPr>
            <p:nvPr/>
          </p:nvSpPr>
          <p:spPr bwMode="hidden">
            <a:xfrm flipH="1">
              <a:off x="3067" y="192"/>
              <a:ext cx="696"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1033" name="Oval 4">
              <a:extLst>
                <a:ext uri="{FF2B5EF4-FFF2-40B4-BE49-F238E27FC236}">
                  <a16:creationId xmlns:a16="http://schemas.microsoft.com/office/drawing/2014/main" id="{844C3CD3-095A-4AC4-ACE4-F48A5530B7C8}"/>
                </a:ext>
              </a:extLst>
            </p:cNvPr>
            <p:cNvSpPr>
              <a:spLocks noChangeArrowheads="1"/>
            </p:cNvSpPr>
            <p:nvPr/>
          </p:nvSpPr>
          <p:spPr bwMode="hidden">
            <a:xfrm flipH="1">
              <a:off x="4777" y="192"/>
              <a:ext cx="695"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1034" name="Oval 5">
              <a:extLst>
                <a:ext uri="{FF2B5EF4-FFF2-40B4-BE49-F238E27FC236}">
                  <a16:creationId xmlns:a16="http://schemas.microsoft.com/office/drawing/2014/main" id="{859D778B-1DF9-453E-B3DE-029913471520}"/>
                </a:ext>
              </a:extLst>
            </p:cNvPr>
            <p:cNvSpPr>
              <a:spLocks noChangeArrowheads="1"/>
            </p:cNvSpPr>
            <p:nvPr/>
          </p:nvSpPr>
          <p:spPr bwMode="hidden">
            <a:xfrm flipH="1">
              <a:off x="675" y="193"/>
              <a:ext cx="695"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1035" name="Oval 6">
              <a:extLst>
                <a:ext uri="{FF2B5EF4-FFF2-40B4-BE49-F238E27FC236}">
                  <a16:creationId xmlns:a16="http://schemas.microsoft.com/office/drawing/2014/main" id="{D3B60E37-E46D-49AA-9649-5467161D22FD}"/>
                </a:ext>
              </a:extLst>
            </p:cNvPr>
            <p:cNvSpPr>
              <a:spLocks noChangeArrowheads="1"/>
            </p:cNvSpPr>
            <p:nvPr/>
          </p:nvSpPr>
          <p:spPr bwMode="hidden">
            <a:xfrm flipH="1">
              <a:off x="3984" y="192"/>
              <a:ext cx="695" cy="696"/>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1036" name="Oval 7">
              <a:extLst>
                <a:ext uri="{FF2B5EF4-FFF2-40B4-BE49-F238E27FC236}">
                  <a16:creationId xmlns:a16="http://schemas.microsoft.com/office/drawing/2014/main" id="{124A18B9-7724-4772-A749-7CCE9FDA49AC}"/>
                </a:ext>
              </a:extLst>
            </p:cNvPr>
            <p:cNvSpPr>
              <a:spLocks noChangeArrowheads="1"/>
            </p:cNvSpPr>
            <p:nvPr/>
          </p:nvSpPr>
          <p:spPr bwMode="hidden">
            <a:xfrm flipH="1">
              <a:off x="1486" y="192"/>
              <a:ext cx="695" cy="696"/>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grpSp>
      <p:sp>
        <p:nvSpPr>
          <p:cNvPr id="1027" name="Rectangle 8">
            <a:extLst>
              <a:ext uri="{FF2B5EF4-FFF2-40B4-BE49-F238E27FC236}">
                <a16:creationId xmlns:a16="http://schemas.microsoft.com/office/drawing/2014/main" id="{CB379AA5-60BE-4D7C-A8DE-C51AE3469C55}"/>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201" name="Rectangle 9">
            <a:extLst>
              <a:ext uri="{FF2B5EF4-FFF2-40B4-BE49-F238E27FC236}">
                <a16:creationId xmlns:a16="http://schemas.microsoft.com/office/drawing/2014/main" id="{6C5979A7-7A3D-49EE-962C-1EAD17E07A44}"/>
              </a:ext>
            </a:extLst>
          </p:cNvPr>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000">
                <a:latin typeface="+mn-lt"/>
                <a:cs typeface="+mn-cs"/>
              </a:defRPr>
            </a:lvl1pPr>
          </a:lstStyle>
          <a:p>
            <a:pPr>
              <a:defRPr/>
            </a:pPr>
            <a:r>
              <a:rPr lang="en-US"/>
              <a:t>© LPU :: CAP659 Programming in C# :: Sumit Gupta</a:t>
            </a:r>
          </a:p>
        </p:txBody>
      </p:sp>
      <p:sp>
        <p:nvSpPr>
          <p:cNvPr id="8202" name="Rectangle 10">
            <a:extLst>
              <a:ext uri="{FF2B5EF4-FFF2-40B4-BE49-F238E27FC236}">
                <a16:creationId xmlns:a16="http://schemas.microsoft.com/office/drawing/2014/main" id="{7BA92FEB-1E08-4B1B-8590-D23CB30A7CC1}"/>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1000">
                <a:latin typeface="+mn-lt"/>
                <a:cs typeface="+mn-cs"/>
              </a:defRPr>
            </a:lvl1pPr>
          </a:lstStyle>
          <a:p>
            <a:pPr>
              <a:defRPr/>
            </a:pPr>
            <a:endParaRPr lang="en-US"/>
          </a:p>
        </p:txBody>
      </p:sp>
      <p:sp>
        <p:nvSpPr>
          <p:cNvPr id="8203" name="Rectangle 11">
            <a:extLst>
              <a:ext uri="{FF2B5EF4-FFF2-40B4-BE49-F238E27FC236}">
                <a16:creationId xmlns:a16="http://schemas.microsoft.com/office/drawing/2014/main" id="{D25223CF-82E7-44E1-B13D-7FDEAC12EE14}"/>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A3C8CA66-4C21-482A-8733-5BF152BEE49E}" type="slidenum">
              <a:rPr lang="en-US" altLang="en-US"/>
              <a:pPr/>
              <a:t>‹#›</a:t>
            </a:fld>
            <a:endParaRPr lang="en-US" altLang="en-US"/>
          </a:p>
        </p:txBody>
      </p:sp>
      <p:sp>
        <p:nvSpPr>
          <p:cNvPr id="1031" name="Rectangle 12">
            <a:extLst>
              <a:ext uri="{FF2B5EF4-FFF2-40B4-BE49-F238E27FC236}">
                <a16:creationId xmlns:a16="http://schemas.microsoft.com/office/drawing/2014/main" id="{B4AF87C2-9494-4752-A872-07ED441BF207}"/>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Lst>
  <p:hf sldNum="0"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cs typeface="Arial" charset="0"/>
        </a:defRPr>
      </a:lvl2pPr>
      <a:lvl3pPr algn="l" rtl="0" eaLnBrk="0" fontAlgn="base" hangingPunct="0">
        <a:spcBef>
          <a:spcPct val="0"/>
        </a:spcBef>
        <a:spcAft>
          <a:spcPct val="0"/>
        </a:spcAft>
        <a:defRPr sz="3800">
          <a:solidFill>
            <a:schemeClr val="tx2"/>
          </a:solidFill>
          <a:latin typeface="Arial" charset="0"/>
          <a:cs typeface="Arial" charset="0"/>
        </a:defRPr>
      </a:lvl3pPr>
      <a:lvl4pPr algn="l" rtl="0" eaLnBrk="0" fontAlgn="base" hangingPunct="0">
        <a:spcBef>
          <a:spcPct val="0"/>
        </a:spcBef>
        <a:spcAft>
          <a:spcPct val="0"/>
        </a:spcAft>
        <a:defRPr sz="3800">
          <a:solidFill>
            <a:schemeClr val="tx2"/>
          </a:solidFill>
          <a:latin typeface="Arial" charset="0"/>
          <a:cs typeface="Arial" charset="0"/>
        </a:defRPr>
      </a:lvl4pPr>
      <a:lvl5pPr algn="l" rtl="0" eaLnBrk="0" fontAlgn="base" hangingPunct="0">
        <a:spcBef>
          <a:spcPct val="0"/>
        </a:spcBef>
        <a:spcAft>
          <a:spcPct val="0"/>
        </a:spcAft>
        <a:defRPr sz="3800">
          <a:solidFill>
            <a:schemeClr val="tx2"/>
          </a:solidFill>
          <a:latin typeface="Arial" charset="0"/>
          <a:cs typeface="Arial" charset="0"/>
        </a:defRPr>
      </a:lvl5pPr>
      <a:lvl6pPr marL="457200" algn="l" rtl="0" eaLnBrk="1" fontAlgn="base" hangingPunct="1">
        <a:spcBef>
          <a:spcPct val="0"/>
        </a:spcBef>
        <a:spcAft>
          <a:spcPct val="0"/>
        </a:spcAft>
        <a:defRPr sz="3800">
          <a:solidFill>
            <a:schemeClr val="tx2"/>
          </a:solidFill>
          <a:latin typeface="Arial" charset="0"/>
          <a:cs typeface="Arial" charset="0"/>
        </a:defRPr>
      </a:lvl6pPr>
      <a:lvl7pPr marL="914400" algn="l" rtl="0" eaLnBrk="1" fontAlgn="base" hangingPunct="1">
        <a:spcBef>
          <a:spcPct val="0"/>
        </a:spcBef>
        <a:spcAft>
          <a:spcPct val="0"/>
        </a:spcAft>
        <a:defRPr sz="3800">
          <a:solidFill>
            <a:schemeClr val="tx2"/>
          </a:solidFill>
          <a:latin typeface="Arial" charset="0"/>
          <a:cs typeface="Arial" charset="0"/>
        </a:defRPr>
      </a:lvl7pPr>
      <a:lvl8pPr marL="1371600" algn="l" rtl="0" eaLnBrk="1" fontAlgn="base" hangingPunct="1">
        <a:spcBef>
          <a:spcPct val="0"/>
        </a:spcBef>
        <a:spcAft>
          <a:spcPct val="0"/>
        </a:spcAft>
        <a:defRPr sz="3800">
          <a:solidFill>
            <a:schemeClr val="tx2"/>
          </a:solidFill>
          <a:latin typeface="Arial" charset="0"/>
          <a:cs typeface="Arial" charset="0"/>
        </a:defRPr>
      </a:lvl8pPr>
      <a:lvl9pPr marL="1828800" algn="l" rtl="0" eaLnBrk="1" fontAlgn="base" hangingPunct="1">
        <a:spcBef>
          <a:spcPct val="0"/>
        </a:spcBef>
        <a:spcAft>
          <a:spcPct val="0"/>
        </a:spcAft>
        <a:defRPr sz="38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cs typeface="+mn-cs"/>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cs typeface="+mn-cs"/>
        </a:defRPr>
      </a:lvl5pPr>
      <a:lvl6pPr marL="25146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cs typeface="+mn-cs"/>
        </a:defRPr>
      </a:lvl6pPr>
      <a:lvl7pPr marL="29718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cs typeface="+mn-cs"/>
        </a:defRPr>
      </a:lvl7pPr>
      <a:lvl8pPr marL="34290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cs typeface="+mn-cs"/>
        </a:defRPr>
      </a:lvl8pPr>
      <a:lvl9pPr marL="3886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71315A7A-5271-4677-9258-6653764DF90F}"/>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2051" name="Text Placeholder 2">
            <a:extLst>
              <a:ext uri="{FF2B5EF4-FFF2-40B4-BE49-F238E27FC236}">
                <a16:creationId xmlns:a16="http://schemas.microsoft.com/office/drawing/2014/main" id="{8666720C-7E93-4137-ADC0-C7A55DBE9755}"/>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Tree>
  </p:cSld>
  <p:clrMap bg1="lt1" tx1="dk1" bg2="lt2" tx2="dk2" accent1="accent1" accent2="accent2" accent3="accent3" accent4="accent4" accent5="accent5" accent6="accent6" hlink="hlink" folHlink="folHlink"/>
  <p:sldLayoutIdLst>
    <p:sldLayoutId id="2147484061" r:id="rId1"/>
    <p:sldLayoutId id="2147484049"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Lst>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563-93D7-4B2A-9B02-61D61D4A265D}"/>
              </a:ext>
            </a:extLst>
          </p:cNvPr>
          <p:cNvSpPr>
            <a:spLocks noGrp="1"/>
          </p:cNvSpPr>
          <p:nvPr>
            <p:ph type="ctrTitle"/>
          </p:nvPr>
        </p:nvSpPr>
        <p:spPr>
          <a:xfrm>
            <a:off x="0" y="2819400"/>
            <a:ext cx="8856663" cy="2209800"/>
          </a:xfrm>
        </p:spPr>
        <p:txBody>
          <a:bodyPr rtlCol="0">
            <a:noAutofit/>
          </a:bodyPr>
          <a:lstStyle/>
          <a:p>
            <a:pPr eaLnBrk="1" fontAlgn="auto" hangingPunct="1">
              <a:spcAft>
                <a:spcPts val="0"/>
              </a:spcAft>
              <a:defRPr/>
            </a:pPr>
            <a:r>
              <a:rPr lang="en-US" sz="3600" dirty="0">
                <a:solidFill>
                  <a:schemeClr val="tx2">
                    <a:lumMod val="50000"/>
                  </a:schemeClr>
                </a:solidFill>
                <a:latin typeface="Berlin Sans FB" panose="020E0602020502020306" pitchFamily="34" charset="0"/>
              </a:rPr>
              <a:t>Database operation Insert and select in </a:t>
            </a:r>
            <a:r>
              <a:rPr lang="en-US" sz="3600" dirty="0" err="1">
                <a:solidFill>
                  <a:schemeClr val="tx2">
                    <a:lumMod val="50000"/>
                  </a:schemeClr>
                </a:solidFill>
                <a:latin typeface="Berlin Sans FB" panose="020E0602020502020306" pitchFamily="34" charset="0"/>
              </a:rPr>
              <a:t>Vb.Net</a:t>
            </a:r>
            <a:endParaRPr lang="en-IN" sz="3600" dirty="0">
              <a:solidFill>
                <a:schemeClr val="tx2">
                  <a:lumMod val="50000"/>
                </a:schemeClr>
              </a:solidFill>
              <a:latin typeface="Berlin Sans FB" panose="020E0602020502020306" pitchFamily="34" charset="0"/>
            </a:endParaRPr>
          </a:p>
        </p:txBody>
      </p:sp>
      <p:cxnSp>
        <p:nvCxnSpPr>
          <p:cNvPr id="6" name="Straight Connector 5">
            <a:extLst>
              <a:ext uri="{FF2B5EF4-FFF2-40B4-BE49-F238E27FC236}">
                <a16:creationId xmlns:a16="http://schemas.microsoft.com/office/drawing/2014/main" id="{01B9E41C-4AF0-4DF4-AE5B-B83642CF1E8A}"/>
              </a:ext>
            </a:extLst>
          </p:cNvPr>
          <p:cNvCxnSpPr/>
          <p:nvPr/>
        </p:nvCxnSpPr>
        <p:spPr>
          <a:xfrm>
            <a:off x="762000" y="5105400"/>
            <a:ext cx="7796213" cy="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F709D97-3995-4958-87BA-5683F20153F8}"/>
              </a:ext>
            </a:extLst>
          </p:cNvPr>
          <p:cNvSpPr/>
          <p:nvPr/>
        </p:nvSpPr>
        <p:spPr>
          <a:xfrm>
            <a:off x="2741917" y="2967335"/>
            <a:ext cx="3660169" cy="923330"/>
          </a:xfrm>
          <a:prstGeom prst="rect">
            <a:avLst/>
          </a:prstGeom>
          <a:noFill/>
        </p:spPr>
        <p:txBody>
          <a:bodyPr wrap="none">
            <a:spAutoFit/>
          </a:bodyPr>
          <a:lstStyle/>
          <a:p>
            <a:pPr algn="ctr" eaLnBrk="1" fontAlgn="auto" hangingPunct="1">
              <a:spcBef>
                <a:spcPts val="0"/>
              </a:spcBef>
              <a:spcAft>
                <a:spcPts val="0"/>
              </a:spcAft>
              <a:defRPr/>
            </a:pPr>
            <a:r>
              <a:rPr lang="en-US" sz="5400" b="1" dirty="0">
                <a:ln w="9525">
                  <a:solidFill>
                    <a:schemeClr val="bg1"/>
                  </a:solidFill>
                  <a:prstDash val="solid"/>
                </a:ln>
                <a:effectLst>
                  <a:outerShdw blurRad="12700" dist="38100" dir="2700000" algn="tl" rotWithShape="0">
                    <a:schemeClr val="bg1">
                      <a:lumMod val="50000"/>
                    </a:schemeClr>
                  </a:outerShdw>
                </a:effectLst>
                <a:latin typeface="+mn-lt"/>
                <a:cs typeface="+mn-cs"/>
              </a:rPr>
              <a:t>Thank You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mph" presetSubtype="0" fill="hold" nodeType="clickEffect">
                                  <p:stCondLst>
                                    <p:cond delay="0"/>
                                  </p:stCondLst>
                                  <p:childTnLst>
                                    <p:animScale>
                                      <p:cBhvr>
                                        <p:cTn id="14"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161BAEA-8568-448E-B1CB-4EE0BEF73439}"/>
              </a:ext>
            </a:extLst>
          </p:cNvPr>
          <p:cNvSpPr>
            <a:spLocks noGrp="1"/>
          </p:cNvSpPr>
          <p:nvPr>
            <p:ph type="title"/>
          </p:nvPr>
        </p:nvSpPr>
        <p:spPr/>
        <p:txBody>
          <a:bodyPr/>
          <a:lstStyle/>
          <a:p>
            <a:pPr eaLnBrk="1" hangingPunct="1"/>
            <a:endParaRPr lang="en-US" altLang="en-US"/>
          </a:p>
        </p:txBody>
      </p:sp>
      <p:sp>
        <p:nvSpPr>
          <p:cNvPr id="8195" name="Content Placeholder 2">
            <a:extLst>
              <a:ext uri="{FF2B5EF4-FFF2-40B4-BE49-F238E27FC236}">
                <a16:creationId xmlns:a16="http://schemas.microsoft.com/office/drawing/2014/main" id="{AD84CFE4-3B37-4E3A-B854-828B327E6124}"/>
              </a:ext>
            </a:extLst>
          </p:cNvPr>
          <p:cNvSpPr>
            <a:spLocks noGrp="1"/>
          </p:cNvSpPr>
          <p:nvPr>
            <p:ph idx="1"/>
          </p:nvPr>
        </p:nvSpPr>
        <p:spPr/>
        <p:txBody>
          <a:bodyPr/>
          <a:lstStyle/>
          <a:p>
            <a:pPr eaLnBrk="1" hangingPunct="1"/>
            <a:r>
              <a:rPr lang="en-US" altLang="en-US" b="1" dirty="0" err="1"/>
              <a:t>SqlConnection</a:t>
            </a:r>
            <a:r>
              <a:rPr lang="en-US" altLang="en-US" dirty="0"/>
              <a:t> </a:t>
            </a:r>
          </a:p>
          <a:p>
            <a:pPr algn="just" eaLnBrk="1" hangingPunct="1">
              <a:buFont typeface="Arial" panose="020B0604020202020204" pitchFamily="34" charset="0"/>
              <a:buNone/>
            </a:pPr>
            <a:r>
              <a:rPr lang="en-US" altLang="en-US" dirty="0"/>
              <a:t>	The Connection Object provides physical connection to the Data Source. Connection object needs the necessary information to recognize the data source and to log on to it properly, this information is provided through a connection string.</a:t>
            </a:r>
          </a:p>
          <a:p>
            <a:pPr eaLnBrk="1" hangingPunct="1"/>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65A2A1F-C1BD-4BF8-A533-3B2F000A9517}"/>
              </a:ext>
            </a:extLst>
          </p:cNvPr>
          <p:cNvSpPr>
            <a:spLocks noGrp="1"/>
          </p:cNvSpPr>
          <p:nvPr>
            <p:ph type="title"/>
          </p:nvPr>
        </p:nvSpPr>
        <p:spPr/>
        <p:txBody>
          <a:bodyPr/>
          <a:lstStyle/>
          <a:p>
            <a:pPr eaLnBrk="1" hangingPunct="1"/>
            <a:endParaRPr lang="en-US" altLang="en-US"/>
          </a:p>
        </p:txBody>
      </p:sp>
      <p:sp>
        <p:nvSpPr>
          <p:cNvPr id="9219" name="Content Placeholder 2">
            <a:extLst>
              <a:ext uri="{FF2B5EF4-FFF2-40B4-BE49-F238E27FC236}">
                <a16:creationId xmlns:a16="http://schemas.microsoft.com/office/drawing/2014/main" id="{0B6FBF1B-872C-448E-9486-51CEE2519C7F}"/>
              </a:ext>
            </a:extLst>
          </p:cNvPr>
          <p:cNvSpPr>
            <a:spLocks noGrp="1"/>
          </p:cNvSpPr>
          <p:nvPr>
            <p:ph idx="1"/>
          </p:nvPr>
        </p:nvSpPr>
        <p:spPr/>
        <p:txBody>
          <a:bodyPr/>
          <a:lstStyle/>
          <a:p>
            <a:pPr eaLnBrk="1" hangingPunct="1"/>
            <a:r>
              <a:rPr lang="en-US" altLang="en-US" b="1" dirty="0" err="1"/>
              <a:t>SqlCommand</a:t>
            </a:r>
            <a:r>
              <a:rPr lang="en-US" altLang="en-US" dirty="0"/>
              <a:t> </a:t>
            </a:r>
          </a:p>
          <a:p>
            <a:pPr algn="just" eaLnBrk="1" hangingPunct="1">
              <a:buFont typeface="Arial" panose="020B0604020202020204" pitchFamily="34" charset="0"/>
              <a:buNone/>
            </a:pPr>
            <a:r>
              <a:rPr lang="en-US" altLang="en-US" dirty="0"/>
              <a:t>	The Command Object uses to perform SQL statement or stored procedure to be executed at the Data Source. The command object provides a number of Execute methods that can be used to perform the SQL queries in a variety of fashions.</a:t>
            </a:r>
          </a:p>
          <a:p>
            <a:pPr eaLnBrk="1" hangingPunct="1"/>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3C47BC31-AE48-426B-9A39-714A45478FA7}"/>
              </a:ext>
            </a:extLst>
          </p:cNvPr>
          <p:cNvSpPr>
            <a:spLocks noGrp="1"/>
          </p:cNvSpPr>
          <p:nvPr>
            <p:ph type="title"/>
          </p:nvPr>
        </p:nvSpPr>
        <p:spPr/>
        <p:txBody>
          <a:bodyPr/>
          <a:lstStyle/>
          <a:p>
            <a:pPr eaLnBrk="1" hangingPunct="1"/>
            <a:endParaRPr lang="en-US" altLang="en-US"/>
          </a:p>
        </p:txBody>
      </p:sp>
      <p:sp>
        <p:nvSpPr>
          <p:cNvPr id="10243" name="Content Placeholder 2">
            <a:extLst>
              <a:ext uri="{FF2B5EF4-FFF2-40B4-BE49-F238E27FC236}">
                <a16:creationId xmlns:a16="http://schemas.microsoft.com/office/drawing/2014/main" id="{F6DA2FA3-1285-431A-A572-38BC927D289B}"/>
              </a:ext>
            </a:extLst>
          </p:cNvPr>
          <p:cNvSpPr>
            <a:spLocks noGrp="1"/>
          </p:cNvSpPr>
          <p:nvPr>
            <p:ph idx="1"/>
          </p:nvPr>
        </p:nvSpPr>
        <p:spPr/>
        <p:txBody>
          <a:bodyPr/>
          <a:lstStyle/>
          <a:p>
            <a:pPr eaLnBrk="1" hangingPunct="1"/>
            <a:r>
              <a:rPr lang="en-US" altLang="en-US" b="1" dirty="0" err="1"/>
              <a:t>SqlDataReader</a:t>
            </a:r>
            <a:r>
              <a:rPr lang="en-US" altLang="en-US" dirty="0"/>
              <a:t> </a:t>
            </a:r>
          </a:p>
          <a:p>
            <a:pPr eaLnBrk="1" hangingPunct="1">
              <a:buFont typeface="Arial" panose="020B0604020202020204" pitchFamily="34" charset="0"/>
              <a:buNone/>
            </a:pPr>
            <a:r>
              <a:rPr lang="en-US" altLang="en-US" dirty="0"/>
              <a:t>	The </a:t>
            </a:r>
            <a:r>
              <a:rPr lang="en-US" altLang="en-US" dirty="0" err="1"/>
              <a:t>DataReader</a:t>
            </a:r>
            <a:r>
              <a:rPr lang="en-US" altLang="en-US" dirty="0"/>
              <a:t> Object is a stream-based , forward-only, read-only retrieval of query results from the Data Source, which do not update the data.</a:t>
            </a:r>
          </a:p>
          <a:p>
            <a:pPr eaLnBrk="1" hangingPunct="1"/>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002A2F7E-3588-4FD5-A2BA-969446E8FAF9}"/>
              </a:ext>
            </a:extLst>
          </p:cNvPr>
          <p:cNvSpPr>
            <a:spLocks noGrp="1"/>
          </p:cNvSpPr>
          <p:nvPr>
            <p:ph type="title"/>
          </p:nvPr>
        </p:nvSpPr>
        <p:spPr/>
        <p:txBody>
          <a:bodyPr/>
          <a:lstStyle/>
          <a:p>
            <a:pPr eaLnBrk="1" hangingPunct="1"/>
            <a:endParaRPr lang="en-US" altLang="en-US"/>
          </a:p>
        </p:txBody>
      </p:sp>
      <p:sp>
        <p:nvSpPr>
          <p:cNvPr id="11267" name="Content Placeholder 2">
            <a:extLst>
              <a:ext uri="{FF2B5EF4-FFF2-40B4-BE49-F238E27FC236}">
                <a16:creationId xmlns:a16="http://schemas.microsoft.com/office/drawing/2014/main" id="{C0304F8D-0464-4609-8F43-7CDC58DF9FCE}"/>
              </a:ext>
            </a:extLst>
          </p:cNvPr>
          <p:cNvSpPr>
            <a:spLocks noGrp="1"/>
          </p:cNvSpPr>
          <p:nvPr>
            <p:ph idx="1"/>
          </p:nvPr>
        </p:nvSpPr>
        <p:spPr/>
        <p:txBody>
          <a:bodyPr/>
          <a:lstStyle/>
          <a:p>
            <a:pPr eaLnBrk="1" hangingPunct="1"/>
            <a:r>
              <a:rPr lang="en-US" altLang="en-US" b="1" dirty="0" err="1"/>
              <a:t>SqlDataAdapter</a:t>
            </a:r>
            <a:r>
              <a:rPr lang="en-US" altLang="en-US" dirty="0"/>
              <a:t> </a:t>
            </a:r>
          </a:p>
          <a:p>
            <a:pPr eaLnBrk="1" hangingPunct="1">
              <a:buFont typeface="Arial" panose="020B0604020202020204" pitchFamily="34" charset="0"/>
              <a:buNone/>
            </a:pPr>
            <a:r>
              <a:rPr lang="en-US" altLang="en-US" dirty="0"/>
              <a:t>	</a:t>
            </a:r>
            <a:r>
              <a:rPr lang="en-US" altLang="en-US" dirty="0" err="1"/>
              <a:t>DataAdapter</a:t>
            </a:r>
            <a:r>
              <a:rPr lang="en-US" altLang="en-US" dirty="0"/>
              <a:t> Object populate a Dataset Object with results from a Data Source . It is a special class whose purpose is to bridge the gap between the Dataset objects and the data source.</a:t>
            </a:r>
          </a:p>
          <a:p>
            <a:pPr eaLnBrk="1" hangingPunct="1"/>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39275-E22B-4CD4-8BEC-64425CDE62B6}"/>
              </a:ext>
            </a:extLst>
          </p:cNvPr>
          <p:cNvSpPr>
            <a:spLocks noGrp="1"/>
          </p:cNvSpPr>
          <p:nvPr>
            <p:ph type="title"/>
          </p:nvPr>
        </p:nvSpPr>
        <p:spPr/>
        <p:txBody>
          <a:bodyPr/>
          <a:lstStyle/>
          <a:p>
            <a:r>
              <a:rPr lang="en-US" dirty="0"/>
              <a:t>Namespace required:</a:t>
            </a:r>
          </a:p>
        </p:txBody>
      </p:sp>
      <p:sp>
        <p:nvSpPr>
          <p:cNvPr id="3" name="Content Placeholder 2">
            <a:extLst>
              <a:ext uri="{FF2B5EF4-FFF2-40B4-BE49-F238E27FC236}">
                <a16:creationId xmlns:a16="http://schemas.microsoft.com/office/drawing/2014/main" id="{7F15BAB2-6120-415E-8F5B-1A5488DA6B70}"/>
              </a:ext>
            </a:extLst>
          </p:cNvPr>
          <p:cNvSpPr>
            <a:spLocks noGrp="1"/>
          </p:cNvSpPr>
          <p:nvPr>
            <p:ph idx="1"/>
          </p:nvPr>
        </p:nvSpPr>
        <p:spPr/>
        <p:txBody>
          <a:bodyPr/>
          <a:lstStyle/>
          <a:p>
            <a:r>
              <a:rPr lang="en-US" dirty="0" err="1"/>
              <a:t>System.data</a:t>
            </a:r>
            <a:endParaRPr lang="en-US" dirty="0"/>
          </a:p>
          <a:p>
            <a:r>
              <a:rPr lang="en-US" dirty="0" err="1"/>
              <a:t>System.data.sqlCient</a:t>
            </a:r>
            <a:endParaRPr lang="en-US" dirty="0"/>
          </a:p>
        </p:txBody>
      </p:sp>
    </p:spTree>
    <p:extLst>
      <p:ext uri="{BB962C8B-B14F-4D97-AF65-F5344CB8AC3E}">
        <p14:creationId xmlns:p14="http://schemas.microsoft.com/office/powerpoint/2010/main" val="3895916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430C5-C67E-461A-92FC-DE8ABCD6A710}"/>
              </a:ext>
            </a:extLst>
          </p:cNvPr>
          <p:cNvSpPr>
            <a:spLocks noGrp="1"/>
          </p:cNvSpPr>
          <p:nvPr>
            <p:ph type="title" idx="4294967295"/>
          </p:nvPr>
        </p:nvSpPr>
        <p:spPr>
          <a:xfrm>
            <a:off x="0" y="274638"/>
            <a:ext cx="8229600" cy="563562"/>
          </a:xfrm>
        </p:spPr>
        <p:txBody>
          <a:bodyPr/>
          <a:lstStyle/>
          <a:p>
            <a:pPr algn="l"/>
            <a:r>
              <a:rPr lang="en-US" sz="2800" b="1" u="sng" dirty="0">
                <a:solidFill>
                  <a:srgbClr val="FF0000"/>
                </a:solidFill>
              </a:rPr>
              <a:t>Database operations : Insert, Select design output</a:t>
            </a:r>
          </a:p>
        </p:txBody>
      </p:sp>
      <p:pic>
        <p:nvPicPr>
          <p:cNvPr id="5" name="Picture 4">
            <a:extLst>
              <a:ext uri="{FF2B5EF4-FFF2-40B4-BE49-F238E27FC236}">
                <a16:creationId xmlns:a16="http://schemas.microsoft.com/office/drawing/2014/main" id="{3C22D67F-BD5B-4740-8FC0-C330CAD72AED}"/>
              </a:ext>
            </a:extLst>
          </p:cNvPr>
          <p:cNvPicPr>
            <a:picLocks noChangeAspect="1"/>
          </p:cNvPicPr>
          <p:nvPr/>
        </p:nvPicPr>
        <p:blipFill>
          <a:blip r:embed="rId2"/>
          <a:stretch>
            <a:fillRect/>
          </a:stretch>
        </p:blipFill>
        <p:spPr>
          <a:xfrm>
            <a:off x="0" y="1288472"/>
            <a:ext cx="9144000" cy="4281055"/>
          </a:xfrm>
          <a:prstGeom prst="rect">
            <a:avLst/>
          </a:prstGeom>
        </p:spPr>
      </p:pic>
    </p:spTree>
    <p:extLst>
      <p:ext uri="{BB962C8B-B14F-4D97-AF65-F5344CB8AC3E}">
        <p14:creationId xmlns:p14="http://schemas.microsoft.com/office/powerpoint/2010/main" val="279545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E3ECA5-AA56-455F-A167-7E979B92F083}"/>
              </a:ext>
            </a:extLst>
          </p:cNvPr>
          <p:cNvSpPr/>
          <p:nvPr/>
        </p:nvSpPr>
        <p:spPr>
          <a:xfrm>
            <a:off x="381000" y="381000"/>
            <a:ext cx="8610600" cy="5262979"/>
          </a:xfrm>
          <a:prstGeom prst="rect">
            <a:avLst/>
          </a:prstGeom>
        </p:spPr>
        <p:txBody>
          <a:bodyPr wrap="square">
            <a:spAutoFit/>
          </a:bodyPr>
          <a:lstStyle/>
          <a:p>
            <a:r>
              <a:rPr lang="en-US" sz="1400" dirty="0">
                <a:solidFill>
                  <a:srgbClr val="0000FF"/>
                </a:solidFill>
                <a:latin typeface="Consolas" panose="020B0609020204030204" pitchFamily="49" charset="0"/>
              </a:rPr>
              <a:t>Imports</a:t>
            </a:r>
            <a:r>
              <a:rPr lang="en-US" sz="1400" dirty="0">
                <a:solidFill>
                  <a:srgbClr val="000000"/>
                </a:solidFill>
                <a:latin typeface="Consolas" panose="020B0609020204030204" pitchFamily="49" charset="0"/>
              </a:rPr>
              <a:t> System</a:t>
            </a:r>
          </a:p>
          <a:p>
            <a:r>
              <a:rPr lang="en-US" sz="1400" dirty="0">
                <a:solidFill>
                  <a:srgbClr val="0000FF"/>
                </a:solidFill>
                <a:latin typeface="Consolas" panose="020B0609020204030204" pitchFamily="49" charset="0"/>
              </a:rPr>
              <a:t>Imports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System.Data</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Imports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System.Data.SqlClient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Form18</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Dim</a:t>
            </a:r>
            <a:r>
              <a:rPr lang="en-US" sz="1400" dirty="0">
                <a:solidFill>
                  <a:srgbClr val="000000"/>
                </a:solidFill>
                <a:latin typeface="Consolas" panose="020B0609020204030204" pitchFamily="49" charset="0"/>
              </a:rPr>
              <a:t> con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SqlConnection</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SqlConnection</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"Data Source=(</a:t>
            </a:r>
            <a:r>
              <a:rPr lang="en-US" sz="1400" dirty="0" err="1">
                <a:solidFill>
                  <a:srgbClr val="A31515"/>
                </a:solidFill>
                <a:latin typeface="Consolas" panose="020B0609020204030204" pitchFamily="49" charset="0"/>
              </a:rPr>
              <a:t>LocalDB</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MSSQLLocalDB;AttachDbFilename</a:t>
            </a:r>
            <a:r>
              <a:rPr lang="en-US" sz="1400" dirty="0">
                <a:solidFill>
                  <a:srgbClr val="A31515"/>
                </a:solidFill>
                <a:latin typeface="Consolas" panose="020B0609020204030204" pitchFamily="49" charset="0"/>
              </a:rPr>
              <a:t>=C:\Users\kumar\Documents\DB001.mdf;Integrated Security=</a:t>
            </a:r>
            <a:r>
              <a:rPr lang="en-US" sz="1400" dirty="0" err="1">
                <a:solidFill>
                  <a:srgbClr val="A31515"/>
                </a:solidFill>
                <a:latin typeface="Consolas" panose="020B0609020204030204" pitchFamily="49" charset="0"/>
              </a:rPr>
              <a:t>True;Connect</a:t>
            </a:r>
            <a:r>
              <a:rPr lang="en-US" sz="1400" dirty="0">
                <a:solidFill>
                  <a:srgbClr val="A31515"/>
                </a:solidFill>
                <a:latin typeface="Consolas" panose="020B0609020204030204" pitchFamily="49" charset="0"/>
              </a:rPr>
              <a:t> Timeout=30"</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Private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Sub</a:t>
            </a:r>
            <a:r>
              <a:rPr lang="en-US" sz="1400" dirty="0">
                <a:solidFill>
                  <a:srgbClr val="000000"/>
                </a:solidFill>
                <a:latin typeface="Consolas" panose="020B0609020204030204" pitchFamily="49" charset="0"/>
              </a:rPr>
              <a:t> Button1_Click(sender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Object</a:t>
            </a:r>
            <a:r>
              <a:rPr lang="en-US" sz="1400" dirty="0">
                <a:solidFill>
                  <a:srgbClr val="000000"/>
                </a:solidFill>
                <a:latin typeface="Consolas" panose="020B0609020204030204" pitchFamily="49" charset="0"/>
              </a:rPr>
              <a:t>, e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EventArgs</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Handles</a:t>
            </a:r>
            <a:r>
              <a:rPr lang="en-US" sz="1400" dirty="0">
                <a:solidFill>
                  <a:srgbClr val="000000"/>
                </a:solidFill>
                <a:latin typeface="Consolas" panose="020B0609020204030204" pitchFamily="49" charset="0"/>
              </a:rPr>
              <a:t> Button1.Click</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con.Open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Dim</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cmd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SqlCommand</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SqlCommand</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"insert into </a:t>
            </a:r>
            <a:r>
              <a:rPr lang="en-US" sz="1400" dirty="0" err="1">
                <a:solidFill>
                  <a:srgbClr val="A31515"/>
                </a:solidFill>
                <a:latin typeface="Consolas" panose="020B0609020204030204" pitchFamily="49" charset="0"/>
              </a:rPr>
              <a:t>productdetails</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productname,productprice,productquantity,companyname</a:t>
            </a:r>
            <a:r>
              <a:rPr lang="en-US" sz="1400" dirty="0">
                <a:solidFill>
                  <a:srgbClr val="A31515"/>
                </a:solidFill>
                <a:latin typeface="Consolas" panose="020B0609020204030204" pitchFamily="49" charset="0"/>
              </a:rPr>
              <a:t>) values(@</a:t>
            </a:r>
            <a:r>
              <a:rPr lang="en-US" sz="1400" dirty="0" err="1">
                <a:solidFill>
                  <a:srgbClr val="A31515"/>
                </a:solidFill>
                <a:latin typeface="Consolas" panose="020B0609020204030204" pitchFamily="49" charset="0"/>
              </a:rPr>
              <a:t>productname</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productprice</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productquantity</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companyname</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con)</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cmd.Parameters.AddWithValue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productname</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TextBox1.Text)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cmd.Parameters.AddWithValue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productprice</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TextBox3.Text)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cmd.Parameters.AddWithValue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productquantity</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TextBox4.Text)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cmd.Parameters.AddWithValue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companyname</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TextBox2.Text)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cmd.ExecuteNonQuery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con.Close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MessageBox.Show</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"Record inserted successfully"</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End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Sub</a:t>
            </a:r>
          </a:p>
          <a:p>
            <a:endParaRPr lang="en-US" sz="1400" dirty="0"/>
          </a:p>
        </p:txBody>
      </p:sp>
    </p:spTree>
    <p:extLst>
      <p:ext uri="{BB962C8B-B14F-4D97-AF65-F5344CB8AC3E}">
        <p14:creationId xmlns:p14="http://schemas.microsoft.com/office/powerpoint/2010/main" val="810024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E40D54-770C-45DD-96B8-7BAF2E3F2ADE}"/>
              </a:ext>
            </a:extLst>
          </p:cNvPr>
          <p:cNvSpPr/>
          <p:nvPr/>
        </p:nvSpPr>
        <p:spPr>
          <a:xfrm>
            <a:off x="457200" y="474345"/>
            <a:ext cx="8229600" cy="3970318"/>
          </a:xfrm>
          <a:prstGeom prst="rect">
            <a:avLst/>
          </a:prstGeom>
        </p:spPr>
        <p:txBody>
          <a:bodyPr wrap="square">
            <a:spAutoFit/>
          </a:bodyPr>
          <a:lstStyle/>
          <a:p>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Sub</a:t>
            </a:r>
            <a:r>
              <a:rPr lang="en-US" dirty="0">
                <a:solidFill>
                  <a:srgbClr val="000000"/>
                </a:solidFill>
                <a:latin typeface="Consolas" panose="020B0609020204030204" pitchFamily="49" charset="0"/>
              </a:rPr>
              <a:t> Button4_Click(sender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Object</a:t>
            </a:r>
            <a:r>
              <a:rPr lang="en-US" dirty="0">
                <a:solidFill>
                  <a:srgbClr val="000000"/>
                </a:solidFill>
                <a:latin typeface="Consolas" panose="020B0609020204030204" pitchFamily="49" charset="0"/>
              </a:rPr>
              <a:t>, e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EventArgs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Handles</a:t>
            </a:r>
            <a:r>
              <a:rPr lang="en-US" dirty="0">
                <a:solidFill>
                  <a:srgbClr val="000000"/>
                </a:solidFill>
                <a:latin typeface="Consolas" panose="020B0609020204030204" pitchFamily="49" charset="0"/>
              </a:rPr>
              <a:t> Button4.Click</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con.Open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Dim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cmd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SqlCommand</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SqlCommand</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"select *from </a:t>
            </a:r>
            <a:r>
              <a:rPr lang="en-US" dirty="0" err="1">
                <a:solidFill>
                  <a:srgbClr val="A31515"/>
                </a:solidFill>
                <a:latin typeface="Consolas" panose="020B0609020204030204" pitchFamily="49" charset="0"/>
              </a:rPr>
              <a:t>productdetails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con)</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Dim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adpt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SqlDataAdapter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SqlDataAdapter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cmd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Dim</a:t>
            </a:r>
            <a:r>
              <a:rPr lang="en-US" dirty="0">
                <a:solidFill>
                  <a:srgbClr val="000000"/>
                </a:solidFill>
                <a:latin typeface="Consolas" panose="020B0609020204030204" pitchFamily="49" charset="0"/>
              </a:rPr>
              <a:t> dt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DataTable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DataTable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adpt.Fill</a:t>
            </a:r>
            <a:r>
              <a:rPr lang="en-US" dirty="0">
                <a:solidFill>
                  <a:srgbClr val="000000"/>
                </a:solidFill>
                <a:latin typeface="Consolas" panose="020B0609020204030204" pitchFamily="49" charset="0"/>
              </a:rPr>
              <a:t>(dt)</a:t>
            </a:r>
          </a:p>
          <a:p>
            <a:r>
              <a:rPr lang="en-US" dirty="0">
                <a:solidFill>
                  <a:srgbClr val="000000"/>
                </a:solidFill>
                <a:latin typeface="Consolas" panose="020B0609020204030204" pitchFamily="49" charset="0"/>
              </a:rPr>
              <a:t>        DataGridView1.DataSource = dt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con.Close</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End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Sub</a:t>
            </a:r>
          </a:p>
          <a:p>
            <a:r>
              <a:rPr lang="en-US" dirty="0">
                <a:solidFill>
                  <a:srgbClr val="0070C0"/>
                </a:solidFill>
              </a:rPr>
              <a:t>End Class</a:t>
            </a:r>
          </a:p>
        </p:txBody>
      </p:sp>
    </p:spTree>
    <p:extLst>
      <p:ext uri="{BB962C8B-B14F-4D97-AF65-F5344CB8AC3E}">
        <p14:creationId xmlns:p14="http://schemas.microsoft.com/office/powerpoint/2010/main" val="1457483152"/>
      </p:ext>
    </p:extLst>
  </p:cSld>
  <p:clrMapOvr>
    <a:masterClrMapping/>
  </p:clrMapOvr>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51005155-Business-Planning-Process-ppt-nw</Template>
  <TotalTime>4327</TotalTime>
  <Words>448</Words>
  <Application>Microsoft Office PowerPoint</Application>
  <PresentationFormat>On-screen Show (4:3)</PresentationFormat>
  <Paragraphs>45</Paragraphs>
  <Slides>10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Berlin Sans FB</vt:lpstr>
      <vt:lpstr>Calibri</vt:lpstr>
      <vt:lpstr>Consolas</vt:lpstr>
      <vt:lpstr>Tahoma</vt:lpstr>
      <vt:lpstr>Times New Roman</vt:lpstr>
      <vt:lpstr>Wingdings</vt:lpstr>
      <vt:lpstr>Watermark</vt:lpstr>
      <vt:lpstr>Office Theme</vt:lpstr>
      <vt:lpstr>Database operation Insert and select in Vb.Net</vt:lpstr>
      <vt:lpstr>PowerPoint Presentation</vt:lpstr>
      <vt:lpstr>PowerPoint Presentation</vt:lpstr>
      <vt:lpstr>PowerPoint Presentation</vt:lpstr>
      <vt:lpstr>PowerPoint Presentation</vt:lpstr>
      <vt:lpstr>Namespace required:</vt:lpstr>
      <vt:lpstr>Database operations : Insert, Select design output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Accreditation Process in India</dc:title>
  <dc:creator>----------</dc:creator>
  <cp:lastModifiedBy>rockstar</cp:lastModifiedBy>
  <cp:revision>623</cp:revision>
  <dcterms:created xsi:type="dcterms:W3CDTF">2012-02-29T16:23:18Z</dcterms:created>
  <dcterms:modified xsi:type="dcterms:W3CDTF">2021-12-27T07:24:31Z</dcterms:modified>
</cp:coreProperties>
</file>