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32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162" autoAdjust="0"/>
  </p:normalViewPr>
  <p:slideViewPr>
    <p:cSldViewPr>
      <p:cViewPr varScale="1">
        <p:scale>
          <a:sx n="68" d="100"/>
          <a:sy n="68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E8CAC9-20EA-4F03-8B48-726FCBFA00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55D8-B30C-4CAF-AE9B-0760BAC0AF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FFCB9E-6FC1-4695-9A80-6CB3775A2A77}" type="datetimeFigureOut">
              <a:rPr lang="en-US"/>
              <a:pPr>
                <a:defRPr/>
              </a:pPr>
              <a:t>12/29/2021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288A15-1C7C-4523-B5DD-D403F5E64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2DB2C8-6A67-411D-A012-CA25C513E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2106-D16C-4FA2-825D-C0FD7147B2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6802-07AB-4D0E-8172-B7E5C5CA0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6AA233A-C99E-4008-A6C8-E3FBEC9708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F78752-E9F2-4696-9C2C-5C0CF80B4C5D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1A010C17-136F-42CC-9185-EE5FE6D656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FBD3E49-D7CC-435A-A2D3-7BECA8D3A0B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CB50F632-D3BA-45A3-8A6C-443DFF8F580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AA569102-5C04-40FC-A6FA-CB6BE332A22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EECE43D-5423-4C41-B955-BDAE6FDB542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4C75AA5-F2E1-4E28-8751-5A79563E355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952C31F-D598-43A8-8724-2BC825CF3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C1FF656-80D3-458E-AF5A-FE6AAD470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4271E96-3D65-4ED7-A94F-FAF6A4C5B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70063-33DC-4CE7-BF72-6E2AC581C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4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B1C1F5-8918-4045-81E3-E39ADD846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580727-9429-42E2-A0F7-147F07F1B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DE24C34-AD96-42D4-8B11-986E93EAD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A88D-DFDC-44ED-A002-CD88F7C95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8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26C5682-4954-4C28-A6BF-4BDB3D01D6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E15AAC-546D-4248-AC23-2A4E60CA90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C4EA8E-12C6-4967-A9E1-B87C9CD7C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41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A8E5-FD24-446A-88A8-F37CB074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22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40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9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6DC933-CA8E-470B-B32A-F20073EA5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C9080F-B110-4BD8-AA2B-D7A03831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6C21794-3F48-4DF6-A328-8ACA7F0AE2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141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BA37368-9AA7-42C5-A04D-77FC42E3B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C3FCBDF-2740-425E-B491-66E38603924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985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7D05BF-6947-49BA-AE08-1BEFF0930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98B4274D-D484-42A8-96E5-AB580AF42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198446D1-930B-4167-A5A2-38D92F49C51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45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18FAE7A-C7E8-440C-BDE4-0D8ADF392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0CAB06E-018A-4D1F-A750-403995628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AD49AA0C-8D0E-4320-87C8-B090B0E17ED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51077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1EC676A-ED0A-4AF7-B685-0277CF7BDB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F31CB59-57CB-4EAD-8210-7EE469FAA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F91F72F-FAA6-47C8-A2AF-EDC89F6521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03697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1805852-DD04-4E81-9E8D-A250798C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2F1C4F7-A7C3-498F-B0F4-F9E45EEFF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365CA229-9AFD-4B93-80AF-9FC08A2130D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21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B4DEAAD-7170-4E35-8B3F-693D8B9E3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3BA00CA-4470-4660-90B2-062C004E3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99A5220-5212-4236-9094-839B9CE53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B83CC-3740-41D1-815F-B33E0C25E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45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846BA44-2ABF-4467-ABBE-4A63B7734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ED6D774-8193-46E4-9899-C9D78CA29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E6E4AE0F-CC83-4DA5-8AEB-957E13733E3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1880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18C0B8-B051-4265-8B0A-12BC2DED58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8B0D14-0A04-47D6-95DD-F857CB939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B71BEFC-C30F-4DA4-AC29-0D4FD6FC5FD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2922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6F1963-D098-4D3D-9FAF-D2D663C62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47F09A-0B9D-4999-971A-52BCC60E3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0BCF88D-B5B8-4E6A-AB7C-0219C55D7B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479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971B310-F6CD-4EA0-97B3-38865E51A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1111C50-EE7F-4404-9D7E-635CD7B05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F511CAC-3612-4F6F-8F64-2A3968838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F5EF2-5479-4FEE-9651-4900CF404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6C3B03-FF7A-473A-BAAF-A139DD6D3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A494692-C0F7-4361-9A21-DA8FDD048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EA2EE7D-D276-46ED-AC0A-BEFD38AA9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67FB-8F3C-4862-A886-F11110B75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2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7FD2807-D505-43E0-82D6-BF4ECC7FA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F83B90C-8FF3-4858-ADD1-E8040FA0D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A34BC91-4B2E-412E-BF54-3599BAE08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6290-A321-41BC-9AEB-E51DD55F6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B506DF-001F-4DF0-8999-FF1DBCAA3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8D1A04F-39B6-4B16-89FE-A0ECB36FF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3CE6BA-527A-47C5-861A-178CD4F4E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2B4B2-5A58-47A5-9432-A65A68FCFE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1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3C924D5-CC8C-4997-961E-6D938BD12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E10B2B4-5D28-4BCE-B071-66938515E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C85B432-71FA-4808-AFBA-54F331C3D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904AB-6163-4EC1-8D0F-BE0A6D968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CFBDBC-1761-442B-A0EA-6A7061136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C82906-67CF-448A-9CB0-F82F3283A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691FA36-14C2-473E-B089-32AD6CDA6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36A03-6EAC-47DB-9790-326963D35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81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FF5926-AE1F-4E6A-92D0-7E59F63C9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785500-B272-4988-96BE-3607F4364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5EF07FE-5F6A-4423-980A-4B5D5C053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4182F-6A4E-4793-B8B0-BAFB462E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2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3D6548F-9DCA-4F79-BE16-EB482D1F9C4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F4D7D32-1261-4126-AD9F-3055E343E7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44C3CD3-095A-4AC4-ACE4-F48A5530B7C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859D778B-1DF9-453E-B3DE-02991347152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D3B60E37-E46D-49AA-9649-5467161D22F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24A18B9-7724-4772-A749-7CCE9FDA49A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B379AA5-60BE-4D7C-A8DE-C51AE3469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6C5979A7-7A3D-49EE-962C-1EAD17E07A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BA92FEB-1E08-4B1B-8590-D23CB30A7C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D25223CF-82E7-44E1-B13D-7FDEAC12EE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C8CA66-4C21-482A-8733-5BF152BEE4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B4AF87C2-9494-4752-A872-07ED441BF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1315A7A-5271-4677-9258-6653764DF9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666720C-7E93-4137-ADC0-C7A55DBE97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49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563-93D7-4B2A-9B02-61D61D4A2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9400"/>
            <a:ext cx="8856663" cy="2209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Dialog Box controls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B9E41C-4AF0-4DF4-AE5B-B83642CF1E8A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09D97-3995-4958-87BA-5683F20153F8}"/>
              </a:ext>
            </a:extLst>
          </p:cNvPr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+mn-c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9E312D-136A-4D8E-8EBE-2F7A206F2901}"/>
              </a:ext>
            </a:extLst>
          </p:cNvPr>
          <p:cNvSpPr/>
          <p:nvPr/>
        </p:nvSpPr>
        <p:spPr>
          <a:xfrm>
            <a:off x="457200" y="843805"/>
            <a:ext cx="7924800" cy="6013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DialogBox Control: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OpenFileDialog Control: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control will be used to open any file from a system.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SaveFileDialog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control will be used to save any file to the system.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ColorDialog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control will be used to display font color where we can apply text color.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FontDialog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control will be used to display font like Bold, Italic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font size.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FolderBrowserDialog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Control: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control will be used to display the path of folder which will be located in our system.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8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7D00F-A1AC-4B93-9018-768BED5B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23950"/>
            <a:ext cx="7658100" cy="4610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5A7DCA-D8C5-4F0B-B245-CC3966EBB062}"/>
              </a:ext>
            </a:extLst>
          </p:cNvPr>
          <p:cNvSpPr txBox="1"/>
          <p:nvPr/>
        </p:nvSpPr>
        <p:spPr>
          <a:xfrm>
            <a:off x="1066800" y="685800"/>
            <a:ext cx="645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Example:-Notepad Application using dialog box controls </a:t>
            </a:r>
          </a:p>
        </p:txBody>
      </p:sp>
    </p:spTree>
    <p:extLst>
      <p:ext uri="{BB962C8B-B14F-4D97-AF65-F5344CB8AC3E}">
        <p14:creationId xmlns:p14="http://schemas.microsoft.com/office/powerpoint/2010/main" val="143115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1C789C-4FAF-44D4-99B9-E77564E934D3}"/>
              </a:ext>
            </a:extLst>
          </p:cNvPr>
          <p:cNvSpPr/>
          <p:nvPr/>
        </p:nvSpPr>
        <p:spPr>
          <a:xfrm>
            <a:off x="762000" y="1295400"/>
            <a:ext cx="7620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Form16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NewToolStripMenuItem_Click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NewToolStripMenuItem.Click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RichTextBox1.Clear()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OpenToolStripMenuItem_Click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OpenToolStripMenuItem.Click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OpenFileDialog1.ShowDialog()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DialogResult.OK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RichTextBox1.LoadFile(OpenFileDialog1.FileName,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RichTextBoxStreamType.PlainText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A9DD1-335A-4F01-9E8B-BDCD100F71E2}"/>
              </a:ext>
            </a:extLst>
          </p:cNvPr>
          <p:cNvSpPr txBox="1"/>
          <p:nvPr/>
        </p:nvSpPr>
        <p:spPr>
          <a:xfrm>
            <a:off x="1447800" y="381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Coding:</a:t>
            </a:r>
          </a:p>
        </p:txBody>
      </p:sp>
    </p:spTree>
    <p:extLst>
      <p:ext uri="{BB962C8B-B14F-4D97-AF65-F5344CB8AC3E}">
        <p14:creationId xmlns:p14="http://schemas.microsoft.com/office/powerpoint/2010/main" val="423144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438EC-73A9-47EB-996A-FA9E724C57ED}"/>
              </a:ext>
            </a:extLst>
          </p:cNvPr>
          <p:cNvSpPr/>
          <p:nvPr/>
        </p:nvSpPr>
        <p:spPr>
          <a:xfrm>
            <a:off x="228600" y="838200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SaveToolStripMenuItem_Click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SaveToolStripMenuItem.Click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SaveFileDialog1.ShowDialog()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DialogResult.OK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RichTextBox1.SaveFile(SaveFileDialog1.FileName,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RichTextBoxStreamType.PlainText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CutToolStripMenuItem_Click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CutToolStripMenuItem.Click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RichTextBox1.Cut()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4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42E3BE-5E9E-4F36-A428-F9B1C6DA2B95}"/>
              </a:ext>
            </a:extLst>
          </p:cNvPr>
          <p:cNvSpPr/>
          <p:nvPr/>
        </p:nvSpPr>
        <p:spPr>
          <a:xfrm>
            <a:off x="304800" y="1443841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CopyToolStripMenuItem_Click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CopyToolStripMenuItem.Click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RichTextBox1.Copy()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PasteToolStripMenuItem_Click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PasteToolStripMenuItem.Click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RichTextBox1.Paste()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0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D80EE-DF29-42F8-B35C-454DD19A57C2}"/>
              </a:ext>
            </a:extLst>
          </p:cNvPr>
          <p:cNvSpPr/>
          <p:nvPr/>
        </p:nvSpPr>
        <p:spPr>
          <a:xfrm>
            <a:off x="152400" y="1066800"/>
            <a:ext cx="8229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FontToolStripMenuItem_Click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FontToolStripMenuItem.Click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FontDialog1.ShowDialog()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DialogResult.OK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RichTextBox1.Font = FontDialog1.Font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ColorToolStripMenuItem_Click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ColorToolStripMenuItem.Click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ColorDialog1.ShowDialog()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DialogResult.OK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RichTextBox1.ForeColor = ColorDialog1.Color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27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5ED359-3BE7-4551-9D62-12EA9F18345A}"/>
              </a:ext>
            </a:extLst>
          </p:cNvPr>
          <p:cNvSpPr/>
          <p:nvPr/>
        </p:nvSpPr>
        <p:spPr>
          <a:xfrm>
            <a:off x="304800" y="1582341"/>
            <a:ext cx="8153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FolderToolStripMenuItem_Click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FolderToolStripMenuItem.Click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FolderBrowserDialog1.ShowDialog()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DialogResult.OK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RichTextBox1.Text = FolderBrowserDialog1.SelectedPath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5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0D5033-BD20-4643-8148-EC6A578E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157287"/>
            <a:ext cx="7629525" cy="4543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77BCA-818B-4D23-AD94-326B9687FB8F}"/>
              </a:ext>
            </a:extLst>
          </p:cNvPr>
          <p:cNvSpPr txBox="1"/>
          <p:nvPr/>
        </p:nvSpPr>
        <p:spPr>
          <a:xfrm>
            <a:off x="1219200" y="381000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Output screen after selecting color dialog box</a:t>
            </a:r>
          </a:p>
        </p:txBody>
      </p:sp>
    </p:spTree>
    <p:extLst>
      <p:ext uri="{BB962C8B-B14F-4D97-AF65-F5344CB8AC3E}">
        <p14:creationId xmlns:p14="http://schemas.microsoft.com/office/powerpoint/2010/main" val="1024669933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51005155-Business-Planning-Process-ppt-nw</Template>
  <TotalTime>4302</TotalTime>
  <Words>460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Berlin Sans FB</vt:lpstr>
      <vt:lpstr>Calibri</vt:lpstr>
      <vt:lpstr>Consolas</vt:lpstr>
      <vt:lpstr>Tahoma</vt:lpstr>
      <vt:lpstr>Times New Roman</vt:lpstr>
      <vt:lpstr>Wingdings</vt:lpstr>
      <vt:lpstr>Watermark</vt:lpstr>
      <vt:lpstr>Office Theme</vt:lpstr>
      <vt:lpstr>Dialog Box 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Accreditation Process in India</dc:title>
  <dc:creator>----------</dc:creator>
  <cp:lastModifiedBy>rockstar</cp:lastModifiedBy>
  <cp:revision>614</cp:revision>
  <dcterms:created xsi:type="dcterms:W3CDTF">2012-02-29T16:23:18Z</dcterms:created>
  <dcterms:modified xsi:type="dcterms:W3CDTF">2021-12-29T08:35:16Z</dcterms:modified>
</cp:coreProperties>
</file>