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399" r:id="rId3"/>
    <p:sldId id="400" r:id="rId4"/>
    <p:sldId id="401" r:id="rId5"/>
    <p:sldId id="402" r:id="rId6"/>
    <p:sldId id="403" r:id="rId7"/>
    <p:sldId id="404" r:id="rId8"/>
    <p:sldId id="406" r:id="rId9"/>
    <p:sldId id="405" r:id="rId10"/>
    <p:sldId id="407" r:id="rId11"/>
    <p:sldId id="32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162" autoAdjust="0"/>
  </p:normalViewPr>
  <p:slideViewPr>
    <p:cSldViewPr>
      <p:cViewPr varScale="1">
        <p:scale>
          <a:sx n="68" d="100"/>
          <a:sy n="68" d="100"/>
        </p:scale>
        <p:origin x="15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E8CAC9-20EA-4F03-8B48-726FCBFA00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55D8-B30C-4CAF-AE9B-0760BAC0AF6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FFCB9E-6FC1-4695-9A80-6CB3775A2A77}" type="datetimeFigureOut">
              <a:rPr lang="en-US"/>
              <a:pPr>
                <a:defRPr/>
              </a:pPr>
              <a:t>12/29/2021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288A15-1C7C-4523-B5DD-D403F5E64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F2DB2C8-6A67-411D-A012-CA25C513E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02106-D16C-4FA2-825D-C0FD7147B2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D6802-07AB-4D0E-8172-B7E5C5CA0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86AA233A-C99E-4008-A6C8-E3FBEC9708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4F78752-E9F2-4696-9C2C-5C0CF80B4C5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1A010C17-136F-42CC-9185-EE5FE6D656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DFBD3E49-D7CC-435A-A2D3-7BECA8D3A0B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B50F632-D3BA-45A3-8A6C-443DFF8F58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AA569102-5C04-40FC-A6FA-CB6BE332A22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FEECE43D-5423-4C41-B955-BDAE6FDB54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F4C75AA5-F2E1-4E28-8751-5A79563E35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952C31F-D598-43A8-8724-2BC825CF3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7C1FF656-80D3-458E-AF5A-FE6AAD470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84271E96-3D65-4ED7-A94F-FAF6A4C5B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D70063-33DC-4CE7-BF72-6E2AC581C7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444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1C1F5-8918-4045-81E3-E39ADD846E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580727-9429-42E2-A0F7-147F07F1B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E24C34-AD96-42D4-8B11-986E93EAD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C2A88D-DFDC-44ED-A002-CD88F7C95D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81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26C5682-4954-4C28-A6BF-4BDB3D01D6A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E15AAC-546D-4248-AC23-2A4E60CA90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5C4EA8E-12C6-4967-A9E1-B87C9CD7C3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412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A8E5-FD24-446A-88A8-F37CB074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512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4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9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06DC933-CA8E-470B-B32A-F20073EA5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4C9080F-B110-4BD8-AA2B-D7A03831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6C21794-3F48-4DF6-A328-8ACA7F0AE2F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6141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BA37368-9AA7-42C5-A04D-77FC42E3B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8C3FCBDF-2740-425E-B491-66E38603924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9856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7D05BF-6947-49BA-AE08-1BEFF0930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8B4274D-D484-42A8-96E5-AB580AF42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198446D1-930B-4167-A5A2-38D92F49C51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454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18FAE7A-C7E8-440C-BDE4-0D8ADF392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0CAB06E-018A-4D1F-A750-403995628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AD49AA0C-8D0E-4320-87C8-B090B0E17ED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51077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1EC676A-ED0A-4AF7-B685-0277CF7BDB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F31CB59-57CB-4EAD-8210-7EE469FA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F91F72F-FAA6-47C8-A2AF-EDC89F6521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03697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E1805852-DD04-4E81-9E8D-A250798C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42F1C4F7-A7C3-498F-B0F4-F9E45EEFF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365CA229-9AFD-4B93-80AF-9FC08A2130D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21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B4DEAAD-7170-4E35-8B3F-693D8B9E3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3BA00CA-4470-4660-90B2-062C004E3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99A5220-5212-4236-9094-839B9CE5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B83CC-3740-41D1-815F-B33E0C25E3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745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846BA44-2ABF-4467-ABBE-4A63B77343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ED6D774-8193-46E4-9899-C9D78CA29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E6E4AE0F-CC83-4DA5-8AEB-957E13733E3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11880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18C0B8-B051-4265-8B0A-12BC2DED5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8B0D14-0A04-47D6-95DD-F857CB9395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0B71BEFC-C30F-4DA4-AC29-0D4FD6FC5FD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929225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F1963-D098-4D3D-9FAF-D2D663C627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47F09A-0B9D-4999-971A-52BCC60E3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1pPr>
          </a:lstStyle>
          <a:p>
            <a:fld id="{60BCF88D-B5B8-4E6A-AB7C-0219C55D7B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2479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971B310-F6CD-4EA0-97B3-38865E51A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1111C50-EE7F-4404-9D7E-635CD7B057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F511CAC-3612-4F6F-8F64-2A39688385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F5EF2-5479-4FEE-9651-4900CF40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88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86C3B03-FF7A-473A-BAAF-A139DD6D3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A494692-C0F7-4361-9A21-DA8FDD048F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EA2EE7D-D276-46ED-AC0A-BEFD38AA9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767FB-8F3C-4862-A886-F11110B75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1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7FD2807-D505-43E0-82D6-BF4ECC7FA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F83B90C-8FF3-4858-ADD1-E8040FA0D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A34BC91-4B2E-412E-BF54-3599BAE086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56290-A321-41BC-9AEB-E51DD55F6C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DB506DF-001F-4DF0-8999-FF1DBCAA34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8D1A04F-39B6-4B16-89FE-A0ECB36FF1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3CE6BA-527A-47C5-861A-178CD4F4EF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2B4B2-5A58-47A5-9432-A65A68FCF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1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C924D5-CC8C-4997-961E-6D938BD124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E10B2B4-5D28-4BCE-B071-66938515E8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85B432-71FA-4808-AFBA-54F331C3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0904AB-6163-4EC1-8D0F-BE0A6D968A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8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CFBDBC-1761-442B-A0EA-6A70611367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3C82906-67CF-448A-9CB0-F82F3283A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691FA36-14C2-473E-B089-32AD6CDA6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836A03-6EAC-47DB-9790-326963D358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81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FF5926-AE1F-4E6A-92D0-7E59F63C9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F785500-B272-4988-96BE-3607F4364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5EF07FE-5F6A-4423-980A-4B5D5C0538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4182F-6A4E-4793-B8B0-BAFB462E99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23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3D6548F-9DCA-4F79-BE16-EB482D1F9C4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F4D7D32-1261-4126-AD9F-3055E343E71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44C3CD3-095A-4AC4-ACE4-F48A5530B7C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59D778B-1DF9-453E-B3DE-0299134715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D3B60E37-E46D-49AA-9649-5467161D22F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24A18B9-7724-4772-A749-7CCE9FDA49A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B379AA5-60BE-4D7C-A8DE-C51AE3469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6C5979A7-7A3D-49EE-962C-1EAD17E07A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© LPU :: CAP659 Programming in C# :: Sumit Gupta</a:t>
            </a:r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7BA92FEB-1E08-4B1B-8590-D23CB30A7C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D25223CF-82E7-44E1-B13D-7FDEAC12EE1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3C8CA66-4C21-482A-8733-5BF152BEE49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B4AF87C2-9494-4752-A872-07ED441BF2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71315A7A-5271-4677-9258-6653764DF9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8666720C-7E93-4137-ADC0-C7A55DBE9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49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563-93D7-4B2A-9B02-61D61D4A2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19400"/>
            <a:ext cx="8856663" cy="2209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Window Form Controls: textbox, label, button,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combobox</a:t>
            </a: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, </a:t>
            </a:r>
            <a:r>
              <a:rPr lang="en-US" sz="3600" dirty="0" err="1">
                <a:solidFill>
                  <a:schemeClr val="tx2">
                    <a:lumMod val="50000"/>
                  </a:schemeClr>
                </a:solidFill>
                <a:latin typeface="Berlin Sans FB" panose="020E0602020502020306" pitchFamily="34" charset="0"/>
              </a:rPr>
              <a:t>Listbox</a:t>
            </a:r>
            <a:endParaRPr lang="en-IN" sz="3600" dirty="0">
              <a:solidFill>
                <a:schemeClr val="tx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B9E41C-4AF0-4DF4-AE5B-B83642CF1E8A}"/>
              </a:ext>
            </a:extLst>
          </p:cNvPr>
          <p:cNvCxnSpPr/>
          <p:nvPr/>
        </p:nvCxnSpPr>
        <p:spPr>
          <a:xfrm>
            <a:off x="762000" y="5105400"/>
            <a:ext cx="7796213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09D97-3995-4958-87BA-5683F20153F8}"/>
              </a:ext>
            </a:extLst>
          </p:cNvPr>
          <p:cNvSpPr/>
          <p:nvPr/>
        </p:nvSpPr>
        <p:spPr>
          <a:xfrm>
            <a:off x="2741917" y="2967335"/>
            <a:ext cx="3660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n-lt"/>
                <a:cs typeface="+mn-c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9133A0-B5F8-49C9-AD91-69C88A9E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023937"/>
            <a:ext cx="8258175" cy="4810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07A2F-1100-4DF9-82B4-680E11605C39}"/>
              </a:ext>
            </a:extLst>
          </p:cNvPr>
          <p:cNvSpPr txBox="1"/>
          <p:nvPr/>
        </p:nvSpPr>
        <p:spPr>
          <a:xfrm>
            <a:off x="1295400" y="304800"/>
            <a:ext cx="4938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TextBox,Label,Button,ComboBox</a:t>
            </a:r>
            <a:r>
              <a:rPr lang="en-US" b="1" u="sng" dirty="0">
                <a:solidFill>
                  <a:srgbClr val="FF0000"/>
                </a:solidFill>
              </a:rPr>
              <a:t> Example: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Design Page </a:t>
            </a:r>
            <a:r>
              <a:rPr lang="en-US" b="1" u="sng" dirty="0" err="1">
                <a:solidFill>
                  <a:srgbClr val="FF0000"/>
                </a:solidFill>
              </a:rPr>
              <a:t>OutPut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9808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84F242-AA45-4BF2-8E2E-CBCB5895E51C}"/>
              </a:ext>
            </a:extLst>
          </p:cNvPr>
          <p:cNvSpPr/>
          <p:nvPr/>
        </p:nvSpPr>
        <p:spPr>
          <a:xfrm>
            <a:off x="228600" y="914400"/>
            <a:ext cx="8382000" cy="6070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Form3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Button1_Click(sender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EventArgs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Button1.Click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(TextBox1.Text)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num2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(TextBox2.Text)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ComboBox1.SelectedItem.ToString()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"+"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num3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+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num3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"-"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num4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num1 -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num4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"*"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num5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*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num5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"/"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num6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/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num6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"\"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num7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\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num7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"^"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num7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^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num7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myop.Equals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"MOD"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num8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num1 </a:t>
            </a:r>
            <a:r>
              <a:rPr lang="pt-BR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pt-BR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num2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TextBox3.Text = num8</a:t>
            </a: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77062-C3C5-48BB-87EC-82F6C4D8780C}"/>
              </a:ext>
            </a:extLst>
          </p:cNvPr>
          <p:cNvSpPr txBox="1"/>
          <p:nvPr/>
        </p:nvSpPr>
        <p:spPr>
          <a:xfrm>
            <a:off x="533400" y="381000"/>
            <a:ext cx="112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 </a:t>
            </a:r>
          </a:p>
        </p:txBody>
      </p:sp>
    </p:spTree>
    <p:extLst>
      <p:ext uri="{BB962C8B-B14F-4D97-AF65-F5344CB8AC3E}">
        <p14:creationId xmlns:p14="http://schemas.microsoft.com/office/powerpoint/2010/main" val="275834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835912-CC13-459D-9234-7AAC1E13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995362"/>
            <a:ext cx="8029575" cy="48672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7479B8-0CAA-42EE-8BA6-2F719171BE2B}"/>
              </a:ext>
            </a:extLst>
          </p:cNvPr>
          <p:cNvSpPr txBox="1"/>
          <p:nvPr/>
        </p:nvSpPr>
        <p:spPr>
          <a:xfrm>
            <a:off x="838200" y="3810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Result Out Put:</a:t>
            </a:r>
          </a:p>
        </p:txBody>
      </p:sp>
    </p:spTree>
    <p:extLst>
      <p:ext uri="{BB962C8B-B14F-4D97-AF65-F5344CB8AC3E}">
        <p14:creationId xmlns:p14="http://schemas.microsoft.com/office/powerpoint/2010/main" val="3414384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5F5454-1AD9-48CF-9818-48A42DE10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6950"/>
            <a:ext cx="9144000" cy="3624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7CD776-8D76-4D40-809F-D461A71ACEF7}"/>
              </a:ext>
            </a:extLst>
          </p:cNvPr>
          <p:cNvSpPr txBox="1"/>
          <p:nvPr/>
        </p:nvSpPr>
        <p:spPr>
          <a:xfrm>
            <a:off x="609600" y="990600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ListBox</a:t>
            </a:r>
            <a:r>
              <a:rPr lang="en-US" b="1" u="sng" dirty="0">
                <a:solidFill>
                  <a:srgbClr val="FF0000"/>
                </a:solidFill>
              </a:rPr>
              <a:t> Example: Design Page </a:t>
            </a:r>
            <a:r>
              <a:rPr lang="en-US" b="1" u="sng" dirty="0" err="1">
                <a:solidFill>
                  <a:srgbClr val="FF0000"/>
                </a:solidFill>
              </a:rPr>
              <a:t>OutPut</a:t>
            </a:r>
            <a:r>
              <a:rPr lang="en-US" b="1" u="sng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0857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3B49E-67FF-4E09-AEB8-55FC222814AD}"/>
              </a:ext>
            </a:extLst>
          </p:cNvPr>
          <p:cNvSpPr/>
          <p:nvPr/>
        </p:nvSpPr>
        <p:spPr>
          <a:xfrm>
            <a:off x="914400" y="1295400"/>
            <a:ext cx="701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Button1.Click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TextBox1.Text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ListBox2.Items.Add(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Button2_Click(sender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Button2.Click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ListBox2.Items.Add(ListBox1.SelectedItem)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2017F-A276-4F90-BB05-DB141BF71AD2}"/>
              </a:ext>
            </a:extLst>
          </p:cNvPr>
          <p:cNvSpPr txBox="1"/>
          <p:nvPr/>
        </p:nvSpPr>
        <p:spPr>
          <a:xfrm>
            <a:off x="1143000" y="914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Coding :</a:t>
            </a:r>
          </a:p>
        </p:txBody>
      </p:sp>
    </p:spTree>
    <p:extLst>
      <p:ext uri="{BB962C8B-B14F-4D97-AF65-F5344CB8AC3E}">
        <p14:creationId xmlns:p14="http://schemas.microsoft.com/office/powerpoint/2010/main" val="328298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446DBA-B279-4560-AF34-AFC09E21D369}"/>
              </a:ext>
            </a:extLst>
          </p:cNvPr>
          <p:cNvSpPr/>
          <p:nvPr/>
        </p:nvSpPr>
        <p:spPr>
          <a:xfrm>
            <a:off x="838200" y="1028343"/>
            <a:ext cx="7772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Button3_Click(sender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Button3.Click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ListBox1.Items.Add(ListBox2.SelectedItem)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Button4_Click(sender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Button4.Click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7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6F8CB0-EDC8-4810-B4EB-2605A4DD4D50}"/>
              </a:ext>
            </a:extLst>
          </p:cNvPr>
          <p:cNvSpPr/>
          <p:nvPr/>
        </p:nvSpPr>
        <p:spPr>
          <a:xfrm>
            <a:off x="609600" y="1305342"/>
            <a:ext cx="6248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Button5_Click(sender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Button5.Click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Color.Blue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Button6_Click(sender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Handles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Button6.Click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.BackColor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Color.Yellow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Sub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0F7DFA-1E53-4263-958B-C4DC929D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8332"/>
            <a:ext cx="9144000" cy="4141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844A20-D552-4A69-A751-8A5E426E0E05}"/>
              </a:ext>
            </a:extLst>
          </p:cNvPr>
          <p:cNvSpPr txBox="1"/>
          <p:nvPr/>
        </p:nvSpPr>
        <p:spPr>
          <a:xfrm>
            <a:off x="685800" y="9144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Output </a:t>
            </a:r>
            <a:r>
              <a:rPr lang="en-US" b="1" u="sng" dirty="0" err="1">
                <a:solidFill>
                  <a:srgbClr val="FF0000"/>
                </a:solidFill>
              </a:rPr>
              <a:t>ListBox</a:t>
            </a:r>
            <a:r>
              <a:rPr lang="en-US" b="1" u="sng" dirty="0">
                <a:solidFill>
                  <a:srgbClr val="FF0000"/>
                </a:solidFill>
              </a:rPr>
              <a:t> Operations: </a:t>
            </a:r>
          </a:p>
        </p:txBody>
      </p:sp>
    </p:spTree>
    <p:extLst>
      <p:ext uri="{BB962C8B-B14F-4D97-AF65-F5344CB8AC3E}">
        <p14:creationId xmlns:p14="http://schemas.microsoft.com/office/powerpoint/2010/main" val="367805505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51005155-Business-Planning-Process-ppt-nw</Template>
  <TotalTime>4128</TotalTime>
  <Words>491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Berlin Sans FB</vt:lpstr>
      <vt:lpstr>Calibri</vt:lpstr>
      <vt:lpstr>Consolas</vt:lpstr>
      <vt:lpstr>Tahoma</vt:lpstr>
      <vt:lpstr>Times New Roman</vt:lpstr>
      <vt:lpstr>Wingdings</vt:lpstr>
      <vt:lpstr>Watermark</vt:lpstr>
      <vt:lpstr>Office Theme</vt:lpstr>
      <vt:lpstr>Window Form Controls: textbox, label, button, combobox, Listbox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Accreditation Process in India</dc:title>
  <dc:creator>----------</dc:creator>
  <cp:lastModifiedBy>rockstar</cp:lastModifiedBy>
  <cp:revision>588</cp:revision>
  <dcterms:created xsi:type="dcterms:W3CDTF">2012-02-29T16:23:18Z</dcterms:created>
  <dcterms:modified xsi:type="dcterms:W3CDTF">2021-12-29T08:39:21Z</dcterms:modified>
</cp:coreProperties>
</file>