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handoutMasterIdLst>
    <p:handoutMasterId r:id="rId13"/>
  </p:handoutMasterIdLst>
  <p:sldIdLst>
    <p:sldId id="269" r:id="rId2"/>
    <p:sldId id="395" r:id="rId3"/>
    <p:sldId id="397" r:id="rId4"/>
    <p:sldId id="366" r:id="rId5"/>
    <p:sldId id="392" r:id="rId6"/>
    <p:sldId id="393" r:id="rId7"/>
    <p:sldId id="394" r:id="rId8"/>
    <p:sldId id="396" r:id="rId9"/>
    <p:sldId id="391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CAP202</a:t>
            </a:r>
            <a:br>
              <a:rPr lang="en-US" dirty="0"/>
            </a:br>
            <a:r>
              <a:rPr lang="en-US" dirty="0"/>
              <a:t>OBJECT ORIENTED PROGRAMMING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Unit3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46BF-4425-4B22-88D6-22A5FC4F1FCD}"/>
              </a:ext>
            </a:extLst>
          </p:cNvPr>
          <p:cNvSpPr txBox="1"/>
          <p:nvPr/>
        </p:nvSpPr>
        <p:spPr>
          <a:xfrm>
            <a:off x="2563813" y="44196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Unit-1 End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4243-DAF6-4B12-8745-CDBA0FB0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latin typeface="Verdana" panose="020B0604030504040204" pitchFamily="34" charset="0"/>
              </a:rPr>
              <a:t>Nesting of member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8060-16AB-4624-9D9C-DB37367D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member function can call another member function of the same class directly without using the dot operator. This is called as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nesting of member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functions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8678-BFE2-4342-A820-930FF5C7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2609-8889-4FDC-A154-C73076A1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for find out employee name who is getting highest salary in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336343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F701-9680-448D-A121-725AF464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achieve encapsulation features in C++?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private data members in a class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public set and get accessors functions  which can be used to access these private data members.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Why Encapsulation?</a:t>
            </a:r>
          </a:p>
          <a:p>
            <a:pPr marL="0" indent="0">
              <a:buNone/>
            </a:pPr>
            <a:r>
              <a:rPr lang="en-US" dirty="0"/>
              <a:t>Increased security of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6F6C-D31C-4550-857E-3DC12A8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EA01-7192-4475-B1F7-B7DB4E42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using make data member as a private and get and set accessor function as a public.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is class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registrationNumber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private data member of this class and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getRegNo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and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setRegNo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is accessor function for this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8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BCE57-3B3D-4948-9932-3FBEDD3A6F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33051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D0DE-0C32-4678-B6A3-B6481A800391}"/>
              </a:ext>
            </a:extLst>
          </p:cNvPr>
          <p:cNvSpPr txBox="1"/>
          <p:nvPr/>
        </p:nvSpPr>
        <p:spPr>
          <a:xfrm>
            <a:off x="1295400" y="533400"/>
            <a:ext cx="557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Diagram:-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9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03D5-122D-4724-AAC1-27692770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student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registrationNumber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void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setRegNo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regno)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registrationNumber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=regno;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getRegNo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registrationNumber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15FD-C0AA-4DE9-8C8F-89DEEA7D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7847-BE8E-4D82-B9BF-476D3FF0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9092-A8C0-4563-A059-0B24BE27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Select correct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5799-196B-446F-A9E9-6559E9735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class Employee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	private: int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char </a:t>
            </a:r>
            <a:r>
              <a:rPr lang="en-US" sz="2000" dirty="0" err="1"/>
              <a:t>employeeName</a:t>
            </a:r>
            <a:r>
              <a:rPr lang="en-US" sz="2000" dirty="0"/>
              <a:t>[20];</a:t>
            </a:r>
          </a:p>
          <a:p>
            <a:pPr marL="0" indent="0">
              <a:buNone/>
            </a:pPr>
            <a:r>
              <a:rPr lang="en-US" sz="2000" dirty="0"/>
              <a:t>	public: 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getDetails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employeeId</a:t>
            </a:r>
            <a:r>
              <a:rPr lang="en-US" sz="2000" dirty="0"/>
              <a:t>=1234</a:t>
            </a:r>
          </a:p>
          <a:p>
            <a:pPr marL="0" indent="0">
              <a:buNone/>
            </a:pPr>
            <a:r>
              <a:rPr lang="en-US" sz="2000" dirty="0"/>
              <a:t>    		</a:t>
            </a:r>
            <a:r>
              <a:rPr lang="en-US" sz="2000" dirty="0" err="1"/>
              <a:t>cout</a:t>
            </a:r>
            <a:r>
              <a:rPr lang="en-US" sz="2000" dirty="0"/>
              <a:t>&lt;&lt;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} </a:t>
            </a:r>
          </a:p>
          <a:p>
            <a:pPr marL="0" indent="0">
              <a:buNone/>
            </a:pPr>
            <a:r>
              <a:rPr lang="en-US" sz="2000" dirty="0"/>
              <a:t>}; </a:t>
            </a:r>
          </a:p>
          <a:p>
            <a:pPr marL="0" indent="0">
              <a:buNone/>
            </a:pPr>
            <a:r>
              <a:rPr lang="en-US" sz="2000" dirty="0"/>
              <a:t>int main()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Employee e1; </a:t>
            </a:r>
          </a:p>
          <a:p>
            <a:pPr marL="0" indent="0">
              <a:buNone/>
            </a:pPr>
            <a:r>
              <a:rPr lang="en-US" sz="2000" dirty="0"/>
              <a:t>e1. </a:t>
            </a:r>
            <a:r>
              <a:rPr lang="en-US" sz="2000" dirty="0" err="1"/>
              <a:t>getDetails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A371F-E28C-4A9A-8C32-AE8037E81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1234</a:t>
            </a:r>
          </a:p>
          <a:p>
            <a:pPr marL="514350" indent="-514350">
              <a:buAutoNum type="alphaUcPeriod"/>
            </a:pPr>
            <a:r>
              <a:rPr lang="en-US" dirty="0"/>
              <a:t>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</a:t>
            </a:r>
          </a:p>
        </p:txBody>
      </p:sp>
    </p:spTree>
    <p:extLst>
      <p:ext uri="{BB962C8B-B14F-4D97-AF65-F5344CB8AC3E}">
        <p14:creationId xmlns:p14="http://schemas.microsoft.com/office/powerpoint/2010/main" val="3031710591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6159</TotalTime>
  <Words>254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Courier New</vt:lpstr>
      <vt:lpstr>Segoe UI</vt:lpstr>
      <vt:lpstr>Tahoma</vt:lpstr>
      <vt:lpstr>Times New Roman</vt:lpstr>
      <vt:lpstr>Verdana</vt:lpstr>
      <vt:lpstr>Wingdings</vt:lpstr>
      <vt:lpstr>Lpu theme final with copyright(S)</vt:lpstr>
      <vt:lpstr>CAP202 OBJECT ORIENTED PROGRAMMING  </vt:lpstr>
      <vt:lpstr> Nesting of member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correct option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280</cp:revision>
  <dcterms:created xsi:type="dcterms:W3CDTF">2014-05-25T11:13:57Z</dcterms:created>
  <dcterms:modified xsi:type="dcterms:W3CDTF">2021-02-25T08:30:11Z</dcterms:modified>
</cp:coreProperties>
</file>