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"/>
  </p:notesMasterIdLst>
  <p:sldIdLst>
    <p:sldId id="257" r:id="rId2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2945F-DC8E-5A44-9A85-677A537FA76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6B24-77F7-6C46-884B-86482C4C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7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66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9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45857"/>
            <a:ext cx="7923848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Embracing Failure: A Path to Growth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12806096" cy="1841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Failure is an inevitable part of life, a universal experience that everyone encounters. Rather than a setback, it serves as a crucial opportunity for self-reflection, learning, and personal improvement. Each misstep provides valuable insights, guiding us toward better strategies and stronger foundations for future endeavors.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shalinikumari21211@gmail.com</cp:lastModifiedBy>
  <cp:revision>4</cp:revision>
  <dcterms:created xsi:type="dcterms:W3CDTF">2025-08-26T14:38:17Z</dcterms:created>
  <dcterms:modified xsi:type="dcterms:W3CDTF">2025-08-27T09:07:36Z</dcterms:modified>
</cp:coreProperties>
</file>