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812" r:id="rId2"/>
  </p:sldMasterIdLst>
  <p:notesMasterIdLst>
    <p:notesMasterId r:id="rId11"/>
  </p:notesMasterIdLst>
  <p:handoutMasterIdLst>
    <p:handoutMasterId r:id="rId12"/>
  </p:handoutMasterIdLst>
  <p:sldIdLst>
    <p:sldId id="406" r:id="rId3"/>
    <p:sldId id="503" r:id="rId4"/>
    <p:sldId id="506" r:id="rId5"/>
    <p:sldId id="500" r:id="rId6"/>
    <p:sldId id="502" r:id="rId7"/>
    <p:sldId id="504" r:id="rId8"/>
    <p:sldId id="505" r:id="rId9"/>
    <p:sldId id="35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CE60-AF0E-4028-8AA2-80E657B5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9194B-2EDD-4A24-B7F1-04386DC2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0730C-610B-4276-8270-D11E4AA3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040B9-E56E-42B0-B455-15D9AF1AE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C72E7-AB14-48DB-A951-4B86BA1D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CC619-B71C-41D8-88EA-9AAA9AC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72812-1090-4761-AFBD-053EA437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9FE6A-94D1-4C35-B54D-9374A79E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1ECB-DF77-4B41-A0AF-39B84F0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6D1A1-805B-4802-8E68-BA7CBEC2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A0E60-DC10-4401-823D-A56D2B07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0BC1-9956-4025-8E08-732C10FF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8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177AA-D56B-4394-9295-D9D87137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220A-9A88-4F6B-BC4F-EAD2EF3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D9F1-E48B-482D-BECB-ECE58A25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4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2AE6-2913-46C7-A15E-7C7E6DA0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7BF3-0A2B-4076-857E-6A7320BF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30BA1-C4AA-4DB1-B874-EBA5C2FB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D1EED-B4B9-4F02-85E5-BAFB92DA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C6A19-5A5F-49EF-A6CD-3536BA22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49CE-13DE-40B5-9CC7-67ED72DE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5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A68-35C4-48FC-8546-C89E8022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27AB2-1952-4589-B922-F1A29C1CE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07EF7-951F-4BFD-93CD-BEF6A4E5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61263-E8CD-4BC0-AE40-7728CA5D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3441B-8298-4710-8A62-2686B8E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5E09B-4172-4140-ADFD-43A90FFA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4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2592-A9C7-4BF3-9DC6-6DD5E0EF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F5B91-2B4B-469D-8FBC-D6255828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104B-7676-4D56-BA52-36A70CEF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2A97-FB7F-4E82-AC7D-51F6EDCE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B158-37DC-411A-80EA-C8A1975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0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B7291-E5F7-49D2-A2E9-A0DD708EA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BD0A4-EEDC-43E8-86A6-DF758100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CB88-BC5B-4ACA-B2CE-05177AB1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B621-0EDA-4CC5-863A-A627D3FE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B3F3-ABDC-4CA2-8E92-028BFF77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A3FF-DAE6-419B-B899-BD6836F0D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E8393-E86F-4ED5-9957-259AB03D0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6CD-F9FE-4ADD-BA7D-42807E31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07C0-24CA-442A-9879-B331E74E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78FE-EF4D-4D71-8C5A-C906E475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6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D303-914B-490A-B1AF-E4EBBBDE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5A0F-5E43-4877-951F-2CB33394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C8AD-A7D3-4D24-A88A-C1F09285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F9FD-7B62-4640-AEDB-D1E13DFE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A79E-B493-4D33-AACF-EB826EB4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3F32A5-EA4B-4861-86CB-89B6E7B63B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64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2B05-DE61-43D1-B2D6-21C5A256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E017E-F266-4E19-B138-A8F3ED75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D79A-4941-442C-93C9-4BC762ED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6528-DD53-4176-BD1E-E03E0DAC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9DB1-7710-4AAF-9E6D-31F5A958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B172-1D2D-4955-81B1-C33ED437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557B-91C1-47F2-BE29-1D056D3C7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8B407-A7F4-4BE3-8251-E3E47CAB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E37AB-A1AC-4BD3-9F68-A121AEED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9A3F7-5E2B-4C50-B679-CD258470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6FDB3-145B-4A29-A271-8BE9F12A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AB075A-E43C-42C6-AA44-590EE2A039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3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F995B-8B59-4274-9DB2-F05A8E63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4C93B-1117-4206-AA2B-EE7BF070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B179-FC76-49F7-8CC0-1670EBD26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F3E5-F026-4BF6-96AF-FA07E4BBF93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45DC-1C6E-4B8E-9BA4-724BAE2F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81ED-FA16-4A00-8D3A-F7BB4D42F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9B01-DCD8-40BD-A458-C386023F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944-52D3-4CAA-AD0E-6801F1D59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50" y="3733800"/>
            <a:ext cx="8399463" cy="7254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CAP950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  <a:t>OPEN SOURCE TECHNOLIGIES</a:t>
            </a:r>
            <a:r>
              <a:rPr lang="en-US" sz="6000" dirty="0">
                <a:latin typeface="+mn-lt"/>
              </a:rPr>
              <a:t> </a:t>
            </a:r>
            <a:br>
              <a:rPr lang="en-US" dirty="0"/>
            </a:br>
            <a:r>
              <a:rPr lang="en-US" dirty="0"/>
              <a:t>(PHP)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27651" name="Object 117">
            <a:extLst>
              <a:ext uri="{FF2B5EF4-FFF2-40B4-BE49-F238E27FC236}">
                <a16:creationId xmlns:a16="http://schemas.microsoft.com/office/drawing/2014/main" id="{D8A64ECF-2586-4313-92C8-93A7B35D7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7651" name="Object 117">
                        <a:extLst>
                          <a:ext uri="{FF2B5EF4-FFF2-40B4-BE49-F238E27FC236}">
                            <a16:creationId xmlns:a16="http://schemas.microsoft.com/office/drawing/2014/main" id="{D8A64ECF-2586-4313-92C8-93A7B35D7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447113-7A59-4091-95F4-BC6EF639F670}"/>
              </a:ext>
            </a:extLst>
          </p:cNvPr>
          <p:cNvCxnSpPr/>
          <p:nvPr/>
        </p:nvCxnSpPr>
        <p:spPr>
          <a:xfrm>
            <a:off x="762000" y="5105400"/>
            <a:ext cx="77962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1371-D3E0-497F-9B52-A4F83210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array_push</a:t>
            </a:r>
            <a:r>
              <a:rPr lang="en-US" sz="3600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B890-6F0D-49EF-9659-C97695A9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$skillset= array('</a:t>
            </a:r>
            <a:r>
              <a:rPr lang="en-US" sz="2800" dirty="0" err="1"/>
              <a:t>JavaScript','Python','C</a:t>
            </a:r>
            <a:r>
              <a:rPr lang="en-US" sz="2800" dirty="0"/>
              <a:t>++');</a:t>
            </a:r>
          </a:p>
          <a:p>
            <a:pPr marL="0" indent="0">
              <a:buNone/>
            </a:pPr>
            <a:r>
              <a:rPr lang="en-US" sz="2800" dirty="0"/>
              <a:t> $</a:t>
            </a:r>
            <a:r>
              <a:rPr lang="en-US" sz="2800" dirty="0" err="1"/>
              <a:t>new_array</a:t>
            </a:r>
            <a:r>
              <a:rPr lang="en-US" sz="2800" dirty="0"/>
              <a:t> = </a:t>
            </a:r>
            <a:r>
              <a:rPr lang="en-US" sz="2800" dirty="0" err="1"/>
              <a:t>array_push</a:t>
            </a:r>
            <a:r>
              <a:rPr lang="en-US" sz="2800" dirty="0"/>
              <a:t>($skillset, 'PHP', 'HTML', 'CSS');</a:t>
            </a:r>
          </a:p>
        </p:txBody>
      </p:sp>
    </p:spTree>
    <p:extLst>
      <p:ext uri="{BB962C8B-B14F-4D97-AF65-F5344CB8AC3E}">
        <p14:creationId xmlns:p14="http://schemas.microsoft.com/office/powerpoint/2010/main" val="354918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0025-125F-471B-93CA-E24473CC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C39A-93F4-4713-8352-76E55135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1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7918-61C2-44EB-A76D-31578CD9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array_splice</a:t>
            </a:r>
            <a:r>
              <a:rPr lang="en-US" b="1" dirty="0"/>
              <a:t>() Function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C2D5-1E68-4F5F-A2D7-0A84C9EB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dirty="0" err="1"/>
              <a:t>array_splice</a:t>
            </a:r>
            <a:r>
              <a:rPr lang="en-US" sz="2800" dirty="0"/>
              <a:t>() function removes selected elements from an array and replaces it with new elements.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Syntax</a:t>
            </a:r>
          </a:p>
          <a:p>
            <a:pPr marL="0" indent="0">
              <a:buNone/>
            </a:pPr>
            <a:r>
              <a:rPr lang="en-US" sz="2800" dirty="0" err="1"/>
              <a:t>array_splice</a:t>
            </a:r>
            <a:r>
              <a:rPr lang="en-US" sz="2800" dirty="0"/>
              <a:t>(</a:t>
            </a:r>
            <a:r>
              <a:rPr lang="en-US" sz="2800" i="1" dirty="0"/>
              <a:t>array, start, length, array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If the function does not remove any elements (length=0), the replaced array will be inserted from the position of the start parameter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988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DCC1-F97B-4C62-B068-B2F1CE0F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A12E-480C-4C42-B183-F365B06D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$</a:t>
            </a:r>
            <a:r>
              <a:rPr lang="en-US" sz="2800" dirty="0" err="1"/>
              <a:t>original_array</a:t>
            </a:r>
            <a:r>
              <a:rPr lang="en-US" sz="2800" dirty="0"/>
              <a:t> = array( '1', '2', '3', '4', '5' );</a:t>
            </a:r>
          </a:p>
          <a:p>
            <a:pPr marL="0" indent="0">
              <a:buNone/>
            </a:pPr>
            <a:r>
              <a:rPr lang="en-US" sz="2800" dirty="0"/>
              <a:t>$position = 2;</a:t>
            </a:r>
          </a:p>
          <a:p>
            <a:pPr marL="0" indent="0">
              <a:buNone/>
            </a:pPr>
            <a:r>
              <a:rPr lang="en-US" sz="2800" dirty="0"/>
              <a:t>$</a:t>
            </a:r>
            <a:r>
              <a:rPr lang="en-US" sz="2800" dirty="0" err="1"/>
              <a:t>inserted_value</a:t>
            </a:r>
            <a:r>
              <a:rPr lang="en-US" sz="2800" dirty="0"/>
              <a:t>=11;</a:t>
            </a:r>
          </a:p>
          <a:p>
            <a:pPr marL="0" indent="0">
              <a:buNone/>
            </a:pPr>
            <a:r>
              <a:rPr lang="en-US" sz="2800" dirty="0" err="1"/>
              <a:t>array_splice</a:t>
            </a:r>
            <a:r>
              <a:rPr lang="en-US" sz="2800" dirty="0"/>
              <a:t>( $</a:t>
            </a:r>
            <a:r>
              <a:rPr lang="en-US" sz="2800" dirty="0" err="1"/>
              <a:t>original_array</a:t>
            </a:r>
            <a:r>
              <a:rPr lang="en-US" sz="2800" dirty="0"/>
              <a:t>, $position, 0, $</a:t>
            </a:r>
            <a:r>
              <a:rPr lang="en-US" sz="2800" dirty="0" err="1"/>
              <a:t>inserted_value</a:t>
            </a:r>
            <a:r>
              <a:rPr lang="en-US" sz="2800" dirty="0"/>
              <a:t> 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output: </a:t>
            </a:r>
          </a:p>
          <a:p>
            <a:pPr marL="0" indent="0">
              <a:buNone/>
            </a:pPr>
            <a:r>
              <a:rPr lang="en-US" sz="2800" dirty="0"/>
              <a:t>1 2 11 3 4 5 </a:t>
            </a:r>
          </a:p>
        </p:txBody>
      </p:sp>
    </p:spTree>
    <p:extLst>
      <p:ext uri="{BB962C8B-B14F-4D97-AF65-F5344CB8AC3E}">
        <p14:creationId xmlns:p14="http://schemas.microsoft.com/office/powerpoint/2010/main" val="367839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E42A-38DC-4F36-B161-EBE2C28E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3EA51-DF17-43C6-AC0F-9EC2BF38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A305-8869-4DD8-B1E1-0EB1CB6D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2336-8BE6-4119-B8F3-7E66C287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7622</TotalTime>
  <Words>175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Broadway</vt:lpstr>
      <vt:lpstr>Calibri</vt:lpstr>
      <vt:lpstr>Calibri Light</vt:lpstr>
      <vt:lpstr>Courier New</vt:lpstr>
      <vt:lpstr>Lpu theme final with copyright(S)</vt:lpstr>
      <vt:lpstr>Office Theme</vt:lpstr>
      <vt:lpstr>    CAP950 OPEN SOURCE TECHNOLIGIES  (PHP)</vt:lpstr>
      <vt:lpstr>array_push()</vt:lpstr>
      <vt:lpstr>PowerPoint Presentation</vt:lpstr>
      <vt:lpstr>  array_splice() Function  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rockstar</cp:lastModifiedBy>
  <cp:revision>449</cp:revision>
  <dcterms:created xsi:type="dcterms:W3CDTF">2014-05-25T11:13:57Z</dcterms:created>
  <dcterms:modified xsi:type="dcterms:W3CDTF">2021-10-01T09:27:00Z</dcterms:modified>
</cp:coreProperties>
</file>