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12"/>
  </p:notesMasterIdLst>
  <p:handoutMasterIdLst>
    <p:handoutMasterId r:id="rId13"/>
  </p:handoutMasterIdLst>
  <p:sldIdLst>
    <p:sldId id="406" r:id="rId3"/>
    <p:sldId id="407" r:id="rId4"/>
    <p:sldId id="408" r:id="rId5"/>
    <p:sldId id="409" r:id="rId6"/>
    <p:sldId id="413" r:id="rId7"/>
    <p:sldId id="410" r:id="rId8"/>
    <p:sldId id="411" r:id="rId9"/>
    <p:sldId id="412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BF5-BC9B-42CA-96D2-7A1DCC8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8748-DF66-4B89-B62A-CDBE5782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connection</a:t>
            </a:r>
          </a:p>
          <a:p>
            <a:r>
              <a:rPr lang="en-US" dirty="0"/>
              <a:t>Do database operation </a:t>
            </a:r>
          </a:p>
          <a:p>
            <a:r>
              <a:rPr lang="en-US" dirty="0"/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21787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32C-393D-4BE3-83B8-E341CF8B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335C-C5B7-48BE-A4F5-C6947A9C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$username='root';</a:t>
            </a:r>
          </a:p>
          <a:p>
            <a:pPr marL="0" indent="0">
              <a:buNone/>
            </a:pPr>
            <a:r>
              <a:rPr lang="en-US" dirty="0"/>
              <a:t>$password='';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dbname</a:t>
            </a:r>
            <a:r>
              <a:rPr lang="en-US" dirty="0"/>
              <a:t>='</a:t>
            </a:r>
            <a:r>
              <a:rPr lang="en-US" dirty="0" err="1"/>
              <a:t>kumardb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$conn=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,$username,$password,$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if(!$conn){</a:t>
            </a:r>
          </a:p>
          <a:p>
            <a:pPr marL="0" indent="0">
              <a:buNone/>
            </a:pPr>
            <a:r>
              <a:rPr lang="en-US" dirty="0"/>
              <a:t> die('Could not Connect My </a:t>
            </a:r>
            <a:r>
              <a:rPr lang="en-US" dirty="0" err="1"/>
              <a:t>Sql</a:t>
            </a:r>
            <a:r>
              <a:rPr lang="en-US" dirty="0"/>
              <a:t>:' .</a:t>
            </a:r>
            <a:r>
              <a:rPr lang="en-US" dirty="0" err="1"/>
              <a:t>mysql_error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456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2923-5CB4-4DE3-9223-A09D720B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0FEA-F2E7-46BB-92A1-E9E19273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signup(</a:t>
            </a:r>
            <a:r>
              <a:rPr lang="en-US" dirty="0" err="1"/>
              <a:t>firstname,lastname,cityname,emailid</a:t>
            </a:r>
            <a:r>
              <a:rPr lang="en-US" dirty="0"/>
              <a:t>) VALUES ('$</a:t>
            </a:r>
            <a:r>
              <a:rPr lang="en-US" dirty="0" err="1"/>
              <a:t>first_name','$last_name','$city_name','$email</a:t>
            </a:r>
            <a:r>
              <a:rPr lang="en-US" dirty="0"/>
              <a:t>')";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if (</a:t>
            </a:r>
            <a:r>
              <a:rPr lang="en-US" dirty="0" err="1"/>
              <a:t>mysqli_query</a:t>
            </a:r>
            <a:r>
              <a:rPr lang="en-US" dirty="0"/>
              <a:t>($conn,$</a:t>
            </a:r>
            <a:r>
              <a:rPr lang="en-US" dirty="0" err="1"/>
              <a:t>sql</a:t>
            </a:r>
            <a:r>
              <a:rPr lang="en-US" dirty="0"/>
              <a:t> )) </a:t>
            </a:r>
          </a:p>
          <a:p>
            <a:pPr marL="0" indent="0">
              <a:buNone/>
            </a:pPr>
            <a:r>
              <a:rPr lang="en-US" dirty="0"/>
              <a:t>	 {</a:t>
            </a:r>
          </a:p>
          <a:p>
            <a:pPr marL="0" indent="0">
              <a:buNone/>
            </a:pPr>
            <a:r>
              <a:rPr lang="en-US" dirty="0"/>
              <a:t>		echo "New record created successfully !";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 else </a:t>
            </a:r>
          </a:p>
          <a:p>
            <a:pPr marL="0" indent="0">
              <a:buNone/>
            </a:pPr>
            <a:r>
              <a:rPr lang="en-US" dirty="0"/>
              <a:t>	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330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D493-C336-4D98-9D29-FCBE657F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record from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8DC9-2F56-4102-8776-FA0F39B2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mysqli_query</a:t>
            </a:r>
            <a:r>
              <a:rPr lang="en-US" dirty="0"/>
              <a:t>($conn,$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mysqli_num_rows</a:t>
            </a:r>
            <a:r>
              <a:rPr lang="en-US" dirty="0"/>
              <a:t>($</a:t>
            </a:r>
            <a:r>
              <a:rPr lang="en-US" dirty="0" err="1"/>
              <a:t>rs</a:t>
            </a:r>
            <a:r>
              <a:rPr lang="en-US" dirty="0"/>
              <a:t>) &gt; 0)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21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F105-CCB7-492E-A4BB-1E564130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3966-18E8-48CD-9171-9BF76415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mysqli_close</a:t>
            </a:r>
            <a:r>
              <a:rPr lang="en-US" dirty="0"/>
              <a:t>($conn);</a:t>
            </a:r>
          </a:p>
        </p:txBody>
      </p:sp>
    </p:spTree>
    <p:extLst>
      <p:ext uri="{BB962C8B-B14F-4D97-AF65-F5344CB8AC3E}">
        <p14:creationId xmlns:p14="http://schemas.microsoft.com/office/powerpoint/2010/main" val="32216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9118-CF1C-4C9F-A1EF-9651C45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error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F601-4F74-4226-895A-C3969227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mysql_error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598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D99-C0B5-4E60-AA63-8BE2DE68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3330-DB7E-4DAE-84EB-524CF677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10403</TotalTime>
  <Words>203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Broadway</vt:lpstr>
      <vt:lpstr>Calibri</vt:lpstr>
      <vt:lpstr>Calibri Light</vt:lpstr>
      <vt:lpstr>Courier New</vt:lpstr>
      <vt:lpstr>Lpu theme final with copyright(S)</vt:lpstr>
      <vt:lpstr>Office Theme</vt:lpstr>
      <vt:lpstr>    CAP950 OPEN SOURCE TECHNOLIGIES  (PHP)</vt:lpstr>
      <vt:lpstr>Database connectivity in PHP</vt:lpstr>
      <vt:lpstr>Establish connection:</vt:lpstr>
      <vt:lpstr>Database operation</vt:lpstr>
      <vt:lpstr>To find record from a table</vt:lpstr>
      <vt:lpstr>Close connection</vt:lpstr>
      <vt:lpstr>System error message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541</cp:revision>
  <dcterms:created xsi:type="dcterms:W3CDTF">2014-05-25T11:13:57Z</dcterms:created>
  <dcterms:modified xsi:type="dcterms:W3CDTF">2021-12-04T10:31:02Z</dcterms:modified>
</cp:coreProperties>
</file>