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32"/>
  </p:notesMasterIdLst>
  <p:handoutMasterIdLst>
    <p:handoutMasterId r:id="rId33"/>
  </p:handoutMasterIdLst>
  <p:sldIdLst>
    <p:sldId id="406" r:id="rId3"/>
    <p:sldId id="384" r:id="rId4"/>
    <p:sldId id="394" r:id="rId5"/>
    <p:sldId id="395" r:id="rId6"/>
    <p:sldId id="396" r:id="rId7"/>
    <p:sldId id="453" r:id="rId8"/>
    <p:sldId id="397" r:id="rId9"/>
    <p:sldId id="398" r:id="rId10"/>
    <p:sldId id="399" r:id="rId11"/>
    <p:sldId id="400" r:id="rId12"/>
    <p:sldId id="401" r:id="rId13"/>
    <p:sldId id="460" r:id="rId14"/>
    <p:sldId id="461" r:id="rId15"/>
    <p:sldId id="462" r:id="rId16"/>
    <p:sldId id="463" r:id="rId17"/>
    <p:sldId id="464" r:id="rId18"/>
    <p:sldId id="402" r:id="rId19"/>
    <p:sldId id="403" r:id="rId20"/>
    <p:sldId id="404" r:id="rId21"/>
    <p:sldId id="454" r:id="rId22"/>
    <p:sldId id="455" r:id="rId23"/>
    <p:sldId id="456" r:id="rId24"/>
    <p:sldId id="457" r:id="rId25"/>
    <p:sldId id="391" r:id="rId26"/>
    <p:sldId id="393" r:id="rId27"/>
    <p:sldId id="392" r:id="rId28"/>
    <p:sldId id="458" r:id="rId29"/>
    <p:sldId id="459" r:id="rId30"/>
    <p:sldId id="35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data-types#integer" TargetMode="External"/><Relationship Id="rId2" Type="http://schemas.openxmlformats.org/officeDocument/2006/relationships/hyperlink" Target="https://www.javatpoint.com/php-data-types#boolea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php-data-types#string" TargetMode="External"/><Relationship Id="rId4" Type="http://schemas.openxmlformats.org/officeDocument/2006/relationships/hyperlink" Target="https://www.javatpoint.com/php-data-types#floa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hp-operators#String" TargetMode="External"/><Relationship Id="rId3" Type="http://schemas.openxmlformats.org/officeDocument/2006/relationships/hyperlink" Target="https://www.javatpoint.com/php-operators#Assignment" TargetMode="External"/><Relationship Id="rId7" Type="http://schemas.openxmlformats.org/officeDocument/2006/relationships/hyperlink" Target="https://www.javatpoint.com/php-operators#Logical" TargetMode="External"/><Relationship Id="rId12" Type="http://schemas.openxmlformats.org/officeDocument/2006/relationships/hyperlink" Target="https://www.javatpoint.com/php-operators#Error" TargetMode="External"/><Relationship Id="rId2" Type="http://schemas.openxmlformats.org/officeDocument/2006/relationships/hyperlink" Target="https://www.javatpoint.com/php-operators#Arithmetic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hp-operators#Incrementing" TargetMode="External"/><Relationship Id="rId11" Type="http://schemas.openxmlformats.org/officeDocument/2006/relationships/hyperlink" Target="https://www.javatpoint.com/php-operators#Execution" TargetMode="External"/><Relationship Id="rId5" Type="http://schemas.openxmlformats.org/officeDocument/2006/relationships/hyperlink" Target="https://www.javatpoint.com/php-operators#Comparison" TargetMode="External"/><Relationship Id="rId10" Type="http://schemas.openxmlformats.org/officeDocument/2006/relationships/hyperlink" Target="https://www.javatpoint.com/php-operators#Type" TargetMode="External"/><Relationship Id="rId4" Type="http://schemas.openxmlformats.org/officeDocument/2006/relationships/hyperlink" Target="https://www.javatpoint.com/php-operators#Bitwise" TargetMode="External"/><Relationship Id="rId9" Type="http://schemas.openxmlformats.org/officeDocument/2006/relationships/hyperlink" Target="https://www.javatpoint.com/php-operators#Arra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avatpoint.com/php-operators#Logical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Logica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2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137-B6A1-4C2F-9E69-6EDC9B4E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3F9-2C5F-4E56-A6CA-12F2469F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$ and $$ Variables</a:t>
            </a:r>
          </a:p>
          <a:p>
            <a:r>
              <a:rPr lang="en-US" dirty="0"/>
              <a:t>The </a:t>
            </a:r>
            <a:r>
              <a:rPr lang="en-US" b="1" dirty="0"/>
              <a:t>$var</a:t>
            </a:r>
            <a:r>
              <a:rPr lang="en-US" dirty="0"/>
              <a:t> (single dollar) is a normal variable with the name var that stores any value like string, integer, float, etc.</a:t>
            </a:r>
          </a:p>
          <a:p>
            <a:r>
              <a:rPr lang="en-US" dirty="0"/>
              <a:t>The </a:t>
            </a:r>
            <a:r>
              <a:rPr lang="en-US" b="1" dirty="0"/>
              <a:t>$$var</a:t>
            </a:r>
            <a:r>
              <a:rPr lang="en-US" dirty="0"/>
              <a:t> (double dollar) is a reference variable that stores the value of the $variable inside it.</a:t>
            </a:r>
          </a:p>
        </p:txBody>
      </p:sp>
    </p:spTree>
    <p:extLst>
      <p:ext uri="{BB962C8B-B14F-4D97-AF65-F5344CB8AC3E}">
        <p14:creationId xmlns:p14="http://schemas.microsoft.com/office/powerpoint/2010/main" val="23742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B0B5-754B-4590-9160-26B9C8F1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EB57-2070-4C2D-95C2-8245CC65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7800"/>
            <a:ext cx="3886200" cy="4729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  </a:t>
            </a:r>
          </a:p>
          <a:p>
            <a:pPr marL="0" indent="0">
              <a:buNone/>
            </a:pPr>
            <a:r>
              <a:rPr lang="es-ES" dirty="0"/>
              <a:t>$x = "</a:t>
            </a:r>
            <a:r>
              <a:rPr lang="es-ES" dirty="0" err="1"/>
              <a:t>abc</a:t>
            </a:r>
            <a:r>
              <a:rPr lang="es-ES" dirty="0"/>
              <a:t>";  </a:t>
            </a:r>
          </a:p>
          <a:p>
            <a:pPr marL="0" indent="0">
              <a:buNone/>
            </a:pPr>
            <a:r>
              <a:rPr lang="es-ES" dirty="0"/>
              <a:t>$$x = 200;  </a:t>
            </a:r>
          </a:p>
          <a:p>
            <a:pPr marL="0" indent="0">
              <a:buNone/>
            </a:pPr>
            <a:r>
              <a:rPr lang="es-ES" dirty="0"/>
              <a:t>echo $x."&lt;</a:t>
            </a:r>
            <a:r>
              <a:rPr lang="es-ES" dirty="0" err="1"/>
              <a:t>br</a:t>
            </a:r>
            <a:r>
              <a:rPr lang="es-ES" dirty="0"/>
              <a:t>/&gt;";  </a:t>
            </a:r>
          </a:p>
          <a:p>
            <a:pPr marL="0" indent="0">
              <a:buNone/>
            </a:pPr>
            <a:r>
              <a:rPr lang="es-ES" dirty="0"/>
              <a:t>echo $$x."&lt;</a:t>
            </a:r>
            <a:r>
              <a:rPr lang="es-ES" dirty="0" err="1"/>
              <a:t>br</a:t>
            </a:r>
            <a:r>
              <a:rPr lang="es-ES" dirty="0"/>
              <a:t>/&gt;";  </a:t>
            </a:r>
          </a:p>
          <a:p>
            <a:pPr marL="0" indent="0">
              <a:buNone/>
            </a:pPr>
            <a:r>
              <a:rPr lang="es-ES" dirty="0"/>
              <a:t>echo $</a:t>
            </a:r>
            <a:r>
              <a:rPr lang="es-ES" dirty="0" err="1"/>
              <a:t>abc</a:t>
            </a:r>
            <a:r>
              <a:rPr lang="es-ES" dirty="0"/>
              <a:t>;  </a:t>
            </a:r>
          </a:p>
          <a:p>
            <a:pPr marL="0" indent="0">
              <a:buNone/>
            </a:pPr>
            <a:r>
              <a:rPr lang="es-ES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ED67-FFEC-4F7D-AE02-CAD3708E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3886200" cy="526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</a:p>
          <a:p>
            <a:pPr marL="0" indent="0">
              <a:buNone/>
            </a:pPr>
            <a:r>
              <a:rPr lang="en-US" dirty="0" err="1"/>
              <a:t>abc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</a:t>
            </a:r>
          </a:p>
          <a:p>
            <a:pPr marL="0" indent="0">
              <a:buNone/>
            </a:pPr>
            <a:r>
              <a:rPr lang="en-US" dirty="0"/>
              <a:t>200</a:t>
            </a:r>
          </a:p>
          <a:p>
            <a:pPr marL="0" indent="0">
              <a:buNone/>
            </a:pPr>
            <a:r>
              <a:rPr lang="en-US" dirty="0"/>
              <a:t>B.</a:t>
            </a:r>
          </a:p>
          <a:p>
            <a:pPr marL="0" indent="0">
              <a:buNone/>
            </a:pPr>
            <a:r>
              <a:rPr lang="en-US" dirty="0" err="1"/>
              <a:t>abc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</a:t>
            </a:r>
          </a:p>
          <a:p>
            <a:pPr marL="0" indent="0">
              <a:buNone/>
            </a:pPr>
            <a:r>
              <a:rPr lang="en-US" dirty="0" err="1"/>
              <a:t>abc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</a:t>
            </a:r>
          </a:p>
          <a:p>
            <a:pPr marL="0" indent="0">
              <a:buNone/>
            </a:pPr>
            <a:r>
              <a:rPr lang="en-US" dirty="0" err="1"/>
              <a:t>abc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</a:t>
            </a:r>
          </a:p>
          <a:p>
            <a:pPr marL="0" indent="0">
              <a:buNone/>
            </a:pPr>
            <a:r>
              <a:rPr lang="en-US" dirty="0"/>
              <a:t>D. None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0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EF4C7A-B0E1-4E75-9545-9CE194ED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14425"/>
            <a:ext cx="4801423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88C30-7B06-4E4A-ABF9-3648760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28F237-BE85-4B9B-B68D-4C6C696F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has three types of variable scopes:</a:t>
            </a:r>
          </a:p>
          <a:p>
            <a:r>
              <a:rPr lang="en-US" dirty="0"/>
              <a:t>Local variable</a:t>
            </a:r>
          </a:p>
          <a:p>
            <a:r>
              <a:rPr lang="en-US" dirty="0"/>
              <a:t>Global variable</a:t>
            </a:r>
          </a:p>
          <a:p>
            <a:r>
              <a:rPr lang="en-US" dirty="0"/>
              <a:t>Static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50D8-0014-43ED-AEFA-0A3B3029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&lt;?php  </a:t>
            </a:r>
          </a:p>
          <a:p>
            <a:pPr marL="0" indent="0">
              <a:buNone/>
            </a:pPr>
            <a:r>
              <a:rPr lang="en-US" dirty="0"/>
              <a:t>        $x = 5;  //global</a:t>
            </a:r>
          </a:p>
          <a:p>
            <a:pPr marL="0" indent="0">
              <a:buNone/>
            </a:pPr>
            <a:r>
              <a:rPr lang="en-US" dirty="0"/>
              <a:t>        function </a:t>
            </a:r>
            <a:r>
              <a:rPr lang="en-US" dirty="0" err="1"/>
              <a:t>mytest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$x = 7;  //local</a:t>
            </a:r>
          </a:p>
          <a:p>
            <a:pPr marL="0" indent="0">
              <a:buNone/>
            </a:pPr>
            <a:r>
              <a:rPr lang="en-US" dirty="0"/>
              <a:t>	    echo "Local x: " .$x."&lt;</a:t>
            </a:r>
            <a:r>
              <a:rPr lang="en-US" dirty="0" err="1"/>
              <a:t>br</a:t>
            </a:r>
            <a:r>
              <a:rPr lang="en-US" dirty="0"/>
              <a:t>&gt;";  </a:t>
            </a:r>
          </a:p>
          <a:p>
            <a:pPr marL="0" indent="0">
              <a:buNone/>
            </a:pPr>
            <a:r>
              <a:rPr lang="en-US" dirty="0"/>
              <a:t>            echo "Global x: " .$GLOBALS['x'];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mytest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?&gt; </a:t>
            </a:r>
          </a:p>
        </p:txBody>
      </p:sp>
    </p:spTree>
    <p:extLst>
      <p:ext uri="{BB962C8B-B14F-4D97-AF65-F5344CB8AC3E}">
        <p14:creationId xmlns:p14="http://schemas.microsoft.com/office/powerpoint/2010/main" val="120159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7161-E544-4DB0-8AF3-17968E3C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3252-338E-4637-8A4E-ED8C712D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use the static keyword before the variable to define a variable, and this variable is called as </a:t>
            </a:r>
            <a:r>
              <a:rPr lang="en-US" b="1" dirty="0"/>
              <a:t>static variable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Static variables exist only in a local function, but it does not free its memory after the program execution leaves the scope.</a:t>
            </a:r>
          </a:p>
          <a:p>
            <a:pPr algn="just"/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dirty="0"/>
              <a:t>static $</a:t>
            </a:r>
            <a:r>
              <a:rPr lang="en-US" dirty="0" err="1"/>
              <a:t>var_name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5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3AF90-5875-4579-9220-98915D7E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will be output?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D6BD-7BA4-4CCD-B8EA-287728BC1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&lt;?php  </a:t>
            </a:r>
          </a:p>
          <a:p>
            <a:pPr marL="0" indent="0">
              <a:buNone/>
            </a:pPr>
            <a:r>
              <a:rPr lang="en-US" dirty="0"/>
              <a:t>        function </a:t>
            </a:r>
            <a:r>
              <a:rPr lang="en-US" dirty="0" err="1"/>
              <a:t>static_var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static $num1 = 3;       //static variable  </a:t>
            </a:r>
          </a:p>
          <a:p>
            <a:pPr marL="0" indent="0">
              <a:buNone/>
            </a:pPr>
            <a:r>
              <a:rPr lang="en-US" dirty="0"/>
              <a:t>            $num2 = 6;          //local variable  </a:t>
            </a:r>
          </a:p>
          <a:p>
            <a:pPr marL="0" indent="0">
              <a:buNone/>
            </a:pPr>
            <a:r>
              <a:rPr lang="en-US" dirty="0"/>
              <a:t>            $num1++;  </a:t>
            </a:r>
          </a:p>
          <a:p>
            <a:pPr marL="0" indent="0">
              <a:buNone/>
            </a:pPr>
            <a:r>
              <a:rPr lang="en-US" dirty="0"/>
              <a:t>            $num2++;  </a:t>
            </a:r>
          </a:p>
          <a:p>
            <a:pPr marL="0" indent="0">
              <a:buNone/>
            </a:pPr>
            <a:r>
              <a:rPr lang="en-US" dirty="0"/>
              <a:t>            echo "Static: " .$num1 ."&lt;/</a:t>
            </a:r>
            <a:r>
              <a:rPr lang="en-US" dirty="0" err="1"/>
              <a:t>br</a:t>
            </a:r>
            <a:r>
              <a:rPr lang="en-US" dirty="0"/>
              <a:t>&gt;";  </a:t>
            </a:r>
          </a:p>
          <a:p>
            <a:pPr marL="0" indent="0">
              <a:buNone/>
            </a:pPr>
            <a:r>
              <a:rPr lang="en-US" dirty="0"/>
              <a:t>            echo "Non-static: " .$num2 ."&lt;/</a:t>
            </a:r>
            <a:r>
              <a:rPr lang="en-US" dirty="0" err="1"/>
              <a:t>br</a:t>
            </a:r>
            <a:r>
              <a:rPr lang="en-US" dirty="0"/>
              <a:t>&gt;";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static_var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static_var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?&gt;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A293D-6581-4A1B-856F-E1E58E1596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A.</a:t>
            </a:r>
          </a:p>
          <a:p>
            <a:pPr marL="0" indent="0">
              <a:buNone/>
            </a:pPr>
            <a:r>
              <a:rPr lang="it-IT" dirty="0"/>
              <a:t>Static: 4</a:t>
            </a:r>
            <a:br>
              <a:rPr lang="it-IT" dirty="0"/>
            </a:br>
            <a:r>
              <a:rPr lang="it-IT" dirty="0"/>
              <a:t>Non-static: 7</a:t>
            </a:r>
            <a:br>
              <a:rPr lang="it-IT" dirty="0"/>
            </a:br>
            <a:r>
              <a:rPr lang="it-IT" dirty="0"/>
              <a:t>Static: 5</a:t>
            </a:r>
            <a:br>
              <a:rPr lang="it-IT" dirty="0"/>
            </a:br>
            <a:r>
              <a:rPr lang="it-IT" dirty="0"/>
              <a:t>Non-static: 8</a:t>
            </a:r>
          </a:p>
          <a:p>
            <a:pPr marL="0" indent="0">
              <a:buNone/>
            </a:pPr>
            <a:r>
              <a:rPr lang="it-IT" dirty="0"/>
              <a:t>B.</a:t>
            </a:r>
          </a:p>
          <a:p>
            <a:pPr marL="0" indent="0">
              <a:buNone/>
            </a:pPr>
            <a:r>
              <a:rPr lang="it-IT" dirty="0"/>
              <a:t>Static: 4</a:t>
            </a:r>
            <a:br>
              <a:rPr lang="it-IT" dirty="0"/>
            </a:br>
            <a:r>
              <a:rPr lang="it-IT" dirty="0"/>
              <a:t>Non-static: 7</a:t>
            </a:r>
            <a:br>
              <a:rPr lang="it-IT" dirty="0"/>
            </a:br>
            <a:r>
              <a:rPr lang="it-IT" dirty="0"/>
              <a:t>Static: 5</a:t>
            </a:r>
            <a:br>
              <a:rPr lang="it-IT" dirty="0"/>
            </a:br>
            <a:r>
              <a:rPr lang="it-IT" dirty="0"/>
              <a:t>Non-static: 7</a:t>
            </a:r>
          </a:p>
          <a:p>
            <a:pPr marL="0" indent="0">
              <a:buNone/>
            </a:pPr>
            <a:r>
              <a:rPr lang="it-IT" dirty="0"/>
              <a:t>C.</a:t>
            </a:r>
          </a:p>
          <a:p>
            <a:pPr marL="0" indent="0">
              <a:buNone/>
            </a:pPr>
            <a:r>
              <a:rPr lang="it-IT" dirty="0"/>
              <a:t>Static: 4</a:t>
            </a:r>
            <a:br>
              <a:rPr lang="it-IT" dirty="0"/>
            </a:br>
            <a:r>
              <a:rPr lang="it-IT" dirty="0"/>
              <a:t>Non-static: 7</a:t>
            </a:r>
            <a:br>
              <a:rPr lang="it-IT" dirty="0"/>
            </a:br>
            <a:r>
              <a:rPr lang="it-IT" dirty="0"/>
              <a:t>Static: 4</a:t>
            </a:r>
            <a:br>
              <a:rPr lang="it-IT" dirty="0"/>
            </a:br>
            <a:r>
              <a:rPr lang="it-IT" dirty="0"/>
              <a:t>Non-static: 7</a:t>
            </a:r>
          </a:p>
          <a:p>
            <a:pPr marL="0" indent="0">
              <a:buNone/>
            </a:pPr>
            <a:r>
              <a:rPr lang="it-IT" dirty="0"/>
              <a:t>D.</a:t>
            </a:r>
          </a:p>
          <a:p>
            <a:pPr marL="0" indent="0">
              <a:buNone/>
            </a:pPr>
            <a:r>
              <a:rPr lang="it-IT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851-FCE0-4253-902E-2DAA01B2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28F1-2DFB-4085-88AF-1539E242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Data Types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boolean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integer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4"/>
              </a:rPr>
              <a:t>float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5"/>
              </a:rPr>
              <a:t>string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D255-5736-45C3-9A42-35F546A7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PHP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D307-2869-4A9A-8B7C-8A4487BE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860483"/>
            <a:ext cx="4584381" cy="3608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Arithmetic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Assignment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Bitwise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Comparison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Incrementing/Decrementing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Logical Operators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25D05-4A35-4B2B-AD7A-612466E6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9182" y="1860483"/>
            <a:ext cx="3125652" cy="359837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8"/>
              </a:rPr>
              <a:t>String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Array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0"/>
              </a:rPr>
              <a:t>Type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Execution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Error Control Operators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CC88A-D39A-4CE6-99A9-0E35F971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438929" cy="3681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00BA-4EE0-4823-9A0D-55277591AE33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Arithmetic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45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400" dirty="0"/>
            </a:br>
            <a:r>
              <a:rPr lang="en-US" sz="2400" dirty="0"/>
              <a:t>Topics will be covered……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NewRomanPS-BoldMT"/>
              </a:rPr>
              <a:t>Introduction with language basics: 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brief introduction to PHP,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lexical structures in PHP,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data types and variables in PHP,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control flow and loops in PHP,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embedding PHP in web pages</a:t>
            </a:r>
            <a:r>
              <a:rPr lang="en-US" sz="2800" dirty="0"/>
              <a:t> 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8A2B8-E822-4568-B875-07716879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588"/>
            <a:ext cx="8229599" cy="4030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41675-86CF-4961-A925-93E08DDABBE5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Assignment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161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43522-24A6-4373-B146-B828834B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753350" cy="506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E43EF-88F4-49A3-9685-7E3F8626017F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Comparison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13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5B611-2132-4BA2-8E7E-C86DC0E10738}"/>
              </a:ext>
            </a:extLst>
          </p:cNvPr>
          <p:cNvSpPr txBox="1"/>
          <p:nvPr/>
        </p:nvSpPr>
        <p:spPr>
          <a:xfrm>
            <a:off x="609600" y="457200"/>
            <a:ext cx="4579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Logical Operators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EA1B6-AF06-436C-A1CE-F328472A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7696200" cy="3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4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A8CA32-66DD-48D1-AD3A-B7CD255A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26394"/>
            <a:ext cx="8242069" cy="3605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7E835-2406-4070-88B4-64E8F31D151A}"/>
              </a:ext>
            </a:extLst>
          </p:cNvPr>
          <p:cNvSpPr txBox="1"/>
          <p:nvPr/>
        </p:nvSpPr>
        <p:spPr>
          <a:xfrm>
            <a:off x="609600" y="457200"/>
            <a:ext cx="4579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Bitwise Operators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12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B2D-68D5-43FF-A897-9173138A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Read Value from HTML input box using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9DF1-3B5F-40C5-9FD9-7A24FB3D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&lt;form method=“get"&gt;</a:t>
            </a:r>
          </a:p>
          <a:p>
            <a:pPr marL="0" indent="0">
              <a:buNone/>
            </a:pPr>
            <a:r>
              <a:rPr lang="en-US" sz="2400" dirty="0"/>
              <a:t>  &lt;input type="text" name=“</a:t>
            </a:r>
            <a:r>
              <a:rPr lang="en-US" sz="2400" dirty="0" err="1"/>
              <a:t>myname</a:t>
            </a:r>
            <a:r>
              <a:rPr lang="en-US" sz="2400" dirty="0"/>
              <a:t>" class="button"/&gt;</a:t>
            </a:r>
          </a:p>
          <a:p>
            <a:pPr marL="0" indent="0">
              <a:buNone/>
            </a:pPr>
            <a:r>
              <a:rPr lang="en-US" sz="2400" dirty="0"/>
              <a:t>  &lt;input type="submit" name=“</a:t>
            </a:r>
            <a:r>
              <a:rPr lang="en-US" sz="2400" dirty="0" err="1"/>
              <a:t>btnsubmit</a:t>
            </a:r>
            <a:r>
              <a:rPr lang="en-US" sz="2400" dirty="0"/>
              <a:t>" value=“SUBMIT"/&gt;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</a:p>
          <a:p>
            <a:pPr marL="0" indent="0">
              <a:buNone/>
            </a:pPr>
            <a:r>
              <a:rPr lang="en-US" sz="2400" dirty="0"/>
              <a:t>  // php </a:t>
            </a:r>
          </a:p>
          <a:p>
            <a:pPr marL="0" indent="0">
              <a:buNone/>
            </a:pPr>
            <a:r>
              <a:rPr lang="en-US" sz="2400" dirty="0"/>
              <a:t>&lt;?php </a:t>
            </a:r>
          </a:p>
          <a:p>
            <a:pPr marL="0" indent="0">
              <a:buNone/>
            </a:pPr>
            <a:r>
              <a:rPr lang="en-US" sz="2400" dirty="0"/>
              <a:t>    $name = $_GET[' </a:t>
            </a:r>
            <a:r>
              <a:rPr lang="en-US" sz="2400" dirty="0" err="1"/>
              <a:t>myname</a:t>
            </a:r>
            <a:r>
              <a:rPr lang="en-US" sz="2400" dirty="0"/>
              <a:t>'];</a:t>
            </a:r>
          </a:p>
          <a:p>
            <a:pPr marL="0" indent="0">
              <a:buNone/>
            </a:pPr>
            <a:r>
              <a:rPr lang="en-US" sz="2400" dirty="0"/>
              <a:t>    echo $name;</a:t>
            </a:r>
          </a:p>
          <a:p>
            <a:pPr marL="0" indent="0">
              <a:buNone/>
            </a:pP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4429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A41-358B-4686-B593-EE2C124F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33400"/>
            <a:ext cx="78867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Read Value from HTML input box using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FF84-2734-4734-B932-741604045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&lt;title&gt;Take input from user&lt;/title&gt;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method="get"&gt;</a:t>
            </a:r>
          </a:p>
          <a:p>
            <a:pPr marL="0" indent="0">
              <a:buNone/>
            </a:pPr>
            <a:r>
              <a:rPr lang="en-US" dirty="0"/>
              <a:t>  &lt;input type="text" name="name" /&gt;</a:t>
            </a:r>
          </a:p>
          <a:p>
            <a:pPr marL="0" indent="0">
              <a:buNone/>
            </a:pPr>
            <a:r>
              <a:rPr lang="en-US" dirty="0"/>
              <a:t>  &lt;input type="submit" name="</a:t>
            </a:r>
            <a:r>
              <a:rPr lang="en-US" dirty="0" err="1"/>
              <a:t>btnsubmit</a:t>
            </a:r>
            <a:r>
              <a:rPr lang="en-US" dirty="0"/>
              <a:t>" value="SUBMIT"/&gt;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971EF-194E-4F12-9F01-3DCF6F121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&lt;?php  </a:t>
            </a:r>
          </a:p>
          <a:p>
            <a:pPr marL="0" indent="0">
              <a:buNone/>
            </a:pPr>
            <a:r>
              <a:rPr lang="en-US" dirty="0"/>
              <a:t>    	if(empty($_GET["name"]))</a:t>
            </a:r>
          </a:p>
          <a:p>
            <a:pPr marL="0" indent="0">
              <a:buNone/>
            </a:pPr>
            <a:r>
              <a:rPr lang="en-US" dirty="0"/>
              <a:t>    	{</a:t>
            </a:r>
          </a:p>
          <a:p>
            <a:pPr marL="0" indent="0">
              <a:buNone/>
            </a:pPr>
            <a:r>
              <a:rPr lang="en-US" dirty="0"/>
              <a:t>    		echo "Enter your name please";</a:t>
            </a:r>
          </a:p>
          <a:p>
            <a:pPr marL="0" indent="0">
              <a:buNone/>
            </a:pPr>
            <a:r>
              <a:rPr lang="en-US" dirty="0"/>
              <a:t>    	}</a:t>
            </a:r>
          </a:p>
          <a:p>
            <a:pPr marL="0" indent="0">
              <a:buNone/>
            </a:pPr>
            <a:r>
              <a:rPr lang="en-US" dirty="0"/>
              <a:t>    	else{</a:t>
            </a:r>
          </a:p>
          <a:p>
            <a:pPr marL="0" indent="0">
              <a:buNone/>
            </a:pPr>
            <a:r>
              <a:rPr lang="en-US" dirty="0"/>
              <a:t>    $name=$_GET["name"];//receiving name field value in $name variable  </a:t>
            </a:r>
          </a:p>
          <a:p>
            <a:pPr marL="0" indent="0">
              <a:buNone/>
            </a:pPr>
            <a:r>
              <a:rPr lang="en-US" dirty="0"/>
              <a:t>    echo "Welcome, $name";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?&gt; 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426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B2D-68D5-43FF-A897-9173138A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Read Value from HTML input box using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9DF1-3B5F-40C5-9FD9-7A24FB3D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&lt;form method=“post"&gt;</a:t>
            </a:r>
          </a:p>
          <a:p>
            <a:pPr marL="0" indent="0">
              <a:buNone/>
            </a:pPr>
            <a:r>
              <a:rPr lang="en-US" dirty="0"/>
              <a:t>  &lt;input type="text" name=“</a:t>
            </a:r>
            <a:r>
              <a:rPr lang="en-US" dirty="0" err="1"/>
              <a:t>myname</a:t>
            </a:r>
            <a:r>
              <a:rPr lang="en-US" dirty="0"/>
              <a:t>" class="button"/&gt;</a:t>
            </a:r>
          </a:p>
          <a:p>
            <a:pPr marL="0" indent="0">
              <a:buNone/>
            </a:pPr>
            <a:r>
              <a:rPr lang="en-US" dirty="0"/>
              <a:t>  &lt;input type="submit" name=“</a:t>
            </a:r>
            <a:r>
              <a:rPr lang="en-US" dirty="0" err="1"/>
              <a:t>btnsubmit</a:t>
            </a:r>
            <a:r>
              <a:rPr lang="en-US" dirty="0"/>
              <a:t>" value=“SUBMIT"/&gt;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  // php </a:t>
            </a:r>
          </a:p>
          <a:p>
            <a:pPr marL="0" indent="0">
              <a:buNone/>
            </a:pPr>
            <a:r>
              <a:rPr lang="en-US" dirty="0"/>
              <a:t>&lt;?php </a:t>
            </a:r>
          </a:p>
          <a:p>
            <a:pPr marL="0" indent="0">
              <a:buNone/>
            </a:pPr>
            <a:r>
              <a:rPr lang="en-US" dirty="0"/>
              <a:t>    $name = $_POST[' </a:t>
            </a:r>
            <a:r>
              <a:rPr lang="en-US" dirty="0" err="1"/>
              <a:t>myname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    echo $name;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177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6B1-8751-4047-BE8F-F924C08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07E1-0D19-458A-A2AA-E9AD3ED7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 (condition1){    </a:t>
            </a:r>
          </a:p>
          <a:p>
            <a:pPr marL="0" indent="0">
              <a:buNone/>
            </a:pPr>
            <a:r>
              <a:rPr lang="en-US" dirty="0"/>
              <a:t>//code to be executed if condition1 is true    </a:t>
            </a:r>
          </a:p>
          <a:p>
            <a:pPr marL="0" indent="0">
              <a:buNone/>
            </a:pPr>
            <a:r>
              <a:rPr lang="en-US" dirty="0"/>
              <a:t>} elseif (condition2){      </a:t>
            </a:r>
          </a:p>
          <a:p>
            <a:pPr marL="0" indent="0">
              <a:buNone/>
            </a:pPr>
            <a:r>
              <a:rPr lang="en-US" dirty="0"/>
              <a:t>//code to be executed if condition2 is true    </a:t>
            </a:r>
          </a:p>
          <a:p>
            <a:pPr marL="0" indent="0">
              <a:buNone/>
            </a:pPr>
            <a:r>
              <a:rPr lang="en-US" dirty="0"/>
              <a:t>} elseif (condition3){      </a:t>
            </a:r>
          </a:p>
          <a:p>
            <a:pPr marL="0" indent="0">
              <a:buNone/>
            </a:pPr>
            <a:r>
              <a:rPr lang="en-US" dirty="0"/>
              <a:t>//code to be executed if condition3 is true    </a:t>
            </a:r>
          </a:p>
          <a:p>
            <a:pPr marL="0" indent="0">
              <a:buNone/>
            </a:pPr>
            <a:r>
              <a:rPr lang="en-US" dirty="0"/>
              <a:t>....  </a:t>
            </a:r>
          </a:p>
          <a:p>
            <a:pPr marL="0" indent="0">
              <a:buNone/>
            </a:pPr>
            <a:r>
              <a:rPr lang="en-US" dirty="0"/>
              <a:t>}  else{    </a:t>
            </a:r>
          </a:p>
          <a:p>
            <a:pPr marL="0" indent="0">
              <a:buNone/>
            </a:pPr>
            <a:r>
              <a:rPr lang="en-US" dirty="0"/>
              <a:t>//code to be executed if all given conditions are false   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099-0F3D-4DF0-A0F3-C0F8272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9ED5-E89A-479A-BB83-6DD4C003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F0EF-5D4A-43F2-89DA-694D87CD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Print any message on screen using 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3350-3BB7-437F-B913-769F7FD9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echo statement can be used to print the string, multi-line strings, escaping characters, variable, array, etc.</a:t>
            </a:r>
          </a:p>
          <a:p>
            <a:pPr marL="0" indent="0">
              <a:buNone/>
            </a:pPr>
            <a:r>
              <a:rPr lang="en-US" dirty="0"/>
              <a:t>&lt;?php  </a:t>
            </a:r>
          </a:p>
          <a:p>
            <a:pPr marL="0" indent="0">
              <a:buNone/>
            </a:pPr>
            <a:r>
              <a:rPr lang="en-US" dirty="0"/>
              <a:t>echo "Hello World";  </a:t>
            </a:r>
          </a:p>
          <a:p>
            <a:pPr marL="0" indent="0">
              <a:buNone/>
            </a:pPr>
            <a:r>
              <a:rPr lang="en-US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6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77BF-02BD-4599-B4CB-25134333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Print any message on screen using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D179-F71D-4B6F-87B8-4D3C6A09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print always returns an integer value, which is 1.</a:t>
            </a:r>
          </a:p>
          <a:p>
            <a:r>
              <a:rPr lang="en-US" sz="2800" dirty="0"/>
              <a:t>Using print, we cannot pass multiple arguments.</a:t>
            </a:r>
          </a:p>
        </p:txBody>
      </p:sp>
    </p:spTree>
    <p:extLst>
      <p:ext uri="{BB962C8B-B14F-4D97-AF65-F5344CB8AC3E}">
        <p14:creationId xmlns:p14="http://schemas.microsoft.com/office/powerpoint/2010/main" val="24719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B0BC-59D4-4EB9-B7DA-29FC0B4F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600" b="1" dirty="0"/>
              <a:t>Difference between echo and print</a:t>
            </a:r>
          </a:p>
          <a:p>
            <a:pPr marL="0" indent="0">
              <a:buNone/>
            </a:pPr>
            <a:r>
              <a:rPr lang="en-US" b="1" dirty="0"/>
              <a:t>echo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is a statement, which is used to display the output.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can be used with or without parentheses.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does not return any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 can pass multiple strings separated by comma (,) in echo.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is faster than print statement.</a:t>
            </a:r>
          </a:p>
          <a:p>
            <a:pPr marL="0" indent="0">
              <a:buNone/>
            </a:pPr>
            <a:r>
              <a:rPr lang="en-US" sz="2600" b="1" dirty="0"/>
              <a:t>print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is also a statement, used as an alternative to echo at many times to display the output.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can be used with or without parentheses.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always returns an integer value, which is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Using print, we cannot pass multiple arguments.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is slower than echo statement.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CE59-05F5-4F65-A1DA-36FDDE29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sz="2400" dirty="0"/>
              <a:t>What will be output for the following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B4A3-5E99-463A-B5AB-912F1C26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805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&lt;?php  </a:t>
            </a:r>
          </a:p>
          <a:p>
            <a:pPr marL="0" indent="0">
              <a:buNone/>
            </a:pPr>
            <a:r>
              <a:rPr lang="en-US" sz="2800" dirty="0"/>
              <a:t>    $</a:t>
            </a:r>
            <a:r>
              <a:rPr lang="en-US" sz="2800" dirty="0" err="1"/>
              <a:t>firstname</a:t>
            </a:r>
            <a:r>
              <a:rPr lang="en-US" sz="2800" dirty="0"/>
              <a:t>="</a:t>
            </a:r>
            <a:r>
              <a:rPr lang="en-US" sz="2800" dirty="0" err="1"/>
              <a:t>kumar</a:t>
            </a:r>
            <a:r>
              <a:rPr lang="en-US" sz="2800" dirty="0"/>
              <a:t>";</a:t>
            </a:r>
          </a:p>
          <a:p>
            <a:pPr marL="0" indent="0">
              <a:buNone/>
            </a:pPr>
            <a:r>
              <a:rPr lang="en-US" sz="2800" dirty="0"/>
              <a:t>    $</a:t>
            </a:r>
            <a:r>
              <a:rPr lang="en-US" sz="2800" dirty="0" err="1"/>
              <a:t>lastname</a:t>
            </a:r>
            <a:r>
              <a:rPr lang="en-US" sz="2800" dirty="0"/>
              <a:t>="</a:t>
            </a:r>
            <a:r>
              <a:rPr lang="en-US" sz="2800" dirty="0" err="1"/>
              <a:t>vishal</a:t>
            </a:r>
            <a:r>
              <a:rPr lang="en-US" sz="2800" dirty="0"/>
              <a:t>";</a:t>
            </a:r>
          </a:p>
          <a:p>
            <a:pPr marL="0" indent="0">
              <a:buNone/>
            </a:pPr>
            <a:r>
              <a:rPr lang="en-US" sz="2800" dirty="0"/>
              <a:t>    print "My name is:",$</a:t>
            </a:r>
            <a:r>
              <a:rPr lang="en-US" sz="2800" dirty="0" err="1"/>
              <a:t>firstname</a:t>
            </a:r>
            <a:r>
              <a:rPr lang="en-US" sz="2800" dirty="0"/>
              <a:t>,$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?&gt;</a:t>
            </a:r>
          </a:p>
          <a:p>
            <a:pPr marL="514350" indent="-514350">
              <a:buAutoNum type="alphaUcPeriod"/>
            </a:pPr>
            <a:r>
              <a:rPr lang="en-US" sz="2800" dirty="0"/>
              <a:t>My name </a:t>
            </a:r>
            <a:r>
              <a:rPr lang="en-US" sz="2800" dirty="0" err="1"/>
              <a:t>is:kumarvishal</a:t>
            </a:r>
            <a:endParaRPr lang="en-US" sz="2800" dirty="0"/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sz="2800" dirty="0" err="1"/>
              <a:t>kumarvishal</a:t>
            </a:r>
            <a:endParaRPr lang="en-US" sz="2800" dirty="0"/>
          </a:p>
          <a:p>
            <a:pPr marL="514350" indent="-514350">
              <a:buAutoNum type="alphaUcPeriod"/>
            </a:pPr>
            <a:r>
              <a:rPr lang="en-US" sz="2800" dirty="0"/>
              <a:t>Nothing</a:t>
            </a:r>
          </a:p>
          <a:p>
            <a:pPr marL="514350" indent="-514350">
              <a:buAutoNum type="alphaUcPeriod"/>
            </a:pPr>
            <a:r>
              <a:rPr lang="en-US" sz="28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3870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762AC-00B2-42AE-B54F-11DF061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Check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A00C-0038-40C7-AB77-3C66FE8AB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&lt;?php  </a:t>
            </a:r>
          </a:p>
          <a:p>
            <a:pPr marL="0" indent="0">
              <a:buNone/>
            </a:pPr>
            <a:r>
              <a:rPr lang="en-US" sz="2000" dirty="0"/>
              <a:t>    $</a:t>
            </a:r>
            <a:r>
              <a:rPr lang="en-US" sz="2000" dirty="0" err="1"/>
              <a:t>firstname</a:t>
            </a:r>
            <a:r>
              <a:rPr lang="en-US" sz="2000" dirty="0"/>
              <a:t>="</a:t>
            </a:r>
            <a:r>
              <a:rPr lang="en-US" sz="2000" dirty="0" err="1"/>
              <a:t>kumar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/>
              <a:t>    $</a:t>
            </a:r>
            <a:r>
              <a:rPr lang="en-US" sz="2000" dirty="0" err="1"/>
              <a:t>lastname</a:t>
            </a:r>
            <a:r>
              <a:rPr lang="en-US" sz="2000" dirty="0"/>
              <a:t>="</a:t>
            </a:r>
            <a:r>
              <a:rPr lang="en-US" sz="2000" dirty="0" err="1"/>
              <a:t>vishal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/>
              <a:t>    echo "My name is:",$</a:t>
            </a:r>
            <a:r>
              <a:rPr lang="en-US" sz="2000" dirty="0" err="1"/>
              <a:t>firstname</a:t>
            </a:r>
            <a:r>
              <a:rPr lang="en-US" sz="2000" dirty="0"/>
              <a:t>,$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?&gt;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856B-8A75-4D7B-9129-875978F74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&lt;?php  </a:t>
            </a:r>
          </a:p>
          <a:p>
            <a:pPr marL="0" indent="0">
              <a:buNone/>
            </a:pPr>
            <a:r>
              <a:rPr lang="en-US" sz="2000" dirty="0"/>
              <a:t>    $</a:t>
            </a:r>
            <a:r>
              <a:rPr lang="en-US" sz="2000" dirty="0" err="1"/>
              <a:t>firstname</a:t>
            </a:r>
            <a:r>
              <a:rPr lang="en-US" sz="2000" dirty="0"/>
              <a:t>="</a:t>
            </a:r>
            <a:r>
              <a:rPr lang="en-US" sz="2000" dirty="0" err="1"/>
              <a:t>kumar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/>
              <a:t>    $</a:t>
            </a:r>
            <a:r>
              <a:rPr lang="en-US" sz="2000" dirty="0" err="1"/>
              <a:t>lastname</a:t>
            </a:r>
            <a:r>
              <a:rPr lang="en-US" sz="2000" dirty="0"/>
              <a:t>="</a:t>
            </a:r>
            <a:r>
              <a:rPr lang="en-US" sz="2000" dirty="0" err="1"/>
              <a:t>vishal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/>
              <a:t>    print "My name is:",$</a:t>
            </a:r>
            <a:r>
              <a:rPr lang="en-US" sz="2000" dirty="0" err="1"/>
              <a:t>firstname</a:t>
            </a:r>
            <a:r>
              <a:rPr lang="en-US" sz="2000" dirty="0"/>
              <a:t>,$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8C8-FAF1-4E72-A121-EF077E3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D8CA-02B6-4222-8BD9-66CFCD9C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PHP, a variable is declared using a </a:t>
            </a:r>
            <a:r>
              <a:rPr lang="en-US" b="1" dirty="0"/>
              <a:t>$ sign</a:t>
            </a:r>
            <a:r>
              <a:rPr lang="en-US" dirty="0"/>
              <a:t> followed by the variable name.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variableName</a:t>
            </a:r>
            <a:r>
              <a:rPr lang="en-US" dirty="0"/>
              <a:t>=value;  </a:t>
            </a:r>
          </a:p>
          <a:p>
            <a:pPr marL="0" indent="0">
              <a:buNone/>
            </a:pPr>
            <a:r>
              <a:rPr lang="en-US" dirty="0"/>
              <a:t>PHP variables are case-sensitive, so $name and $NAME both are treated as different variable.</a:t>
            </a:r>
          </a:p>
        </p:txBody>
      </p:sp>
    </p:spTree>
    <p:extLst>
      <p:ext uri="{BB962C8B-B14F-4D97-AF65-F5344CB8AC3E}">
        <p14:creationId xmlns:p14="http://schemas.microsoft.com/office/powerpoint/2010/main" val="393025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8656-EB60-42FF-9A5B-645377A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149F-B1C2-476A-9B5D-9549CF9A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  </a:t>
            </a:r>
          </a:p>
          <a:p>
            <a:pPr marL="0" indent="0">
              <a:buNone/>
            </a:pPr>
            <a:r>
              <a:rPr lang="en-US" dirty="0"/>
              <a:t>$str="hello string";  </a:t>
            </a:r>
          </a:p>
          <a:p>
            <a:pPr marL="0" indent="0">
              <a:buNone/>
            </a:pPr>
            <a:r>
              <a:rPr lang="en-US" dirty="0"/>
              <a:t>$x=200;  </a:t>
            </a:r>
          </a:p>
          <a:p>
            <a:pPr marL="0" indent="0">
              <a:buNone/>
            </a:pPr>
            <a:r>
              <a:rPr lang="en-US" dirty="0"/>
              <a:t>$y=44.6;  </a:t>
            </a:r>
          </a:p>
          <a:p>
            <a:pPr marL="0" indent="0">
              <a:buNone/>
            </a:pPr>
            <a:r>
              <a:rPr lang="en-US" dirty="0"/>
              <a:t>echo "string is: $str &lt;</a:t>
            </a:r>
            <a:r>
              <a:rPr lang="en-US" dirty="0" err="1"/>
              <a:t>br</a:t>
            </a:r>
            <a:r>
              <a:rPr lang="en-US" dirty="0"/>
              <a:t>/&gt;";  </a:t>
            </a:r>
          </a:p>
          <a:p>
            <a:pPr marL="0" indent="0">
              <a:buNone/>
            </a:pPr>
            <a:r>
              <a:rPr lang="en-US" dirty="0"/>
              <a:t>echo "integer is: $x &lt;</a:t>
            </a:r>
            <a:r>
              <a:rPr lang="en-US" dirty="0" err="1"/>
              <a:t>br</a:t>
            </a:r>
            <a:r>
              <a:rPr lang="en-US" dirty="0"/>
              <a:t>/&gt;";  </a:t>
            </a:r>
          </a:p>
          <a:p>
            <a:pPr marL="0" indent="0">
              <a:buNone/>
            </a:pPr>
            <a:r>
              <a:rPr lang="en-US" dirty="0"/>
              <a:t>echo "float is: $y &lt;</a:t>
            </a:r>
            <a:r>
              <a:rPr lang="en-US" dirty="0" err="1"/>
              <a:t>br</a:t>
            </a:r>
            <a:r>
              <a:rPr lang="en-US" dirty="0"/>
              <a:t>/&gt;";  </a:t>
            </a:r>
          </a:p>
          <a:p>
            <a:pPr marL="0" indent="0">
              <a:buNone/>
            </a:pPr>
            <a:r>
              <a:rPr lang="en-US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9860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6312</TotalTime>
  <Words>1162</Words>
  <Application>Microsoft Office PowerPoint</Application>
  <PresentationFormat>On-screen Show (4:3)</PresentationFormat>
  <Paragraphs>209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Rounded MT Bold</vt:lpstr>
      <vt:lpstr>Broadway</vt:lpstr>
      <vt:lpstr>Calibri</vt:lpstr>
      <vt:lpstr>Calibri Light</vt:lpstr>
      <vt:lpstr>Courier New</vt:lpstr>
      <vt:lpstr>TimesNewRomanPS-BoldMT</vt:lpstr>
      <vt:lpstr>TimesNewRomanPSMT</vt:lpstr>
      <vt:lpstr>Wingdings</vt:lpstr>
      <vt:lpstr>Lpu theme final with copyright(S)</vt:lpstr>
      <vt:lpstr>Office Theme</vt:lpstr>
      <vt:lpstr> CAP950 OPEN SOURCE TECHNOLIGIES  (PHP)</vt:lpstr>
      <vt:lpstr> Topics will be covered……</vt:lpstr>
      <vt:lpstr>Print any message on screen using echo</vt:lpstr>
      <vt:lpstr>Print any message on screen using print()</vt:lpstr>
      <vt:lpstr>PowerPoint Presentation</vt:lpstr>
      <vt:lpstr>What will be output for the following code?</vt:lpstr>
      <vt:lpstr>Check the difference</vt:lpstr>
      <vt:lpstr>Variable in PHP</vt:lpstr>
      <vt:lpstr>PowerPoint Presentation</vt:lpstr>
      <vt:lpstr>PowerPoint Presentation</vt:lpstr>
      <vt:lpstr>What will be output?</vt:lpstr>
      <vt:lpstr>PowerPoint Presentation</vt:lpstr>
      <vt:lpstr>PowerPoint Presentation</vt:lpstr>
      <vt:lpstr>PowerPoint Presentation</vt:lpstr>
      <vt:lpstr>Static variable</vt:lpstr>
      <vt:lpstr>What will be output?</vt:lpstr>
      <vt:lpstr>PowerPoint Presentation</vt:lpstr>
      <vt:lpstr> PHP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Value from HTML input box using GET</vt:lpstr>
      <vt:lpstr>Read Value from HTML input box using GET</vt:lpstr>
      <vt:lpstr>Read Value from HTML input box using POST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360</cp:revision>
  <dcterms:created xsi:type="dcterms:W3CDTF">2014-05-25T11:13:57Z</dcterms:created>
  <dcterms:modified xsi:type="dcterms:W3CDTF">2021-08-26T08:56:01Z</dcterms:modified>
</cp:coreProperties>
</file>