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35"/>
  </p:notesMasterIdLst>
  <p:handoutMasterIdLst>
    <p:handoutMasterId r:id="rId36"/>
  </p:handoutMasterIdLst>
  <p:sldIdLst>
    <p:sldId id="406" r:id="rId3"/>
    <p:sldId id="403" r:id="rId4"/>
    <p:sldId id="404" r:id="rId5"/>
    <p:sldId id="454" r:id="rId6"/>
    <p:sldId id="457" r:id="rId7"/>
    <p:sldId id="363" r:id="rId8"/>
    <p:sldId id="365" r:id="rId9"/>
    <p:sldId id="366" r:id="rId10"/>
    <p:sldId id="39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97" r:id="rId19"/>
    <p:sldId id="375" r:id="rId20"/>
    <p:sldId id="398" r:id="rId21"/>
    <p:sldId id="455" r:id="rId22"/>
    <p:sldId id="456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35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hp-operators#String" TargetMode="External"/><Relationship Id="rId3" Type="http://schemas.openxmlformats.org/officeDocument/2006/relationships/hyperlink" Target="https://www.javatpoint.com/php-operators#Assignment" TargetMode="External"/><Relationship Id="rId7" Type="http://schemas.openxmlformats.org/officeDocument/2006/relationships/hyperlink" Target="https://www.javatpoint.com/php-operators#Logical" TargetMode="External"/><Relationship Id="rId12" Type="http://schemas.openxmlformats.org/officeDocument/2006/relationships/hyperlink" Target="https://www.javatpoint.com/php-operators#Error" TargetMode="External"/><Relationship Id="rId2" Type="http://schemas.openxmlformats.org/officeDocument/2006/relationships/hyperlink" Target="https://www.javatpoint.com/php-operators#Arithmetic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javatpoint.com/php-operators#Incrementing" TargetMode="External"/><Relationship Id="rId11" Type="http://schemas.openxmlformats.org/officeDocument/2006/relationships/hyperlink" Target="https://www.javatpoint.com/php-operators#Execution" TargetMode="External"/><Relationship Id="rId5" Type="http://schemas.openxmlformats.org/officeDocument/2006/relationships/hyperlink" Target="https://www.javatpoint.com/php-operators#Comparison" TargetMode="External"/><Relationship Id="rId10" Type="http://schemas.openxmlformats.org/officeDocument/2006/relationships/hyperlink" Target="https://www.javatpoint.com/php-operators#Type" TargetMode="External"/><Relationship Id="rId4" Type="http://schemas.openxmlformats.org/officeDocument/2006/relationships/hyperlink" Target="https://www.javatpoint.com/php-operators#Bitwise" TargetMode="External"/><Relationship Id="rId9" Type="http://schemas.openxmlformats.org/officeDocument/2006/relationships/hyperlink" Target="https://www.javatpoint.com/php-operators#Arra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Arithmeti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avatpoint.com/php-operators#Logical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if-else#if-else" TargetMode="External"/><Relationship Id="rId2" Type="http://schemas.openxmlformats.org/officeDocument/2006/relationships/hyperlink" Target="https://www.javatpoint.com/php-if-else#i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vatpoint.com/php-if-else#nested-if" TargetMode="External"/><Relationship Id="rId4" Type="http://schemas.openxmlformats.org/officeDocument/2006/relationships/hyperlink" Target="https://www.javatpoint.com/php-if-else#if-else-i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Arithmeti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Arithmeti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Logic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3733800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(|)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1717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1               1              1            0                1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4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|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11101   (29)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8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What will be output?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$a=10;</a:t>
            </a:r>
          </a:p>
          <a:p>
            <a:pPr marL="0" indent="0">
              <a:buNone/>
            </a:pPr>
            <a:r>
              <a:rPr lang="en-US" sz="3200" dirty="0"/>
              <a:t>$b=15;</a:t>
            </a:r>
          </a:p>
          <a:p>
            <a:pPr marL="0" indent="0">
              <a:buNone/>
            </a:pPr>
            <a:r>
              <a:rPr lang="en-US" sz="3200" dirty="0"/>
              <a:t>echo ($a|$b);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2400" dirty="0"/>
              <a:t>15</a:t>
            </a:r>
          </a:p>
          <a:p>
            <a:pPr marL="514350" indent="-514350">
              <a:buAutoNum type="alphaUcPeriod"/>
            </a:pPr>
            <a:r>
              <a:rPr lang="en-US" sz="2400" dirty="0"/>
              <a:t>20</a:t>
            </a:r>
          </a:p>
          <a:p>
            <a:pPr marL="514350" indent="-514350">
              <a:buAutoNum type="alphaUcPeriod"/>
            </a:pPr>
            <a:r>
              <a:rPr lang="en-US" sz="2400" dirty="0"/>
              <a:t>22</a:t>
            </a:r>
          </a:p>
          <a:p>
            <a:pPr marL="514350" indent="-514350">
              <a:buAutoNum type="alphaUcPeriod"/>
            </a:pPr>
            <a:r>
              <a:rPr lang="en-US" sz="2400" dirty="0"/>
              <a:t>32 </a:t>
            </a:r>
          </a:p>
        </p:txBody>
      </p:sp>
    </p:spTree>
    <p:extLst>
      <p:ext uri="{BB962C8B-B14F-4D97-AF65-F5344CB8AC3E}">
        <p14:creationId xmlns:p14="http://schemas.microsoft.com/office/powerpoint/2010/main" val="74594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(^)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opposite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948"/>
              </p:ext>
            </p:extLst>
          </p:nvPr>
        </p:nvGraphicFramePr>
        <p:xfrm>
          <a:off x="819150" y="2605881"/>
          <a:ext cx="7505700" cy="21717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^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4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1               0              1            0                1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1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^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10101   (21)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Left Shift Operator(&lt;&lt;)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a&lt;&lt;1</a:t>
            </a:r>
          </a:p>
          <a:p>
            <a:pPr marL="0" indent="0">
              <a:buNone/>
            </a:pPr>
            <a:r>
              <a:rPr lang="en-US" dirty="0"/>
              <a:t>1010.0</a:t>
            </a:r>
          </a:p>
          <a:p>
            <a:pPr marL="0" indent="0">
              <a:buNone/>
            </a:pPr>
            <a:r>
              <a:rPr lang="en-US" dirty="0"/>
              <a:t>10100(20)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1010.00</a:t>
            </a:r>
          </a:p>
          <a:p>
            <a:pPr marL="0" indent="0">
              <a:buNone/>
            </a:pPr>
            <a:r>
              <a:rPr lang="en-US" dirty="0"/>
              <a:t>101000(40)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Right Shift Operator(&gt;&gt;)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a&gt;&gt;1</a:t>
            </a:r>
          </a:p>
          <a:p>
            <a:pPr marL="0" indent="0">
              <a:buNone/>
            </a:pPr>
            <a:r>
              <a:rPr lang="en-US" dirty="0"/>
              <a:t>101</a:t>
            </a:r>
            <a:r>
              <a:rPr lang="en-US" dirty="0">
                <a:solidFill>
                  <a:srgbClr val="FF0000"/>
                </a:solidFill>
              </a:rPr>
              <a:t>0.</a:t>
            </a:r>
          </a:p>
          <a:p>
            <a:pPr marL="0" indent="0">
              <a:buNone/>
            </a:pPr>
            <a:r>
              <a:rPr lang="en-US" dirty="0"/>
              <a:t>101(5) Ans.</a:t>
            </a:r>
          </a:p>
          <a:p>
            <a:pPr marL="0" indent="0">
              <a:buNone/>
            </a:pPr>
            <a:r>
              <a:rPr lang="en-US" dirty="0"/>
              <a:t>a&gt;&gt;2</a:t>
            </a:r>
          </a:p>
          <a:p>
            <a:pPr marL="0" indent="0">
              <a:buNone/>
            </a:pP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10(2)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3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9BC10-9C72-42BD-B9E7-E629EF9E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7E56-79E0-495E-B57D-2A8783E719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&lt;?php</a:t>
            </a:r>
          </a:p>
          <a:p>
            <a:pPr marL="0" indent="0">
              <a:buNone/>
            </a:pPr>
            <a:r>
              <a:rPr lang="en-US" sz="3200" dirty="0"/>
              <a:t>$a=15;</a:t>
            </a:r>
          </a:p>
          <a:p>
            <a:pPr marL="0" indent="0">
              <a:buNone/>
            </a:pPr>
            <a:r>
              <a:rPr lang="en-US" sz="3200" dirty="0"/>
              <a:t>echo ($a&gt;&gt;1);</a:t>
            </a:r>
          </a:p>
          <a:p>
            <a:pPr marL="0" indent="0">
              <a:buNone/>
            </a:pPr>
            <a:r>
              <a:rPr lang="en-US" sz="3200" dirty="0"/>
              <a:t>?&gt;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E201B-BAF8-4C8F-A69C-15861E900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7</a:t>
            </a:r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88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D255-5736-45C3-9A42-35F546A7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PHP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D307-2869-4A9A-8B7C-8A4487BE7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860483"/>
            <a:ext cx="4584381" cy="3608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Arithmetic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Assignment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Bitwise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Comparison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Incrementing/Decrementing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Logical Operators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25D05-4A35-4B2B-AD7A-612466E65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9182" y="1860483"/>
            <a:ext cx="3125652" cy="359837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8"/>
              </a:rPr>
              <a:t>String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Array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0"/>
              </a:rPr>
              <a:t>Type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Execution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Error Control Operators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1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43522-24A6-4373-B146-B828834B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753350" cy="506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E43EF-88F4-49A3-9685-7E3F8626017F}"/>
              </a:ext>
            </a:extLst>
          </p:cNvPr>
          <p:cNvSpPr txBox="1"/>
          <p:nvPr/>
        </p:nvSpPr>
        <p:spPr>
          <a:xfrm>
            <a:off x="609600" y="457200"/>
            <a:ext cx="457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Comparison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13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05B611-2132-4BA2-8E7E-C86DC0E10738}"/>
              </a:ext>
            </a:extLst>
          </p:cNvPr>
          <p:cNvSpPr txBox="1"/>
          <p:nvPr/>
        </p:nvSpPr>
        <p:spPr>
          <a:xfrm>
            <a:off x="609600" y="457200"/>
            <a:ext cx="4579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Logical Operators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8E76F-7AD6-4377-BF2A-1661ADC5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24000"/>
            <a:ext cx="8610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4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26B1-8751-4047-BE8F-F924C08C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690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07E1-0D19-458A-A2AA-E9AD3ED7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2"/>
              </a:rPr>
              <a:t>if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if-else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4"/>
              </a:rPr>
              <a:t>if-else-if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5"/>
              </a:rPr>
              <a:t>nested if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9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4099-0F3D-4DF0-A0F3-C0F82726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PHP switch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9ED5-E89A-479A-BB83-6DD4C003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/>
              <a:t>switch (n) {</a:t>
            </a:r>
          </a:p>
          <a:p>
            <a:pPr marL="0" indent="0">
              <a:buNone/>
            </a:pPr>
            <a:r>
              <a:rPr lang="en-US" dirty="0"/>
              <a:t>  case label1:</a:t>
            </a:r>
          </a:p>
          <a:p>
            <a:pPr marL="0" indent="0">
              <a:buNone/>
            </a:pPr>
            <a:r>
              <a:rPr lang="en-US" dirty="0"/>
              <a:t>    code to be executed if n=label1;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label2:</a:t>
            </a:r>
          </a:p>
          <a:p>
            <a:pPr marL="0" indent="0">
              <a:buNone/>
            </a:pPr>
            <a:r>
              <a:rPr lang="en-US" dirty="0"/>
              <a:t>    code to be executed if n=label2;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label3:</a:t>
            </a:r>
          </a:p>
          <a:p>
            <a:pPr marL="0" indent="0">
              <a:buNone/>
            </a:pPr>
            <a:r>
              <a:rPr lang="en-US" dirty="0"/>
              <a:t>    code to be executed if n=label3;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code to be executed if n is different from all labels;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8009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B100-01EB-4EDB-B118-C6E23FEF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4800"/>
            <a:ext cx="7886700" cy="5872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favcolor</a:t>
            </a:r>
            <a:r>
              <a:rPr lang="en-US" dirty="0"/>
              <a:t> = "red";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($</a:t>
            </a:r>
            <a:r>
              <a:rPr lang="en-US" dirty="0" err="1"/>
              <a:t>favcolor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case "red":</a:t>
            </a:r>
          </a:p>
          <a:p>
            <a:pPr marL="0" indent="0">
              <a:buNone/>
            </a:pPr>
            <a:r>
              <a:rPr lang="en-US" dirty="0"/>
              <a:t>    echo "Your favorite color is red!";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"blue":</a:t>
            </a:r>
          </a:p>
          <a:p>
            <a:pPr marL="0" indent="0">
              <a:buNone/>
            </a:pPr>
            <a:r>
              <a:rPr lang="en-US" dirty="0"/>
              <a:t>    echo "Your favorite color is blue!";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"green":</a:t>
            </a:r>
          </a:p>
          <a:p>
            <a:pPr marL="0" indent="0">
              <a:buNone/>
            </a:pPr>
            <a:r>
              <a:rPr lang="en-US" dirty="0"/>
              <a:t>    echo "Your favorite color is green!";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echo "Your favorite color is neither red, blue, nor green!";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474056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3F88-36B8-44E6-883E-E0850C36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Loops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06F5-58F7-4EB9-BF72-23E6EEFD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 types: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- loops through a block of code as long as the specified condition is true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   do...while </a:t>
            </a:r>
            <a:r>
              <a:rPr lang="en-US" dirty="0"/>
              <a:t>- loops through a block of code once, and then repeats the loop as long as the specified condition is true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 for </a:t>
            </a:r>
            <a:r>
              <a:rPr lang="en-US" dirty="0"/>
              <a:t>- loops through a block of code a specified number of times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foreach</a:t>
            </a:r>
            <a:r>
              <a:rPr lang="en-US" dirty="0"/>
              <a:t> - loops through a block of code for each element in an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6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487-594B-4409-8312-7DA089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2028-9EFD-47A4-B4A3-122F7B7D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&lt;?php    </a:t>
            </a:r>
          </a:p>
          <a:p>
            <a:pPr marL="0" indent="0">
              <a:buNone/>
            </a:pPr>
            <a:r>
              <a:rPr lang="pt-BR" dirty="0"/>
              <a:t>for($n=1;$n&lt;=10;$n++){    </a:t>
            </a:r>
          </a:p>
          <a:p>
            <a:pPr marL="0" indent="0">
              <a:buNone/>
            </a:pPr>
            <a:r>
              <a:rPr lang="pt-BR" dirty="0"/>
              <a:t>echo "$n&lt;br/&gt;";    </a:t>
            </a:r>
          </a:p>
          <a:p>
            <a:pPr marL="0" indent="0">
              <a:buNone/>
            </a:pPr>
            <a:r>
              <a:rPr lang="pt-BR" dirty="0"/>
              <a:t>}    </a:t>
            </a:r>
          </a:p>
          <a:p>
            <a:pPr marL="0" indent="0">
              <a:buNone/>
            </a:pPr>
            <a:r>
              <a:rPr lang="pt-BR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4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8DC7-7EA9-4309-A039-CBFF9022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9B7C-8ACB-4B22-8561-3D41E5F6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foreach ($array as $value) {  </a:t>
            </a:r>
          </a:p>
          <a:p>
            <a:pPr marL="0" indent="0">
              <a:buNone/>
            </a:pPr>
            <a:r>
              <a:rPr lang="en-US" dirty="0"/>
              <a:t>    //code to be executed  </a:t>
            </a:r>
          </a:p>
          <a:p>
            <a:pPr marL="0" indent="0">
              <a:buNone/>
            </a:pPr>
            <a:r>
              <a:rPr lang="en-US" dirty="0"/>
              <a:t>} </a:t>
            </a:r>
          </a:p>
          <a:p>
            <a:pPr marL="0" indent="0">
              <a:buNone/>
            </a:pPr>
            <a:r>
              <a:rPr lang="en-US" dirty="0"/>
              <a:t> &lt;?php  </a:t>
            </a:r>
          </a:p>
          <a:p>
            <a:pPr marL="0" indent="0">
              <a:buNone/>
            </a:pPr>
            <a:r>
              <a:rPr lang="en-US" dirty="0"/>
              <a:t>        //declare array  </a:t>
            </a:r>
          </a:p>
          <a:p>
            <a:pPr marL="0" indent="0">
              <a:buNone/>
            </a:pPr>
            <a:r>
              <a:rPr lang="en-US" dirty="0"/>
              <a:t>        $season = array ("Summer", "Winter", "Autumn", "Rainy");  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//access array elements using foreach loop  </a:t>
            </a:r>
          </a:p>
          <a:p>
            <a:pPr marL="0" indent="0">
              <a:buNone/>
            </a:pPr>
            <a:r>
              <a:rPr lang="en-US" dirty="0"/>
              <a:t>        foreach ($season as $element) {  </a:t>
            </a:r>
          </a:p>
          <a:p>
            <a:pPr marL="0" indent="0">
              <a:buNone/>
            </a:pPr>
            <a:r>
              <a:rPr lang="en-US" dirty="0"/>
              <a:t>            echo "$element";  </a:t>
            </a:r>
          </a:p>
          <a:p>
            <a:pPr marL="0" indent="0">
              <a:buNone/>
            </a:pPr>
            <a:r>
              <a:rPr lang="en-US" dirty="0"/>
              <a:t>            echo "&lt;/</a:t>
            </a:r>
            <a:r>
              <a:rPr lang="en-US" dirty="0" err="1"/>
              <a:t>br</a:t>
            </a:r>
            <a:r>
              <a:rPr lang="en-US" dirty="0"/>
              <a:t>&gt;";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?&gt;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09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FB6F-186D-4ADF-AD54-891DC4ED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ECA-2FEF-4D2D-8786-C148E77B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&lt;?php    </a:t>
            </a:r>
          </a:p>
          <a:p>
            <a:pPr marL="0" indent="0">
              <a:buNone/>
            </a:pPr>
            <a:r>
              <a:rPr lang="pt-BR" dirty="0"/>
              <a:t>$n=1;    </a:t>
            </a:r>
          </a:p>
          <a:p>
            <a:pPr marL="0" indent="0">
              <a:buNone/>
            </a:pPr>
            <a:r>
              <a:rPr lang="pt-BR" dirty="0"/>
              <a:t>while($n&lt;=10){    </a:t>
            </a:r>
          </a:p>
          <a:p>
            <a:pPr marL="0" indent="0">
              <a:buNone/>
            </a:pPr>
            <a:r>
              <a:rPr lang="pt-BR" dirty="0"/>
              <a:t>echo "$n&lt;br/&gt;";    </a:t>
            </a:r>
          </a:p>
          <a:p>
            <a:pPr marL="0" indent="0">
              <a:buNone/>
            </a:pPr>
            <a:r>
              <a:rPr lang="pt-BR" dirty="0"/>
              <a:t>$n++;    </a:t>
            </a:r>
          </a:p>
          <a:p>
            <a:pPr marL="0" indent="0">
              <a:buNone/>
            </a:pPr>
            <a:r>
              <a:rPr lang="pt-BR" dirty="0"/>
              <a:t>}    </a:t>
            </a:r>
          </a:p>
          <a:p>
            <a:pPr marL="0" indent="0">
              <a:buNone/>
            </a:pPr>
            <a:r>
              <a:rPr lang="pt-BR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15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077-E00A-404A-9691-4E5B08FD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1E66-3855-42D8-B374-4EE90985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&lt;?php    </a:t>
            </a:r>
          </a:p>
          <a:p>
            <a:pPr marL="0" indent="0">
              <a:buNone/>
            </a:pPr>
            <a:r>
              <a:rPr lang="pt-BR" dirty="0"/>
              <a:t>$n=1;    </a:t>
            </a:r>
          </a:p>
          <a:p>
            <a:pPr marL="0" indent="0">
              <a:buNone/>
            </a:pPr>
            <a:r>
              <a:rPr lang="pt-BR" dirty="0"/>
              <a:t>do{    </a:t>
            </a:r>
          </a:p>
          <a:p>
            <a:pPr marL="0" indent="0">
              <a:buNone/>
            </a:pPr>
            <a:r>
              <a:rPr lang="pt-BR" dirty="0"/>
              <a:t>echo "$n&lt;br/&gt;";    </a:t>
            </a:r>
          </a:p>
          <a:p>
            <a:pPr marL="0" indent="0">
              <a:buNone/>
            </a:pPr>
            <a:r>
              <a:rPr lang="pt-BR" dirty="0"/>
              <a:t>$n++;    </a:t>
            </a:r>
          </a:p>
          <a:p>
            <a:pPr marL="0" indent="0">
              <a:buNone/>
            </a:pPr>
            <a:r>
              <a:rPr lang="pt-BR" dirty="0"/>
              <a:t>}while($n&lt;=10);    </a:t>
            </a:r>
          </a:p>
          <a:p>
            <a:pPr marL="0" indent="0">
              <a:buNone/>
            </a:pPr>
            <a:r>
              <a:rPr lang="pt-BR" dirty="0"/>
              <a:t>?&gt; 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3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CC88A-D39A-4CE6-99A9-0E35F971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438929" cy="3681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00BA-4EE0-4823-9A0D-55277591AE33}"/>
              </a:ext>
            </a:extLst>
          </p:cNvPr>
          <p:cNvSpPr txBox="1"/>
          <p:nvPr/>
        </p:nvSpPr>
        <p:spPr>
          <a:xfrm>
            <a:off x="609600" y="457200"/>
            <a:ext cx="457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Arithmetic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454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96B-4B03-497D-8C0B-6AC4CEBA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42B5-5F0E-44CA-B2E3-732B175D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&lt;?php    </a:t>
            </a:r>
          </a:p>
          <a:p>
            <a:pPr marL="0" indent="0">
              <a:buNone/>
            </a:pPr>
            <a:r>
              <a:rPr lang="nn-NO" dirty="0"/>
              <a:t>for($i=1;$i&lt;=10;$i++){    </a:t>
            </a:r>
          </a:p>
          <a:p>
            <a:pPr marL="0" indent="0">
              <a:buNone/>
            </a:pPr>
            <a:r>
              <a:rPr lang="nn-NO"/>
              <a:t>echo $i;    </a:t>
            </a:r>
            <a:endParaRPr lang="nn-NO" dirty="0"/>
          </a:p>
          <a:p>
            <a:pPr marL="0" indent="0">
              <a:buNone/>
            </a:pPr>
            <a:r>
              <a:rPr lang="nn-NO" dirty="0"/>
              <a:t>if($i==5){    </a:t>
            </a:r>
          </a:p>
          <a:p>
            <a:pPr marL="0" indent="0">
              <a:buNone/>
            </a:pPr>
            <a:r>
              <a:rPr lang="nn-NO" dirty="0"/>
              <a:t>break;    </a:t>
            </a:r>
          </a:p>
          <a:p>
            <a:pPr marL="0" indent="0">
              <a:buNone/>
            </a:pPr>
            <a:r>
              <a:rPr lang="nn-NO" dirty="0"/>
              <a:t>}    </a:t>
            </a:r>
          </a:p>
          <a:p>
            <a:pPr marL="0" indent="0">
              <a:buNone/>
            </a:pPr>
            <a:r>
              <a:rPr lang="nn-NO" dirty="0"/>
              <a:t>}    </a:t>
            </a:r>
          </a:p>
          <a:p>
            <a:pPr marL="0" indent="0">
              <a:buNone/>
            </a:pPr>
            <a:r>
              <a:rPr lang="nn-NO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74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98E-CFB6-4773-9508-EFCC8D4E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4350-C2BD-475E-96FB-67826D14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&lt;?php    </a:t>
            </a:r>
          </a:p>
          <a:p>
            <a:pPr marL="0" indent="0">
              <a:buNone/>
            </a:pPr>
            <a:r>
              <a:rPr lang="nn-NO" dirty="0"/>
              <a:t>for($i=1;$i&lt;=10;$i++){    </a:t>
            </a:r>
          </a:p>
          <a:p>
            <a:pPr marL="0" indent="0">
              <a:buNone/>
            </a:pPr>
            <a:r>
              <a:rPr lang="nn-NO" dirty="0"/>
              <a:t>echo $i;    </a:t>
            </a:r>
          </a:p>
          <a:p>
            <a:pPr marL="0" indent="0">
              <a:buNone/>
            </a:pPr>
            <a:r>
              <a:rPr lang="nn-NO" dirty="0"/>
              <a:t>if($i==5){    </a:t>
            </a:r>
          </a:p>
          <a:p>
            <a:pPr marL="0" indent="0">
              <a:buNone/>
            </a:pPr>
            <a:r>
              <a:rPr lang="nn-NO" dirty="0"/>
              <a:t>continue;    </a:t>
            </a:r>
          </a:p>
          <a:p>
            <a:pPr marL="0" indent="0">
              <a:buNone/>
            </a:pPr>
            <a:r>
              <a:rPr lang="nn-NO" dirty="0"/>
              <a:t>}    </a:t>
            </a:r>
          </a:p>
          <a:p>
            <a:pPr marL="0" indent="0">
              <a:buNone/>
            </a:pPr>
            <a:r>
              <a:rPr lang="nn-NO" dirty="0"/>
              <a:t>}    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01718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8A2B8-E822-4568-B875-07716879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588"/>
            <a:ext cx="8229599" cy="4030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41675-86CF-4961-A925-93E08DDABBE5}"/>
              </a:ext>
            </a:extLst>
          </p:cNvPr>
          <p:cNvSpPr txBox="1"/>
          <p:nvPr/>
        </p:nvSpPr>
        <p:spPr>
          <a:xfrm>
            <a:off x="609600" y="457200"/>
            <a:ext cx="457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Assignment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16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A8CA32-66DD-48D1-AD3A-B7CD255A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26394"/>
            <a:ext cx="8242069" cy="3605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7E835-2406-4070-88B4-64E8F31D151A}"/>
              </a:ext>
            </a:extLst>
          </p:cNvPr>
          <p:cNvSpPr txBox="1"/>
          <p:nvPr/>
        </p:nvSpPr>
        <p:spPr>
          <a:xfrm>
            <a:off x="609600" y="457200"/>
            <a:ext cx="4579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Bitwise Operators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12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AND Operator (&amp;)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1717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 &amp;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8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1            0             0                0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1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&amp;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01000   (8)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What will be output?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$a=20;</a:t>
            </a:r>
          </a:p>
          <a:p>
            <a:pPr marL="0" indent="0">
              <a:buNone/>
            </a:pPr>
            <a:r>
              <a:rPr lang="en-US" sz="3200" dirty="0"/>
              <a:t>$b=25;</a:t>
            </a:r>
          </a:p>
          <a:p>
            <a:pPr marL="0" indent="0">
              <a:buNone/>
            </a:pPr>
            <a:r>
              <a:rPr lang="en-US" sz="3200" dirty="0"/>
              <a:t>echo  ($a&amp;$b);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15</a:t>
            </a:r>
          </a:p>
          <a:p>
            <a:pPr marL="514350" indent="-514350">
              <a:buAutoNum type="alphaUcPeriod"/>
            </a:pPr>
            <a:r>
              <a:rPr lang="en-US" sz="2800" dirty="0"/>
              <a:t>16</a:t>
            </a:r>
          </a:p>
          <a:p>
            <a:pPr marL="514350" indent="-514350">
              <a:buAutoNum type="alphaUcPeriod"/>
            </a:pPr>
            <a:r>
              <a:rPr lang="en-US" sz="2800" dirty="0"/>
              <a:t>20 </a:t>
            </a:r>
          </a:p>
        </p:txBody>
      </p:sp>
    </p:spTree>
    <p:extLst>
      <p:ext uri="{BB962C8B-B14F-4D97-AF65-F5344CB8AC3E}">
        <p14:creationId xmlns:p14="http://schemas.microsoft.com/office/powerpoint/2010/main" val="229219510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6482</TotalTime>
  <Words>987</Words>
  <Application>Microsoft Office PowerPoint</Application>
  <PresentationFormat>On-screen Show (4:3)</PresentationFormat>
  <Paragraphs>272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Rounded MT Bold</vt:lpstr>
      <vt:lpstr>Broadway</vt:lpstr>
      <vt:lpstr>Calibri</vt:lpstr>
      <vt:lpstr>Calibri Light</vt:lpstr>
      <vt:lpstr>Courier New</vt:lpstr>
      <vt:lpstr>Wingdings</vt:lpstr>
      <vt:lpstr>Lpu theme final with copyright(S)</vt:lpstr>
      <vt:lpstr>Office Theme</vt:lpstr>
      <vt:lpstr>    CAP950 OPEN SOURCE TECHNOLIGIES  (PHP)</vt:lpstr>
      <vt:lpstr> PHP Operators</vt:lpstr>
      <vt:lpstr>PowerPoint Presentation</vt:lpstr>
      <vt:lpstr>PowerPoint Presentation</vt:lpstr>
      <vt:lpstr>PowerPoint Presentation</vt:lpstr>
      <vt:lpstr> AND Operator (&amp;) </vt:lpstr>
      <vt:lpstr>Steps to solve:-</vt:lpstr>
      <vt:lpstr>PowerPoint Presentation</vt:lpstr>
      <vt:lpstr> What will be output? </vt:lpstr>
      <vt:lpstr> OR Operator (|) </vt:lpstr>
      <vt:lpstr>Steps to solve:-</vt:lpstr>
      <vt:lpstr>PowerPoint Presentation</vt:lpstr>
      <vt:lpstr> What will be output? </vt:lpstr>
      <vt:lpstr> XOR Operator (^) </vt:lpstr>
      <vt:lpstr>Steps to solve:-</vt:lpstr>
      <vt:lpstr>PowerPoint Presentation</vt:lpstr>
      <vt:lpstr> Left Shift Operator(&lt;&lt;) </vt:lpstr>
      <vt:lpstr> Right Shift Operator(&gt;&gt;) </vt:lpstr>
      <vt:lpstr>What will be output? </vt:lpstr>
      <vt:lpstr>PowerPoint Presentation</vt:lpstr>
      <vt:lpstr>PowerPoint Presentation</vt:lpstr>
      <vt:lpstr>Control Statement </vt:lpstr>
      <vt:lpstr>The PHP switch Statement </vt:lpstr>
      <vt:lpstr>PowerPoint Presentation</vt:lpstr>
      <vt:lpstr>PHP Loops </vt:lpstr>
      <vt:lpstr>PowerPoint Presentation</vt:lpstr>
      <vt:lpstr>foreach</vt:lpstr>
      <vt:lpstr>While loop</vt:lpstr>
      <vt:lpstr>Do…while loop</vt:lpstr>
      <vt:lpstr>break</vt:lpstr>
      <vt:lpstr>continue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386</cp:revision>
  <dcterms:created xsi:type="dcterms:W3CDTF">2014-05-25T11:13:57Z</dcterms:created>
  <dcterms:modified xsi:type="dcterms:W3CDTF">2021-09-02T06:09:26Z</dcterms:modified>
</cp:coreProperties>
</file>