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34"/>
  </p:notesMasterIdLst>
  <p:handoutMasterIdLst>
    <p:handoutMasterId r:id="rId35"/>
  </p:handoutMasterIdLst>
  <p:sldIdLst>
    <p:sldId id="406" r:id="rId3"/>
    <p:sldId id="517" r:id="rId4"/>
    <p:sldId id="520" r:id="rId5"/>
    <p:sldId id="523" r:id="rId6"/>
    <p:sldId id="521" r:id="rId7"/>
    <p:sldId id="522" r:id="rId8"/>
    <p:sldId id="518" r:id="rId9"/>
    <p:sldId id="524" r:id="rId10"/>
    <p:sldId id="530" r:id="rId11"/>
    <p:sldId id="519" r:id="rId12"/>
    <p:sldId id="528" r:id="rId13"/>
    <p:sldId id="527" r:id="rId14"/>
    <p:sldId id="529" r:id="rId15"/>
    <p:sldId id="526" r:id="rId16"/>
    <p:sldId id="531" r:id="rId17"/>
    <p:sldId id="532" r:id="rId18"/>
    <p:sldId id="533" r:id="rId19"/>
    <p:sldId id="535" r:id="rId20"/>
    <p:sldId id="534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5" r:id="rId30"/>
    <p:sldId id="544" r:id="rId31"/>
    <p:sldId id="546" r:id="rId32"/>
    <p:sldId id="35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1BD9-CE04-4329-8572-75C0F565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imagecolorallocate</a:t>
            </a:r>
            <a:r>
              <a:rPr lang="en-US" b="1" dirty="0"/>
              <a:t>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EE63-FD4C-4EAB-91C4-7C7624BD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imagecolorallocate</a:t>
            </a:r>
            <a:r>
              <a:rPr lang="en-US" b="1" dirty="0"/>
              <a:t>() function </a:t>
            </a:r>
            <a:r>
              <a:rPr lang="en-US" dirty="0"/>
              <a:t>is an inbuilt function in PHP which is used to set the color in an image. This function returns a color which is given in RGB format.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imagecolorallocate</a:t>
            </a:r>
            <a:r>
              <a:rPr lang="en-US" dirty="0"/>
              <a:t> ( $image, $red, $green, $blue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$red: This parameter is used to set value of red color component.</a:t>
            </a:r>
          </a:p>
          <a:p>
            <a:pPr marL="0" indent="0">
              <a:buNone/>
            </a:pPr>
            <a:r>
              <a:rPr lang="en-US" dirty="0"/>
              <a:t>$green: This parameter is used to set value of green color component.</a:t>
            </a:r>
          </a:p>
          <a:p>
            <a:pPr marL="0" indent="0">
              <a:buNone/>
            </a:pPr>
            <a:r>
              <a:rPr lang="en-US" dirty="0"/>
              <a:t>$blue: This parameter is used to set value of blue color component.</a:t>
            </a:r>
          </a:p>
        </p:txBody>
      </p:sp>
    </p:spTree>
    <p:extLst>
      <p:ext uri="{BB962C8B-B14F-4D97-AF65-F5344CB8AC3E}">
        <p14:creationId xmlns:p14="http://schemas.microsoft.com/office/powerpoint/2010/main" val="18611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BC6-10D7-4C46-AEE2-E5362E36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imagefill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DFC9-6BBA-4065-852E-43577A9E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 err="1"/>
              <a:t>imagefill</a:t>
            </a:r>
            <a:r>
              <a:rPr lang="en-US" sz="2800" b="1" dirty="0"/>
              <a:t>()</a:t>
            </a:r>
            <a:r>
              <a:rPr lang="en-US" sz="2800" dirty="0"/>
              <a:t> function is an inbuilt function in PHP which is used to fill the image with the given color.</a:t>
            </a:r>
          </a:p>
          <a:p>
            <a:pPr marL="0" indent="0">
              <a:buNone/>
            </a:pPr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bool </a:t>
            </a:r>
            <a:r>
              <a:rPr lang="en-US" sz="2800" dirty="0" err="1"/>
              <a:t>imagefill</a:t>
            </a:r>
            <a:r>
              <a:rPr lang="en-US" sz="2800" dirty="0"/>
              <a:t>( $image, $x, $y, $color )</a:t>
            </a:r>
          </a:p>
        </p:txBody>
      </p:sp>
    </p:spTree>
    <p:extLst>
      <p:ext uri="{BB962C8B-B14F-4D97-AF65-F5344CB8AC3E}">
        <p14:creationId xmlns:p14="http://schemas.microsoft.com/office/powerpoint/2010/main" val="65812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576D-2725-408E-83BC-B284D032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imagestring</a:t>
            </a:r>
            <a:r>
              <a:rPr lang="en-US" b="1" dirty="0"/>
              <a:t>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D189-0D83-46CA-8876-299D26E4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imagestring</a:t>
            </a:r>
            <a:r>
              <a:rPr lang="en-US" b="1" dirty="0"/>
              <a:t>() function </a:t>
            </a:r>
            <a:r>
              <a:rPr lang="en-US" dirty="0"/>
              <a:t>is an inbuilt function in PHP which is used to draw the string horizontally. This function draws the string at given position.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imagestring</a:t>
            </a:r>
            <a:r>
              <a:rPr lang="en-US" dirty="0"/>
              <a:t>( $image, $font, $x, $y, $string, $color )</a:t>
            </a:r>
          </a:p>
        </p:txBody>
      </p:sp>
    </p:spTree>
    <p:extLst>
      <p:ext uri="{BB962C8B-B14F-4D97-AF65-F5344CB8AC3E}">
        <p14:creationId xmlns:p14="http://schemas.microsoft.com/office/powerpoint/2010/main" val="180556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DD3-1E12-4EBA-9852-06864B3F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D3C3-3401-4BAD-B602-37E64083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imagecreatetruecolor</a:t>
            </a:r>
            <a:r>
              <a:rPr lang="en-US" dirty="0"/>
              <a:t>(500, 300);</a:t>
            </a:r>
          </a:p>
          <a:p>
            <a:pPr marL="0" indent="0">
              <a:buNone/>
            </a:pPr>
            <a:r>
              <a:rPr lang="en-US" dirty="0"/>
              <a:t>   $color = </a:t>
            </a:r>
            <a:r>
              <a:rPr lang="en-US" dirty="0" err="1"/>
              <a:t>imagecolorallocate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, 155, 250, 280);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imagefill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, 0,0,$color);</a:t>
            </a:r>
          </a:p>
          <a:p>
            <a:pPr marL="0" indent="0">
              <a:buNone/>
            </a:pPr>
            <a:r>
              <a:rPr lang="en-US" dirty="0"/>
              <a:t>   header("Content-Type: image/jpeg");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imagepng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2FE2D-7325-430D-89E9-DC6FC4A5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35877"/>
            <a:ext cx="3528911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A9D-D53F-403D-B644-011F2189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using </a:t>
            </a:r>
            <a:r>
              <a:rPr lang="en-US" sz="2800" dirty="0" err="1"/>
              <a:t>imagecreate</a:t>
            </a:r>
            <a:r>
              <a:rPr lang="en-US" sz="2800" dirty="0"/>
              <a:t>(), </a:t>
            </a:r>
            <a:r>
              <a:rPr lang="en-US" sz="2800" dirty="0" err="1"/>
              <a:t>imagecolorallocate</a:t>
            </a:r>
            <a:r>
              <a:rPr lang="en-US" sz="2800" dirty="0"/>
              <a:t>(), </a:t>
            </a:r>
            <a:r>
              <a:rPr lang="en-US" sz="2800" dirty="0" err="1"/>
              <a:t>imagestring</a:t>
            </a:r>
            <a:r>
              <a:rPr lang="en-US" sz="2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D648-576D-4D0C-B17E-EA2A1E9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imagecreate</a:t>
            </a:r>
            <a:r>
              <a:rPr lang="en-US" dirty="0"/>
              <a:t>(500, 300);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err="1"/>
              <a:t>bgcolor</a:t>
            </a:r>
            <a:r>
              <a:rPr lang="en-US" dirty="0"/>
              <a:t> = </a:t>
            </a:r>
            <a:r>
              <a:rPr lang="en-US" dirty="0" err="1"/>
              <a:t>imagecolorallocate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, 150, 200, 180);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err="1"/>
              <a:t>fontcolor</a:t>
            </a:r>
            <a:r>
              <a:rPr lang="en-US" dirty="0"/>
              <a:t> = </a:t>
            </a:r>
            <a:r>
              <a:rPr lang="en-US" dirty="0" err="1"/>
              <a:t>imagecolorallocate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, 120, 60, 200);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imagestring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, 12, 150, 120, "Demo Text1", $</a:t>
            </a:r>
            <a:r>
              <a:rPr lang="en-US" dirty="0" err="1"/>
              <a:t>fontcolor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header("Content-Type: image/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imagepng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imagedestroy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28AE8-DCD1-47A2-888B-0785FB34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67200"/>
            <a:ext cx="3628006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F765-A874-401A-B07F-E97BECE3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imagerectangle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147C-262E-4A3F-995C-B9410D3B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 err="1"/>
              <a:t>imagerectangle</a:t>
            </a:r>
            <a:r>
              <a:rPr lang="en-US" sz="2400" b="1" dirty="0"/>
              <a:t>()</a:t>
            </a:r>
            <a:r>
              <a:rPr lang="en-US" sz="2400" dirty="0"/>
              <a:t> function is an inbuilt function in PHP which is used to draw the rectangle.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 err="1"/>
              <a:t>imagefilledrectangle</a:t>
            </a:r>
            <a:r>
              <a:rPr lang="en-US" sz="2000" b="1" dirty="0"/>
              <a:t>()</a:t>
            </a:r>
            <a:r>
              <a:rPr lang="en-US" sz="2000" dirty="0"/>
              <a:t> function is an inbuilt function in PHP which is used to create a filled rectangle.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bool </a:t>
            </a:r>
            <a:r>
              <a:rPr lang="en-US" sz="2400" dirty="0" err="1">
                <a:solidFill>
                  <a:srgbClr val="FF0000"/>
                </a:solidFill>
              </a:rPr>
              <a:t>imagerectangle</a:t>
            </a:r>
            <a:r>
              <a:rPr lang="en-US" sz="2400" dirty="0">
                <a:solidFill>
                  <a:srgbClr val="FF0000"/>
                </a:solidFill>
              </a:rPr>
              <a:t>( $image, $x1, $y1, $x2, $y2, $color )</a:t>
            </a:r>
          </a:p>
          <a:p>
            <a:pPr marL="0" indent="0">
              <a:buNone/>
            </a:pPr>
            <a:r>
              <a:rPr lang="es-ES" sz="2400" dirty="0" err="1">
                <a:solidFill>
                  <a:srgbClr val="FF0000"/>
                </a:solidFill>
              </a:rPr>
              <a:t>bool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imagefilledrectangle</a:t>
            </a:r>
            <a:r>
              <a:rPr lang="es-ES" sz="2400" dirty="0">
                <a:solidFill>
                  <a:srgbClr val="FF0000"/>
                </a:solidFill>
              </a:rPr>
              <a:t>( $</a:t>
            </a:r>
            <a:r>
              <a:rPr lang="es-ES" sz="2400" dirty="0" err="1">
                <a:solidFill>
                  <a:srgbClr val="FF0000"/>
                </a:solidFill>
              </a:rPr>
              <a:t>image</a:t>
            </a:r>
            <a:r>
              <a:rPr lang="es-ES" sz="2400" dirty="0">
                <a:solidFill>
                  <a:srgbClr val="FF0000"/>
                </a:solidFill>
              </a:rPr>
              <a:t>, $x1, $y1, $x2, $y2, $color </a:t>
            </a:r>
            <a:r>
              <a:rPr lang="es-ES" sz="24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$image: It is returned by one of the image creation functions, such as     </a:t>
            </a:r>
            <a:r>
              <a:rPr lang="en-US" sz="2400" dirty="0" err="1"/>
              <a:t>imagecreatetruecolor</a:t>
            </a:r>
            <a:r>
              <a:rPr lang="en-US" sz="2400" dirty="0"/>
              <a:t>(). It is used to create size of image.</a:t>
            </a:r>
          </a:p>
          <a:p>
            <a:pPr marL="0" indent="0">
              <a:buNone/>
            </a:pPr>
            <a:r>
              <a:rPr lang="en-US" sz="2400" dirty="0"/>
              <a:t>    $x1: This parameter is used to set the upper left x-coordinate.</a:t>
            </a:r>
          </a:p>
          <a:p>
            <a:pPr marL="0" indent="0">
              <a:buNone/>
            </a:pPr>
            <a:r>
              <a:rPr lang="en-US" sz="2400" dirty="0"/>
              <a:t>    $y1: This parameter is used to set the upper left y-coordinate.</a:t>
            </a:r>
          </a:p>
          <a:p>
            <a:pPr marL="0" indent="0">
              <a:buNone/>
            </a:pPr>
            <a:r>
              <a:rPr lang="en-US" sz="2400" dirty="0"/>
              <a:t>    $x2: This parameter is used to set the bottom right x-coordinate.</a:t>
            </a:r>
          </a:p>
          <a:p>
            <a:pPr marL="0" indent="0">
              <a:buNone/>
            </a:pPr>
            <a:r>
              <a:rPr lang="en-US" sz="2400" dirty="0"/>
              <a:t>    $y2: This parameter is used to set the bottom right y-coordinate.</a:t>
            </a:r>
          </a:p>
          <a:p>
            <a:pPr marL="0" indent="0">
              <a:buNone/>
            </a:pPr>
            <a:r>
              <a:rPr lang="en-US" sz="2400" dirty="0"/>
              <a:t>    $color: A color identifier created with </a:t>
            </a:r>
            <a:r>
              <a:rPr lang="en-US" sz="2400" dirty="0" err="1"/>
              <a:t>imagecolorallocate</a:t>
            </a:r>
            <a:r>
              <a:rPr lang="en-US" sz="2400" dirty="0"/>
              <a:t>().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35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9918-9528-4253-9882-2BC6AEEE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$image = </a:t>
            </a:r>
            <a:r>
              <a:rPr lang="en-US" dirty="0" err="1"/>
              <a:t>imagecreatetruecolor</a:t>
            </a:r>
            <a:r>
              <a:rPr lang="en-US" dirty="0"/>
              <a:t>(400, 400);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bgcolor</a:t>
            </a:r>
            <a:r>
              <a:rPr lang="en-US" dirty="0"/>
              <a:t>=</a:t>
            </a:r>
            <a:r>
              <a:rPr lang="en-US" dirty="0" err="1"/>
              <a:t>imagecolorallocate</a:t>
            </a:r>
            <a:r>
              <a:rPr lang="en-US" dirty="0"/>
              <a:t>($image, 255, 255, 255);</a:t>
            </a:r>
          </a:p>
          <a:p>
            <a:pPr marL="0" indent="0">
              <a:buNone/>
            </a:pPr>
            <a:r>
              <a:rPr lang="en-US" dirty="0"/>
              <a:t>$green = </a:t>
            </a:r>
            <a:r>
              <a:rPr lang="en-US" dirty="0" err="1"/>
              <a:t>imagecolorallocate</a:t>
            </a:r>
            <a:r>
              <a:rPr lang="en-US" dirty="0"/>
              <a:t>($image, 0, 153, 0);</a:t>
            </a:r>
          </a:p>
          <a:p>
            <a:pPr marL="0" indent="0">
              <a:buNone/>
            </a:pPr>
            <a:r>
              <a:rPr lang="en-US" dirty="0" err="1"/>
              <a:t>imagerectangle</a:t>
            </a:r>
            <a:r>
              <a:rPr lang="en-US" dirty="0"/>
              <a:t>($image, 50, 50, 350, 350, $green);</a:t>
            </a:r>
          </a:p>
          <a:p>
            <a:pPr marL="0" indent="0">
              <a:buNone/>
            </a:pPr>
            <a:r>
              <a:rPr lang="en-US" dirty="0" err="1"/>
              <a:t>imagerectangle</a:t>
            </a:r>
            <a:r>
              <a:rPr lang="en-US" dirty="0"/>
              <a:t>($image, 100, 100, 300, 300, $green);</a:t>
            </a:r>
          </a:p>
          <a:p>
            <a:pPr marL="0" indent="0">
              <a:buNone/>
            </a:pPr>
            <a:r>
              <a:rPr lang="en-US" dirty="0"/>
              <a:t>header("Content-type: image/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imagepng</a:t>
            </a:r>
            <a:r>
              <a:rPr lang="en-US" dirty="0"/>
              <a:t>($image);</a:t>
            </a:r>
          </a:p>
          <a:p>
            <a:pPr marL="0" indent="0">
              <a:buNone/>
            </a:pPr>
            <a:r>
              <a:rPr lang="en-US" dirty="0" err="1"/>
              <a:t>imagedestroy</a:t>
            </a:r>
            <a:r>
              <a:rPr lang="en-US" dirty="0"/>
              <a:t>($image);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88F5B-D8D0-42A3-86DA-1DA44091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86200"/>
            <a:ext cx="287792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2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FAD8-0D55-4D77-87FC-15B28A92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7200"/>
            <a:ext cx="78867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$image = </a:t>
            </a:r>
            <a:r>
              <a:rPr lang="en-US" dirty="0" err="1"/>
              <a:t>imagecreate</a:t>
            </a:r>
            <a:r>
              <a:rPr lang="en-US" dirty="0"/>
              <a:t>(400, 400);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bgcolor</a:t>
            </a:r>
            <a:r>
              <a:rPr lang="en-US" dirty="0"/>
              <a:t>=</a:t>
            </a:r>
            <a:r>
              <a:rPr lang="en-US" dirty="0" err="1"/>
              <a:t>imagecolorallocate</a:t>
            </a:r>
            <a:r>
              <a:rPr lang="en-US" dirty="0"/>
              <a:t>($image, 255, 255, 255);</a:t>
            </a:r>
          </a:p>
          <a:p>
            <a:pPr marL="0" indent="0">
              <a:buNone/>
            </a:pPr>
            <a:r>
              <a:rPr lang="en-US" dirty="0"/>
              <a:t>$green = </a:t>
            </a:r>
            <a:r>
              <a:rPr lang="en-US" dirty="0" err="1"/>
              <a:t>imagecolorallocate</a:t>
            </a:r>
            <a:r>
              <a:rPr lang="en-US" dirty="0"/>
              <a:t>($image, 0, 153, 0);</a:t>
            </a:r>
          </a:p>
          <a:p>
            <a:pPr marL="0" indent="0">
              <a:buNone/>
            </a:pPr>
            <a:r>
              <a:rPr lang="en-US" dirty="0" err="1"/>
              <a:t>imagefilledrectangle</a:t>
            </a:r>
            <a:r>
              <a:rPr lang="en-US" dirty="0"/>
              <a:t>($image, 50, 50, 350, 350, $green);</a:t>
            </a:r>
          </a:p>
          <a:p>
            <a:pPr marL="0" indent="0">
              <a:buNone/>
            </a:pPr>
            <a:r>
              <a:rPr lang="en-US" dirty="0" err="1"/>
              <a:t>imagefilledrectangle</a:t>
            </a:r>
            <a:r>
              <a:rPr lang="en-US" dirty="0"/>
              <a:t>($image, 100, 100, 300, 300, $</a:t>
            </a:r>
            <a:r>
              <a:rPr lang="en-US" dirty="0" err="1"/>
              <a:t>bgcolor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header("Content-type: image/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imagepng</a:t>
            </a:r>
            <a:r>
              <a:rPr lang="en-US" dirty="0"/>
              <a:t>($image);</a:t>
            </a:r>
          </a:p>
          <a:p>
            <a:pPr marL="0" indent="0">
              <a:buNone/>
            </a:pPr>
            <a:r>
              <a:rPr lang="en-US" dirty="0" err="1"/>
              <a:t>imagedestroy</a:t>
            </a:r>
            <a:r>
              <a:rPr lang="en-US" dirty="0"/>
              <a:t>($image);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3B3DA-C4D7-4B44-8CE0-4D2AD260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200400"/>
            <a:ext cx="3853038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BBAC3-912D-4C13-9881-55697E28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5562600" cy="52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6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5F9B-2E47-4523-B67B-3689721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imagepolygon</a:t>
            </a:r>
            <a:r>
              <a:rPr lang="en-US" b="1" dirty="0"/>
              <a:t>()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3362-A8E7-4C55-A50E-D65461F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imagepolygon</a:t>
            </a:r>
            <a:r>
              <a:rPr lang="en-US" dirty="0"/>
              <a:t>() function is an inbuilt function in PHP which is used to draw a polygon. This function returns TRUE on success and returns FALSE otherwise.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imagepolygon</a:t>
            </a:r>
            <a:r>
              <a:rPr lang="en-US" dirty="0"/>
              <a:t>( $image, $points, $</a:t>
            </a:r>
            <a:r>
              <a:rPr lang="en-US" dirty="0" err="1"/>
              <a:t>num_points</a:t>
            </a:r>
            <a:r>
              <a:rPr lang="en-US" dirty="0"/>
              <a:t>, $color )</a:t>
            </a:r>
          </a:p>
          <a:p>
            <a:pPr marL="0" indent="0">
              <a:buNone/>
            </a:pPr>
            <a:r>
              <a:rPr lang="en-US" dirty="0"/>
              <a:t>$points: This parameter is used to hold the consecutive vertices of polygon.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num_points</a:t>
            </a:r>
            <a:r>
              <a:rPr lang="en-US" dirty="0"/>
              <a:t>: This parameter contains total number of vertices in a </a:t>
            </a:r>
            <a:r>
              <a:rPr lang="en-US" dirty="0" err="1"/>
              <a:t>polgon</a:t>
            </a:r>
            <a:r>
              <a:rPr lang="en-US" dirty="0"/>
              <a:t>. It must be greater then 3, because minimum three vertices required to create a polygon.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153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254F-B0F5-441A-A1AD-2326E526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FF0000"/>
                </a:solidFill>
                <a:effectLst/>
                <a:latin typeface="TimesNewRomanPS-BoldMT"/>
              </a:rPr>
              <a:t>Working with graphics in PHP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6407-0058-4030-8C24-9804EDD5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embedding an image in web page using php,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creating and drawing images,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images with text, scaling images,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color handling of images using PHP</a:t>
            </a:r>
            <a:r>
              <a:rPr lang="en-US" sz="32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3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EAD3-B43A-479B-9301-35D5F422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62B6-CED2-4601-93DD-0B0DFF65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Set the vertices of polygon</a:t>
            </a:r>
          </a:p>
          <a:p>
            <a:pPr marL="0" indent="0">
              <a:buNone/>
            </a:pPr>
            <a:r>
              <a:rPr lang="en-US" dirty="0"/>
              <a:t>$values = array(</a:t>
            </a:r>
          </a:p>
          <a:p>
            <a:pPr marL="0" indent="0">
              <a:buNone/>
            </a:pPr>
            <a:r>
              <a:rPr lang="en-US" dirty="0"/>
              <a:t>			150, 50, // Point 1 (x, y)</a:t>
            </a:r>
          </a:p>
          <a:p>
            <a:pPr marL="0" indent="0">
              <a:buNone/>
            </a:pPr>
            <a:r>
              <a:rPr lang="en-US" dirty="0"/>
              <a:t>			50, 250, // Point 2 (x, y)</a:t>
            </a:r>
          </a:p>
          <a:p>
            <a:pPr marL="0" indent="0">
              <a:buNone/>
            </a:pPr>
            <a:r>
              <a:rPr lang="en-US" dirty="0"/>
              <a:t>			250, 250 // Point 3 (x, y)</a:t>
            </a:r>
          </a:p>
          <a:p>
            <a:pPr marL="0" indent="0">
              <a:buNone/>
            </a:pPr>
            <a:r>
              <a:rPr lang="en-US" dirty="0"/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332675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3108-800A-4F0B-9F8E-86DC4B1B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8786-C470-4A5E-A2BB-D1DAF9AC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Create the size of image or blank image</a:t>
            </a:r>
          </a:p>
          <a:p>
            <a:pPr marL="0" indent="0">
              <a:buNone/>
            </a:pPr>
            <a:r>
              <a:rPr lang="en-US" dirty="0"/>
              <a:t>$image = </a:t>
            </a:r>
            <a:r>
              <a:rPr lang="en-US" dirty="0" err="1"/>
              <a:t>imagecreate</a:t>
            </a:r>
            <a:r>
              <a:rPr lang="en-US" dirty="0"/>
              <a:t>(300, 300);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// Set the background color of image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background_color</a:t>
            </a:r>
            <a:r>
              <a:rPr lang="en-US" dirty="0"/>
              <a:t> = </a:t>
            </a:r>
            <a:r>
              <a:rPr lang="en-US" dirty="0" err="1"/>
              <a:t>imagecolorallocate</a:t>
            </a:r>
            <a:r>
              <a:rPr lang="en-US" dirty="0"/>
              <a:t>($image,  0, 153, 0);</a:t>
            </a:r>
          </a:p>
        </p:txBody>
      </p:sp>
    </p:spTree>
    <p:extLst>
      <p:ext uri="{BB962C8B-B14F-4D97-AF65-F5344CB8AC3E}">
        <p14:creationId xmlns:p14="http://schemas.microsoft.com/office/powerpoint/2010/main" val="397093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8CFF-9B1F-4107-B8AA-FAFF8D2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DFAB-2F26-4663-B39B-D91A2D57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Allocate a color for the polygon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image_color</a:t>
            </a:r>
            <a:r>
              <a:rPr lang="en-US" dirty="0"/>
              <a:t> = </a:t>
            </a:r>
            <a:r>
              <a:rPr lang="en-US" dirty="0" err="1"/>
              <a:t>imagecolorallocate</a:t>
            </a:r>
            <a:r>
              <a:rPr lang="en-US" dirty="0"/>
              <a:t>($image, 255, 255, 255);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// Draw the polygon</a:t>
            </a:r>
          </a:p>
          <a:p>
            <a:pPr marL="0" indent="0">
              <a:buNone/>
            </a:pPr>
            <a:r>
              <a:rPr lang="en-US" dirty="0" err="1"/>
              <a:t>imagepolygon</a:t>
            </a:r>
            <a:r>
              <a:rPr lang="en-US" dirty="0"/>
              <a:t>($image, $values, 3, $</a:t>
            </a:r>
            <a:r>
              <a:rPr lang="en-US" dirty="0" err="1"/>
              <a:t>image_color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142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F767-687D-4456-A9E5-8C786C67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30DF-4BB3-4B40-95B8-A70F7724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for display image to the user screen</a:t>
            </a:r>
          </a:p>
          <a:p>
            <a:pPr marL="0" indent="0">
              <a:buNone/>
            </a:pPr>
            <a:r>
              <a:rPr lang="en-US" dirty="0"/>
              <a:t>header('Content-type: image/</a:t>
            </a:r>
            <a:r>
              <a:rPr lang="en-US" dirty="0" err="1"/>
              <a:t>png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 err="1"/>
              <a:t>imagepng</a:t>
            </a:r>
            <a:r>
              <a:rPr lang="en-US" dirty="0"/>
              <a:t>($image);</a:t>
            </a:r>
          </a:p>
        </p:txBody>
      </p:sp>
    </p:spTree>
    <p:extLst>
      <p:ext uri="{BB962C8B-B14F-4D97-AF65-F5344CB8AC3E}">
        <p14:creationId xmlns:p14="http://schemas.microsoft.com/office/powerpoint/2010/main" val="203284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E99-8CFA-4023-AC4E-09A64E0D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C9AC-AC34-4223-9059-33CB1FC1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imagefilledpolygon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fr-FR" sz="3200" dirty="0"/>
              <a:t>$values = </a:t>
            </a:r>
            <a:r>
              <a:rPr lang="fr-FR" sz="3200" dirty="0" err="1"/>
              <a:t>array</a:t>
            </a:r>
            <a:r>
              <a:rPr lang="fr-FR" sz="3200" dirty="0"/>
              <a:t>(</a:t>
            </a:r>
          </a:p>
          <a:p>
            <a:pPr marL="0" indent="0">
              <a:buNone/>
            </a:pPr>
            <a:r>
              <a:rPr lang="fr-FR" sz="3200" dirty="0"/>
              <a:t>            150, 50, // Point 1 (x, y)</a:t>
            </a:r>
          </a:p>
          <a:p>
            <a:pPr marL="0" indent="0">
              <a:buNone/>
            </a:pPr>
            <a:r>
              <a:rPr lang="fr-FR" sz="3200" dirty="0"/>
              <a:t>            55, 119, // Point 2 (x, y)</a:t>
            </a:r>
          </a:p>
          <a:p>
            <a:pPr marL="0" indent="0">
              <a:buNone/>
            </a:pPr>
            <a:r>
              <a:rPr lang="fr-FR" sz="3200" dirty="0"/>
              <a:t>            91, 231, // Point 3 (x, y)</a:t>
            </a:r>
          </a:p>
          <a:p>
            <a:pPr marL="0" indent="0">
              <a:buNone/>
            </a:pPr>
            <a:r>
              <a:rPr lang="fr-FR" sz="3200" dirty="0"/>
              <a:t>            209, 231, // Point 4 (x, y)</a:t>
            </a:r>
          </a:p>
          <a:p>
            <a:pPr marL="0" indent="0">
              <a:buNone/>
            </a:pPr>
            <a:r>
              <a:rPr lang="fr-FR" sz="3200" dirty="0"/>
              <a:t>            245, 119  // Point 5 (x, y)</a:t>
            </a:r>
          </a:p>
          <a:p>
            <a:pPr marL="0" indent="0">
              <a:buNone/>
            </a:pPr>
            <a:r>
              <a:rPr lang="fr-FR" sz="3200" dirty="0"/>
              <a:t>            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688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F822-2497-42F8-9DAC-EAF93BE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imageellipse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9E2-09F8-4D46-97D5-0A6393F4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imageellipse</a:t>
            </a:r>
            <a:r>
              <a:rPr lang="en-US" dirty="0"/>
              <a:t>() function is an inbuilt function in PHP which is used to draw an ellipse. This function returns TRUE on success or FALSE on failure.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imageellipse</a:t>
            </a:r>
            <a:r>
              <a:rPr lang="en-US" dirty="0"/>
              <a:t>( $image, $cx, $cy, $width, $height, $color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$cx: x-coordinate of the center.</a:t>
            </a:r>
          </a:p>
          <a:p>
            <a:pPr marL="0" indent="0">
              <a:buNone/>
            </a:pPr>
            <a:r>
              <a:rPr lang="en-US" dirty="0"/>
              <a:t>    $cy: y-coordinate of the center.</a:t>
            </a:r>
          </a:p>
          <a:p>
            <a:pPr marL="0" indent="0">
              <a:buNone/>
            </a:pPr>
            <a:r>
              <a:rPr lang="en-US" dirty="0"/>
              <a:t>    $width: The ellipse width.</a:t>
            </a:r>
          </a:p>
          <a:p>
            <a:pPr marL="0" indent="0">
              <a:buNone/>
            </a:pPr>
            <a:r>
              <a:rPr lang="en-US" dirty="0"/>
              <a:t>    $height: The ellipse height.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6BF2-7E6A-426E-B9FC-FA9B64A1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D207-3285-41F7-BF5B-90F137E4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Function to draw the ellipse.</a:t>
            </a:r>
          </a:p>
          <a:p>
            <a:pPr marL="0" indent="0">
              <a:buNone/>
            </a:pPr>
            <a:r>
              <a:rPr lang="en-US" dirty="0" err="1"/>
              <a:t>imageellipse</a:t>
            </a:r>
            <a:r>
              <a:rPr lang="en-US" dirty="0"/>
              <a:t>($</a:t>
            </a:r>
            <a:r>
              <a:rPr lang="en-US" dirty="0" err="1"/>
              <a:t>image_size</a:t>
            </a:r>
            <a:r>
              <a:rPr lang="en-US" dirty="0"/>
              <a:t>, 250, 150, 400, 250, $</a:t>
            </a:r>
            <a:r>
              <a:rPr lang="en-US" dirty="0" err="1"/>
              <a:t>ellipse_color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325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74AF-585C-4567-8049-5525AA1D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imagescale</a:t>
            </a:r>
            <a:r>
              <a:rPr lang="en-US" b="1" dirty="0"/>
              <a:t>() Function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imagescale</a:t>
            </a:r>
            <a:r>
              <a:rPr lang="en-US" b="1" dirty="0"/>
              <a:t>() function</a:t>
            </a:r>
            <a:r>
              <a:rPr lang="en-US" dirty="0"/>
              <a:t> is an inbuilt function in PHP which is used to scale an image using the given new width and height.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Use </a:t>
            </a:r>
            <a:r>
              <a:rPr lang="en-US" dirty="0" err="1"/>
              <a:t>imagescale</a:t>
            </a:r>
            <a:r>
              <a:rPr lang="en-US" dirty="0"/>
              <a:t>() function to scale the image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imagescale</a:t>
            </a:r>
            <a:r>
              <a:rPr lang="en-US" dirty="0"/>
              <a:t>( $image, 500, 400 );</a:t>
            </a:r>
          </a:p>
        </p:txBody>
      </p:sp>
    </p:spTree>
    <p:extLst>
      <p:ext uri="{BB962C8B-B14F-4D97-AF65-F5344CB8AC3E}">
        <p14:creationId xmlns:p14="http://schemas.microsoft.com/office/powerpoint/2010/main" val="98822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FA1E-BDA5-43DB-A694-702CE169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Upload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EDE4-6F47-4884-8C92-26C98AE3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7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B7FC-0AAC-4FF7-82F1-9CEE9F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CA50-9325-4A6C-BCA7-A2776ECD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enctype</a:t>
            </a:r>
            <a:r>
              <a:rPr lang="en-US" dirty="0"/>
              <a:t> attribute specifies how the form-data should be encoded when submitting it to the server.</a:t>
            </a:r>
          </a:p>
          <a:p>
            <a:pPr marL="0" indent="0">
              <a:buNone/>
            </a:pPr>
            <a:r>
              <a:rPr lang="en-US" dirty="0"/>
              <a:t>Note: The </a:t>
            </a:r>
            <a:r>
              <a:rPr lang="en-US" dirty="0" err="1"/>
              <a:t>enctype</a:t>
            </a:r>
            <a:r>
              <a:rPr lang="en-US" dirty="0"/>
              <a:t> attribute can be used only if method="post".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C2007D-9BDD-47A1-8156-0E41DF1D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8249"/>
              </p:ext>
            </p:extLst>
          </p:nvPr>
        </p:nvGraphicFramePr>
        <p:xfrm>
          <a:off x="628650" y="3098324"/>
          <a:ext cx="8134350" cy="2316480"/>
        </p:xfrm>
        <a:graphic>
          <a:graphicData uri="http://schemas.openxmlformats.org/drawingml/2006/table">
            <a:tbl>
              <a:tblPr/>
              <a:tblGrid>
                <a:gridCol w="3253740">
                  <a:extLst>
                    <a:ext uri="{9D8B030D-6E8A-4147-A177-3AD203B41FA5}">
                      <a16:colId xmlns:a16="http://schemas.microsoft.com/office/drawing/2014/main" val="1895870360"/>
                    </a:ext>
                  </a:extLst>
                </a:gridCol>
                <a:gridCol w="4880610">
                  <a:extLst>
                    <a:ext uri="{9D8B030D-6E8A-4147-A177-3AD203B41FA5}">
                      <a16:colId xmlns:a16="http://schemas.microsoft.com/office/drawing/2014/main" val="1223865504"/>
                    </a:ext>
                  </a:extLst>
                </a:gridCol>
              </a:tblGrid>
              <a:tr h="3052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60960"/>
                  </a:ext>
                </a:extLst>
              </a:tr>
              <a:tr h="72778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application/x-www-form-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</a:rPr>
                        <a:t>urlencoded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284127"/>
                  </a:ext>
                </a:extLst>
              </a:tr>
              <a:tr h="516492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multipart/form-data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 This value is necessary if the user will upload a file through the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407853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text/plain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Sends data without any encoding at all. Not recommended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6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E06D-05EB-4A95-836C-FE4E9BE0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4400"/>
            <a:ext cx="7886700" cy="776289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FF0000"/>
                </a:solidFill>
                <a:effectLst/>
              </a:rPr>
              <a:t>embedding an image in web page using php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3869-9684-470D-9045-933AC9CD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Content-Type header is used to indicate the media type of the resource. The media type is a string sent along with the file indicating the format of the file. For example, for image file its media type will be like image/</a:t>
            </a:r>
            <a:r>
              <a:rPr lang="en-US" dirty="0" err="1"/>
              <a:t>png</a:t>
            </a:r>
            <a:r>
              <a:rPr lang="en-US" dirty="0"/>
              <a:t> or image/jpg, etc.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&lt;?php</a:t>
            </a:r>
          </a:p>
          <a:p>
            <a:pPr marL="0" indent="0" algn="just">
              <a:buNone/>
            </a:pPr>
            <a:r>
              <a:rPr lang="en-US" dirty="0"/>
              <a:t>header('Content-type: image/jpeg');</a:t>
            </a:r>
          </a:p>
          <a:p>
            <a:pPr marL="0" indent="0" algn="just">
              <a:buNone/>
            </a:pPr>
            <a:r>
              <a:rPr lang="en-US" dirty="0"/>
              <a:t>echo </a:t>
            </a:r>
            <a:r>
              <a:rPr lang="en-US" dirty="0" err="1"/>
              <a:t>file_get_contents</a:t>
            </a:r>
            <a:r>
              <a:rPr lang="en-US" dirty="0"/>
              <a:t>("nature.jpg");</a:t>
            </a:r>
          </a:p>
          <a:p>
            <a:pPr marL="0" indent="0" algn="just">
              <a:buNone/>
            </a:pPr>
            <a:r>
              <a:rPr lang="en-US" dirty="0"/>
              <a:t>?&gt;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AA29-E299-45E6-B4CF-57230CE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290E5-E009-47DD-9CB4-93912B6A0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381662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5E1D-3509-4AF1-8E10-2E890B45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file_get_contents</a:t>
            </a:r>
            <a:r>
              <a:rPr lang="en-US" dirty="0">
                <a:solidFill>
                  <a:srgbClr val="FF0000"/>
                </a:solidFill>
              </a:rPr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80FA-09A1-4794-9165-B7B750F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file_get_contents</a:t>
            </a:r>
            <a:r>
              <a:rPr lang="en-US" sz="2400" dirty="0"/>
              <a:t>() function in PHP is an inbuilt function which is used to read a file into a string.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effectLst/>
              </a:rPr>
              <a:t>&lt;?php</a:t>
            </a:r>
            <a:br>
              <a:rPr lang="en-US" sz="2800" dirty="0">
                <a:solidFill>
                  <a:srgbClr val="000000"/>
                </a:solidFill>
                <a:effectLst/>
              </a:rPr>
            </a:br>
            <a:r>
              <a:rPr lang="en-US" sz="2800" dirty="0">
                <a:solidFill>
                  <a:srgbClr val="0000CD"/>
                </a:solidFill>
                <a:effectLst/>
              </a:rPr>
              <a:t>echo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file_get_contents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A52A2A"/>
                </a:solidFill>
                <a:effectLst/>
              </a:rPr>
              <a:t>“file.txt"</a:t>
            </a:r>
            <a:r>
              <a:rPr lang="en-US" sz="2800" dirty="0">
                <a:solidFill>
                  <a:srgbClr val="000000"/>
                </a:solidFill>
                <a:effectLst/>
              </a:rPr>
              <a:t>);</a:t>
            </a:r>
            <a:br>
              <a:rPr lang="en-US" sz="2800" dirty="0">
                <a:solidFill>
                  <a:srgbClr val="000000"/>
                </a:solidFill>
                <a:effectLst/>
              </a:rPr>
            </a:br>
            <a:r>
              <a:rPr lang="en-US" sz="2800" dirty="0">
                <a:solidFill>
                  <a:srgbClr val="FF0000"/>
                </a:solidFill>
                <a:effectLst/>
              </a:rPr>
              <a:t>?&gt;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7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508-ABF5-49AE-AC5A-C73E3636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Basic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26C0-9804-4DFA-B830-3B03EDF8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78867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&lt;!DOCTYPE&gt;		</a:t>
            </a:r>
          </a:p>
          <a:p>
            <a:pPr marL="0" indent="0">
              <a:buNone/>
            </a:pPr>
            <a:r>
              <a:rPr lang="en-US" dirty="0"/>
              <a:t>&lt;html&gt;&lt;head&gt;&lt;title&gt;&lt;/title&gt;&lt;/head&gt;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&lt;?php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image_url</a:t>
            </a:r>
            <a:r>
              <a:rPr lang="en-US" dirty="0"/>
              <a:t>='nature.jpg';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="&lt;?php echo $</a:t>
            </a:r>
            <a:r>
              <a:rPr lang="en-US" dirty="0" err="1"/>
              <a:t>image_url</a:t>
            </a:r>
            <a:r>
              <a:rPr lang="en-US" dirty="0"/>
              <a:t>;?&gt;"&gt;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92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0A5D-AE66-44DE-B11C-3A44C080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 all images from your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980E-53E4-4237-95C7-CE0343B3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foreach (glob("*.jpg") as $filename)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='$filename' alt='$filename' height='50px' /&gt;"."&lt;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sz="2800" dirty="0"/>
              <a:t>The glob() function returns an array of filenames or directories matching a specified pattern.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7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EB7086-3F08-4F12-92AA-A47BC376A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62000"/>
            <a:ext cx="4914900" cy="55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545F-DA0A-452B-B753-233E27F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imagecreate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53A3-F1A0-4BEE-BD9F-DA0D2BE9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imagecreate</a:t>
            </a:r>
            <a:r>
              <a:rPr lang="en-US" dirty="0"/>
              <a:t>() function is an inbuilt function in PHP which is used to create a new image. This function returns the blank image of given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imagecreate</a:t>
            </a:r>
            <a:r>
              <a:rPr lang="en-US" dirty="0"/>
              <a:t>( $width, $height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4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6F7-90CF-4E66-8FE8-025A9145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imagecreatetruecolor</a:t>
            </a:r>
            <a:r>
              <a:rPr lang="en-US" b="1" dirty="0"/>
              <a:t>()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182C-B660-480C-8885-83734FC2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imagecreatetruecolor</a:t>
            </a:r>
            <a:r>
              <a:rPr lang="en-US" b="1" dirty="0"/>
              <a:t>() function </a:t>
            </a:r>
            <a:r>
              <a:rPr lang="en-US" dirty="0"/>
              <a:t>is an inbuilt function in PHP which is used to create a new true-color image. This function returns a blank image of the given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 </a:t>
            </a:r>
            <a:r>
              <a:rPr lang="en-US" dirty="0" err="1"/>
              <a:t>imagecreatetruecolor</a:t>
            </a:r>
            <a:r>
              <a:rPr lang="en-US" dirty="0"/>
              <a:t>( $width, $height )</a:t>
            </a:r>
          </a:p>
        </p:txBody>
      </p:sp>
    </p:spTree>
    <p:extLst>
      <p:ext uri="{BB962C8B-B14F-4D97-AF65-F5344CB8AC3E}">
        <p14:creationId xmlns:p14="http://schemas.microsoft.com/office/powerpoint/2010/main" val="2727326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10206</TotalTime>
  <Words>1651</Words>
  <Application>Microsoft Office PowerPoint</Application>
  <PresentationFormat>On-screen Show (4:3)</PresentationFormat>
  <Paragraphs>178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Rounded MT Bold</vt:lpstr>
      <vt:lpstr>Broadway</vt:lpstr>
      <vt:lpstr>Calibri</vt:lpstr>
      <vt:lpstr>Calibri Light</vt:lpstr>
      <vt:lpstr>Courier New</vt:lpstr>
      <vt:lpstr>TimesNewRomanPS-BoldMT</vt:lpstr>
      <vt:lpstr>Wingdings</vt:lpstr>
      <vt:lpstr>Lpu theme final with copyright(S)</vt:lpstr>
      <vt:lpstr>Office Theme</vt:lpstr>
      <vt:lpstr>    CAP950 OPEN SOURCE TECHNOLIGIES  (PHP)</vt:lpstr>
      <vt:lpstr>Working with graphics in PHP</vt:lpstr>
      <vt:lpstr>embedding an image in web page using php</vt:lpstr>
      <vt:lpstr>file_get_contents() function</vt:lpstr>
      <vt:lpstr>Basic approach:</vt:lpstr>
      <vt:lpstr>Display all images from your file</vt:lpstr>
      <vt:lpstr>PowerPoint Presentation</vt:lpstr>
      <vt:lpstr>imagecreate() function</vt:lpstr>
      <vt:lpstr>imagecreatetruecolor() Function </vt:lpstr>
      <vt:lpstr>imagecolorallocate() function</vt:lpstr>
      <vt:lpstr>imagefill()</vt:lpstr>
      <vt:lpstr>imagestring() function</vt:lpstr>
      <vt:lpstr>PowerPoint Presentation</vt:lpstr>
      <vt:lpstr>By using imagecreate(), imagecolorallocate(), imagestring()</vt:lpstr>
      <vt:lpstr>imagerectangle()</vt:lpstr>
      <vt:lpstr>PowerPoint Presentation</vt:lpstr>
      <vt:lpstr>PowerPoint Presentation</vt:lpstr>
      <vt:lpstr>PowerPoint Presentation</vt:lpstr>
      <vt:lpstr>imagepolygon()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imageellipse() function</vt:lpstr>
      <vt:lpstr>PowerPoint Presentation</vt:lpstr>
      <vt:lpstr>PowerPoint Presentation</vt:lpstr>
      <vt:lpstr>Image Upload 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524</cp:revision>
  <dcterms:created xsi:type="dcterms:W3CDTF">2014-05-25T11:13:57Z</dcterms:created>
  <dcterms:modified xsi:type="dcterms:W3CDTF">2021-11-10T10:33:03Z</dcterms:modified>
</cp:coreProperties>
</file>