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18"/>
  </p:notesMasterIdLst>
  <p:handoutMasterIdLst>
    <p:handoutMasterId r:id="rId19"/>
  </p:handoutMasterIdLst>
  <p:sldIdLst>
    <p:sldId id="406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481" r:id="rId11"/>
    <p:sldId id="503" r:id="rId12"/>
    <p:sldId id="500" r:id="rId13"/>
    <p:sldId id="502" r:id="rId14"/>
    <p:sldId id="504" r:id="rId15"/>
    <p:sldId id="505" r:id="rId16"/>
    <p:sldId id="3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3733800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1371-D3E0-497F-9B52-A4F83210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array_push</a:t>
            </a:r>
            <a:r>
              <a:rPr lang="en-US" sz="3600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B890-6F0D-49EF-9659-C97695A9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$skillset= array('</a:t>
            </a:r>
            <a:r>
              <a:rPr lang="en-US" sz="2800" dirty="0" err="1"/>
              <a:t>JavaScript','Python','C</a:t>
            </a:r>
            <a:r>
              <a:rPr lang="en-US" sz="2800" dirty="0"/>
              <a:t>++');</a:t>
            </a:r>
          </a:p>
          <a:p>
            <a:pPr marL="0" indent="0">
              <a:buNone/>
            </a:pPr>
            <a:r>
              <a:rPr lang="en-US" sz="2800" dirty="0"/>
              <a:t> $</a:t>
            </a:r>
            <a:r>
              <a:rPr lang="en-US" sz="2800" dirty="0" err="1"/>
              <a:t>new_array</a:t>
            </a:r>
            <a:r>
              <a:rPr lang="en-US" sz="2800" dirty="0"/>
              <a:t> = </a:t>
            </a:r>
            <a:r>
              <a:rPr lang="en-US" sz="2800" dirty="0" err="1"/>
              <a:t>array_push</a:t>
            </a:r>
            <a:r>
              <a:rPr lang="en-US" sz="2800" dirty="0"/>
              <a:t>($skillset, 'PHP', 'HTML', 'CSS');</a:t>
            </a:r>
          </a:p>
        </p:txBody>
      </p:sp>
    </p:spTree>
    <p:extLst>
      <p:ext uri="{BB962C8B-B14F-4D97-AF65-F5344CB8AC3E}">
        <p14:creationId xmlns:p14="http://schemas.microsoft.com/office/powerpoint/2010/main" val="354918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7918-61C2-44EB-A76D-31578CD9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array_splice</a:t>
            </a:r>
            <a:r>
              <a:rPr lang="en-US" b="1" dirty="0"/>
              <a:t>() Function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C2D5-1E68-4F5F-A2D7-0A84C9EB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array_splice</a:t>
            </a:r>
            <a:r>
              <a:rPr lang="en-US" sz="2800" dirty="0"/>
              <a:t>() function removes selected elements from an array and replaces it with new elements.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Syntax</a:t>
            </a:r>
          </a:p>
          <a:p>
            <a:pPr marL="0" indent="0">
              <a:buNone/>
            </a:pPr>
            <a:r>
              <a:rPr lang="en-US" sz="2800" dirty="0" err="1"/>
              <a:t>array_splice</a:t>
            </a:r>
            <a:r>
              <a:rPr lang="en-US" sz="2800" dirty="0"/>
              <a:t>(</a:t>
            </a:r>
            <a:r>
              <a:rPr lang="en-US" sz="2800" i="1" dirty="0"/>
              <a:t>array, start, length, array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If the function does not remove any elements (length=0), the replaced array will be inserted from the position of the start parameter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988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CC1-F97B-4C62-B068-B2F1CE0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A12E-480C-4C42-B183-F365B06D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</a:t>
            </a:r>
            <a:r>
              <a:rPr lang="en-US" sz="2800" dirty="0" err="1"/>
              <a:t>original_array</a:t>
            </a:r>
            <a:r>
              <a:rPr lang="en-US" sz="2800" dirty="0"/>
              <a:t> = array( '1', '2', '3', '4', '5' );</a:t>
            </a:r>
          </a:p>
          <a:p>
            <a:pPr marL="0" indent="0">
              <a:buNone/>
            </a:pPr>
            <a:r>
              <a:rPr lang="en-US" sz="2800" dirty="0"/>
              <a:t>$position = 2;</a:t>
            </a:r>
          </a:p>
          <a:p>
            <a:pPr marL="0" indent="0">
              <a:buNone/>
            </a:pPr>
            <a:r>
              <a:rPr lang="en-US" sz="2800" dirty="0"/>
              <a:t>$</a:t>
            </a:r>
            <a:r>
              <a:rPr lang="en-US" sz="2800" dirty="0" err="1"/>
              <a:t>inserted_value</a:t>
            </a:r>
            <a:r>
              <a:rPr lang="en-US" sz="2800" dirty="0"/>
              <a:t>=11;</a:t>
            </a:r>
          </a:p>
          <a:p>
            <a:pPr marL="0" indent="0">
              <a:buNone/>
            </a:pPr>
            <a:r>
              <a:rPr lang="en-US" sz="2800" dirty="0" err="1"/>
              <a:t>array_splice</a:t>
            </a:r>
            <a:r>
              <a:rPr lang="en-US" sz="2800" dirty="0"/>
              <a:t>( $</a:t>
            </a:r>
            <a:r>
              <a:rPr lang="en-US" sz="2800" dirty="0" err="1"/>
              <a:t>original_array</a:t>
            </a:r>
            <a:r>
              <a:rPr lang="en-US" sz="2800" dirty="0"/>
              <a:t>, $position, 0, $</a:t>
            </a:r>
            <a:r>
              <a:rPr lang="en-US" sz="2800" dirty="0" err="1"/>
              <a:t>inserted_value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output: </a:t>
            </a:r>
          </a:p>
          <a:p>
            <a:pPr marL="0" indent="0">
              <a:buNone/>
            </a:pPr>
            <a:r>
              <a:rPr lang="en-US" sz="2800" dirty="0"/>
              <a:t>1 2 11 3 4 5 </a:t>
            </a:r>
          </a:p>
        </p:txBody>
      </p:sp>
    </p:spTree>
    <p:extLst>
      <p:ext uri="{BB962C8B-B14F-4D97-AF65-F5344CB8AC3E}">
        <p14:creationId xmlns:p14="http://schemas.microsoft.com/office/powerpoint/2010/main" val="367839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E42A-38DC-4F36-B161-EBE2C28E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EA51-DF17-43C6-AC0F-9EC2BF38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A305-8869-4DD8-B1E1-0EB1CB6D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336-8BE6-4119-B8F3-7E66C287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4345-2DC1-43FF-8432-8D6BC91B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BEA5-01FA-4A39-B5A8-E29F617D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Anonymous function is a function without any user defined name. Such a function is also called </a:t>
            </a:r>
            <a:r>
              <a:rPr lang="en-US" sz="2800" b="1" dirty="0"/>
              <a:t>closure</a:t>
            </a:r>
            <a:r>
              <a:rPr lang="en-US" sz="2800" dirty="0"/>
              <a:t> or </a:t>
            </a:r>
            <a:r>
              <a:rPr lang="en-US" sz="2800" b="1" dirty="0"/>
              <a:t>lambda</a:t>
            </a:r>
            <a:r>
              <a:rPr lang="en-US" sz="2800" dirty="0"/>
              <a:t> function.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b="1" dirty="0"/>
              <a:t>Closure</a:t>
            </a:r>
            <a:r>
              <a:rPr lang="en-US" sz="2800" dirty="0"/>
              <a:t> is also an anonymous function that can access variables outside its scope with the help of use keyword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568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78F3-2C29-4519-A467-2038EFBA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DAC4-06D3-4F92-8092-D955448D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&lt;?php</a:t>
            </a:r>
          </a:p>
          <a:p>
            <a:pPr marL="0" indent="0">
              <a:buNone/>
            </a:pPr>
            <a:r>
              <a:rPr lang="en-US" sz="2800" dirty="0"/>
              <a:t>$</a:t>
            </a:r>
            <a:r>
              <a:rPr lang="en-US" sz="2800" dirty="0" err="1"/>
              <a:t>maxmarks</a:t>
            </a:r>
            <a:r>
              <a:rPr lang="en-US" sz="2800" dirty="0"/>
              <a:t>=300;</a:t>
            </a:r>
          </a:p>
          <a:p>
            <a:pPr marL="0" indent="0">
              <a:buNone/>
            </a:pPr>
            <a:r>
              <a:rPr lang="en-US" sz="2800" dirty="0"/>
              <a:t>$percent=function ($marks)</a:t>
            </a:r>
          </a:p>
          <a:p>
            <a:pPr marL="0" indent="0">
              <a:buNone/>
            </a:pP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	return $marks*100/$GLOBALS['</a:t>
            </a:r>
            <a:r>
              <a:rPr lang="en-US" sz="2800" dirty="0" err="1"/>
              <a:t>maxmarks</a:t>
            </a:r>
            <a:r>
              <a:rPr lang="en-US" sz="2800" dirty="0"/>
              <a:t>'];</a:t>
            </a:r>
          </a:p>
          <a:p>
            <a:pPr marL="0" indent="0">
              <a:buNone/>
            </a:pPr>
            <a:r>
              <a:rPr lang="en-US" sz="2800" dirty="0"/>
              <a:t> };</a:t>
            </a:r>
          </a:p>
          <a:p>
            <a:pPr marL="0" indent="0">
              <a:buNone/>
            </a:pPr>
            <a:r>
              <a:rPr lang="en-US" sz="2800" dirty="0"/>
              <a:t>echo "Percentage: ". $percent(285);</a:t>
            </a:r>
          </a:p>
          <a:p>
            <a:pPr marL="0" indent="0">
              <a:buNone/>
            </a:pP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442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2A9E-0357-4C71-B904-C7FFE5D9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Closure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F503-A9F2-46EC-890D-FE09D7CB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&lt;?php</a:t>
            </a:r>
          </a:p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maxmarks</a:t>
            </a:r>
            <a:r>
              <a:rPr lang="en-US" sz="2400" dirty="0"/>
              <a:t>=300;</a:t>
            </a:r>
          </a:p>
          <a:p>
            <a:pPr marL="0" indent="0">
              <a:buNone/>
            </a:pPr>
            <a:r>
              <a:rPr lang="en-US" sz="2400" dirty="0"/>
              <a:t>$percent=function ($marks) use ($</a:t>
            </a:r>
            <a:r>
              <a:rPr lang="en-US" sz="2400" dirty="0" err="1"/>
              <a:t>maxmarks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	return $marks*100/$</a:t>
            </a:r>
            <a:r>
              <a:rPr lang="en-US" sz="2400" dirty="0" err="1"/>
              <a:t>maxmarks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};</a:t>
            </a:r>
          </a:p>
          <a:p>
            <a:pPr marL="0" indent="0">
              <a:buNone/>
            </a:pPr>
            <a:r>
              <a:rPr lang="en-US" sz="2400" dirty="0"/>
              <a:t>echo "Percentage: ". $percent(286);</a:t>
            </a:r>
          </a:p>
          <a:p>
            <a:pPr marL="0" indent="0">
              <a:buNone/>
            </a:pPr>
            <a:r>
              <a:rPr lang="en-US" sz="2400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2A47-BF1F-44E9-B7C9-8EDAB38C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PHP, there are three types of arrays: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20B9-872E-435C-855B-E6A17DA1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Indexed arrays</a:t>
            </a:r>
            <a:r>
              <a:rPr lang="en-US" sz="2800" dirty="0"/>
              <a:t> - Arrays with numeric index</a:t>
            </a:r>
          </a:p>
          <a:p>
            <a:pPr marL="0" indent="0">
              <a:buNone/>
            </a:pPr>
            <a:r>
              <a:rPr lang="en-US" sz="2800" b="1" dirty="0"/>
              <a:t>Associative arrays</a:t>
            </a:r>
            <a:r>
              <a:rPr lang="en-US" sz="2800" dirty="0"/>
              <a:t> - Arrays with named keys</a:t>
            </a:r>
          </a:p>
          <a:p>
            <a:pPr marL="0" indent="0">
              <a:buNone/>
            </a:pPr>
            <a:r>
              <a:rPr lang="en-US" sz="2800" b="1" dirty="0"/>
              <a:t>Multidimensional arrays</a:t>
            </a:r>
            <a:r>
              <a:rPr lang="en-US" sz="2800" dirty="0"/>
              <a:t> - Arrays containing one or more arrays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1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096C-E81E-4897-82CE-ED105A60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There are two ways to create indexed arrays: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E5C9-5CCB-40E4-9CFF-AC98718F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index can be assigned automatically (index always starts at 0), like this:</a:t>
            </a:r>
          </a:p>
          <a:p>
            <a:pPr marL="0" indent="0">
              <a:buNone/>
            </a:pPr>
            <a:r>
              <a:rPr lang="en-US" sz="2800" dirty="0"/>
              <a:t>$course = array(“MCA", "BCA", “M.SC IT");</a:t>
            </a:r>
          </a:p>
          <a:p>
            <a:pPr marL="0" indent="0">
              <a:buNone/>
            </a:pPr>
            <a:r>
              <a:rPr lang="en-US" sz="2800" dirty="0"/>
              <a:t>or the index can be assigned manually:</a:t>
            </a:r>
          </a:p>
          <a:p>
            <a:pPr marL="0" indent="0">
              <a:buNone/>
            </a:pPr>
            <a:r>
              <a:rPr lang="en-US" sz="2800" dirty="0"/>
              <a:t>$ course[0] = " MCA ";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4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8307-999C-4BFE-922C-FA258B77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058150" cy="7000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 Functions For Arrays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ED53-8591-4C53-8047-34504DE3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81200"/>
            <a:ext cx="8286750" cy="4195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sz="2800" dirty="0">
                <a:solidFill>
                  <a:srgbClr val="FF0000"/>
                </a:solidFill>
              </a:rPr>
              <a:t>sort() </a:t>
            </a:r>
            <a:r>
              <a:rPr lang="en-US" sz="2800" dirty="0"/>
              <a:t>- sort arrays in ascending order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>
                <a:solidFill>
                  <a:srgbClr val="FF0000"/>
                </a:solidFill>
              </a:rPr>
              <a:t>rsort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sort arrays in descending order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   </a:t>
            </a:r>
            <a:r>
              <a:rPr lang="en-US" sz="2800" dirty="0" err="1">
                <a:solidFill>
                  <a:srgbClr val="FF0000"/>
                </a:solidFill>
              </a:rPr>
              <a:t>asort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sort associative arrays in ascending order, according to the value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>
                <a:solidFill>
                  <a:srgbClr val="FF0000"/>
                </a:solidFill>
              </a:rPr>
              <a:t>ksort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sort associative arrays in ascending order, according to the key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>
                <a:solidFill>
                  <a:srgbClr val="FF0000"/>
                </a:solidFill>
              </a:rPr>
              <a:t>arsort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sort associative arrays in descending order, according to the value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>
                <a:solidFill>
                  <a:srgbClr val="FF0000"/>
                </a:solidFill>
              </a:rPr>
              <a:t>krsort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- sort associative arrays in descending order, according to the key</a:t>
            </a:r>
          </a:p>
        </p:txBody>
      </p:sp>
    </p:spTree>
    <p:extLst>
      <p:ext uri="{BB962C8B-B14F-4D97-AF65-F5344CB8AC3E}">
        <p14:creationId xmlns:p14="http://schemas.microsoft.com/office/powerpoint/2010/main" val="398553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4AD2-0C31-4BCB-BD62-B80FE033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Associative Arrays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C921-DC7B-42FE-BC0E-0D372E58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Syntax for associative arrays: </a:t>
            </a:r>
          </a:p>
          <a:p>
            <a:pPr marL="0" indent="0">
              <a:buNone/>
            </a:pPr>
            <a:r>
              <a:rPr lang="en-US" sz="3200" dirty="0"/>
              <a:t>Associative arrays in PHP store key value pairs. </a:t>
            </a:r>
          </a:p>
          <a:p>
            <a:pPr marL="0" indent="0">
              <a:buNone/>
            </a:pPr>
            <a:r>
              <a:rPr lang="en-US" sz="2800" dirty="0"/>
              <a:t>array(</a:t>
            </a:r>
            <a:r>
              <a:rPr lang="en-US" sz="2800" i="1" dirty="0"/>
              <a:t>key=&gt;</a:t>
            </a:r>
            <a:r>
              <a:rPr lang="en-US" sz="2800" i="1" dirty="0" err="1"/>
              <a:t>value,key</a:t>
            </a:r>
            <a:r>
              <a:rPr lang="en-US" sz="2800" i="1" dirty="0"/>
              <a:t>=&gt;</a:t>
            </a:r>
            <a:r>
              <a:rPr lang="en-US" sz="2800" i="1" dirty="0" err="1"/>
              <a:t>value,key</a:t>
            </a:r>
            <a:r>
              <a:rPr lang="en-US" sz="2800" i="1" dirty="0"/>
              <a:t>=&gt;</a:t>
            </a:r>
            <a:r>
              <a:rPr lang="en-US" sz="2800" i="1" dirty="0" err="1"/>
              <a:t>value,etc</a:t>
            </a:r>
            <a:r>
              <a:rPr lang="en-US" sz="2800" i="1" dirty="0"/>
              <a:t>.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5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0937-5AE3-49F3-A2E2-263B0990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First method to create an associative array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1A70-CED2-418F-8C25-C4F24AAB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$student = array("</a:t>
            </a:r>
            <a:r>
              <a:rPr lang="en-US" sz="2800" dirty="0" err="1"/>
              <a:t>Maths</a:t>
            </a:r>
            <a:r>
              <a:rPr lang="en-US" sz="2800" dirty="0"/>
              <a:t>"=&gt;95, "Physics"=&gt;90,  </a:t>
            </a:r>
          </a:p>
          <a:p>
            <a:pPr marL="0" indent="0">
              <a:buNone/>
            </a:pPr>
            <a:r>
              <a:rPr lang="en-US" sz="2800" dirty="0"/>
              <a:t>                  "Chemistry"=&gt;96, "English"=&gt;93,  </a:t>
            </a:r>
          </a:p>
          <a:p>
            <a:pPr marL="0" indent="0">
              <a:buNone/>
            </a:pPr>
            <a:r>
              <a:rPr lang="en-US" sz="2800" dirty="0"/>
              <a:t>                  "Computer"=&gt;98);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Second method to create an associative array 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student_two</a:t>
            </a:r>
            <a:r>
              <a:rPr lang="en-US" sz="2000" dirty="0"/>
              <a:t>["</a:t>
            </a:r>
            <a:r>
              <a:rPr lang="en-US" sz="2000" dirty="0" err="1"/>
              <a:t>Maths</a:t>
            </a:r>
            <a:r>
              <a:rPr lang="en-US" sz="2000" dirty="0"/>
              <a:t>"] = 95; 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student_two</a:t>
            </a:r>
            <a:r>
              <a:rPr lang="en-US" sz="2000" dirty="0"/>
              <a:t>["Physics"] = 90; 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student_two</a:t>
            </a:r>
            <a:r>
              <a:rPr lang="en-US" sz="2000" dirty="0"/>
              <a:t>["Chemistry"] = 96; 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student_two</a:t>
            </a:r>
            <a:r>
              <a:rPr lang="en-US" sz="2000" dirty="0"/>
              <a:t>["English"] = 93; 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student_two</a:t>
            </a:r>
            <a:r>
              <a:rPr lang="en-US" sz="2000" dirty="0"/>
              <a:t>["Computer"] = 98;   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4607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7603</TotalTime>
  <Words>616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Broadway</vt:lpstr>
      <vt:lpstr>Calibri</vt:lpstr>
      <vt:lpstr>Calibri Light</vt:lpstr>
      <vt:lpstr>Courier New</vt:lpstr>
      <vt:lpstr>Lpu theme final with copyright(S)</vt:lpstr>
      <vt:lpstr>Office Theme</vt:lpstr>
      <vt:lpstr>    CAP950 OPEN SOURCE TECHNOLIGIES  (PHP)</vt:lpstr>
      <vt:lpstr>Anonymous function</vt:lpstr>
      <vt:lpstr>Anonymous function </vt:lpstr>
      <vt:lpstr>Closure function</vt:lpstr>
      <vt:lpstr>In PHP, there are three types of arrays: </vt:lpstr>
      <vt:lpstr>  There are two ways to create indexed arrays: </vt:lpstr>
      <vt:lpstr>Sort Functions For Arrays </vt:lpstr>
      <vt:lpstr>PHP Associative Arrays </vt:lpstr>
      <vt:lpstr> First method to create an associative array </vt:lpstr>
      <vt:lpstr>array_push()</vt:lpstr>
      <vt:lpstr>  array_splice() Function  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447</cp:revision>
  <dcterms:created xsi:type="dcterms:W3CDTF">2014-05-25T11:13:57Z</dcterms:created>
  <dcterms:modified xsi:type="dcterms:W3CDTF">2021-10-01T09:07:52Z</dcterms:modified>
</cp:coreProperties>
</file>