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1"/>
  </p:sldMasterIdLst>
  <p:notesMasterIdLst>
    <p:notesMasterId r:id="rId33"/>
  </p:notesMasterIdLst>
  <p:sldIdLst>
    <p:sldId id="256" r:id="rId2"/>
    <p:sldId id="257" r:id="rId3"/>
    <p:sldId id="260" r:id="rId4"/>
    <p:sldId id="261" r:id="rId5"/>
    <p:sldId id="289" r:id="rId6"/>
    <p:sldId id="262" r:id="rId7"/>
    <p:sldId id="264" r:id="rId8"/>
    <p:sldId id="266" r:id="rId9"/>
    <p:sldId id="265" r:id="rId10"/>
    <p:sldId id="269" r:id="rId11"/>
    <p:sldId id="271" r:id="rId12"/>
    <p:sldId id="272" r:id="rId13"/>
    <p:sldId id="273" r:id="rId14"/>
    <p:sldId id="290" r:id="rId15"/>
    <p:sldId id="275"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74" r:id="rId29"/>
    <p:sldId id="292" r:id="rId30"/>
    <p:sldId id="291" r:id="rId31"/>
    <p:sldId id="268" r:id="rId32"/>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BFF22C-3B96-48C3-A0AA-67E35D988615}"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0181294E-BC2D-4307-AD7D-BBA0DA1E30EA}">
      <dgm:prSet phldrT="[Text]"/>
      <dgm:spPr/>
      <dgm:t>
        <a:bodyPr/>
        <a:lstStyle/>
        <a:p>
          <a:r>
            <a:rPr lang="en-US" dirty="0" smtClean="0"/>
            <a:t>Data Objects</a:t>
          </a:r>
          <a:endParaRPr lang="en-US" dirty="0"/>
        </a:p>
      </dgm:t>
    </dgm:pt>
    <dgm:pt modelId="{0293D4C0-1E0C-4084-AB68-987CD076C665}" type="parTrans" cxnId="{FB2037DD-7427-4F40-9641-01F4ACE09C43}">
      <dgm:prSet/>
      <dgm:spPr/>
      <dgm:t>
        <a:bodyPr/>
        <a:lstStyle/>
        <a:p>
          <a:endParaRPr lang="en-US"/>
        </a:p>
      </dgm:t>
    </dgm:pt>
    <dgm:pt modelId="{2C1AA1BD-8E03-4CBF-BD24-A1D383BF59FC}" type="sibTrans" cxnId="{FB2037DD-7427-4F40-9641-01F4ACE09C43}">
      <dgm:prSet/>
      <dgm:spPr/>
      <dgm:t>
        <a:bodyPr/>
        <a:lstStyle/>
        <a:p>
          <a:endParaRPr lang="en-US"/>
        </a:p>
      </dgm:t>
    </dgm:pt>
    <dgm:pt modelId="{E1FFB51A-0010-45F1-8F17-1981781E443F}">
      <dgm:prSet phldrT="[Text]"/>
      <dgm:spPr/>
      <dgm:t>
        <a:bodyPr/>
        <a:lstStyle/>
        <a:p>
          <a:r>
            <a:rPr lang="en-US" dirty="0" smtClean="0"/>
            <a:t>Simple Objects</a:t>
          </a:r>
          <a:endParaRPr lang="en-US" dirty="0"/>
        </a:p>
      </dgm:t>
    </dgm:pt>
    <dgm:pt modelId="{3DB92B5F-DB8D-4A33-9A45-259FCFB4D6F4}" type="parTrans" cxnId="{E992E541-328F-49C1-B9BF-F10D96576CEE}">
      <dgm:prSet/>
      <dgm:spPr/>
      <dgm:t>
        <a:bodyPr/>
        <a:lstStyle/>
        <a:p>
          <a:endParaRPr lang="en-US"/>
        </a:p>
      </dgm:t>
    </dgm:pt>
    <dgm:pt modelId="{AEDCECB2-EAEF-453B-96BC-B4845A3CAE25}" type="sibTrans" cxnId="{E992E541-328F-49C1-B9BF-F10D96576CEE}">
      <dgm:prSet/>
      <dgm:spPr/>
      <dgm:t>
        <a:bodyPr/>
        <a:lstStyle/>
        <a:p>
          <a:endParaRPr lang="en-US"/>
        </a:p>
      </dgm:t>
    </dgm:pt>
    <dgm:pt modelId="{0D78B5DF-115E-4150-B0B3-85D3A72325EC}">
      <dgm:prSet phldrT="[Text]"/>
      <dgm:spPr/>
      <dgm:t>
        <a:bodyPr/>
        <a:lstStyle/>
        <a:p>
          <a:r>
            <a:rPr lang="en-US" dirty="0" smtClean="0"/>
            <a:t>Constants</a:t>
          </a:r>
          <a:endParaRPr lang="en-US" dirty="0"/>
        </a:p>
      </dgm:t>
    </dgm:pt>
    <dgm:pt modelId="{C0168144-A3E1-4C00-B1DC-6C8516F8F64C}" type="parTrans" cxnId="{29020FD0-DF7E-4441-8760-2B4A70A9BAAF}">
      <dgm:prSet/>
      <dgm:spPr/>
      <dgm:t>
        <a:bodyPr/>
        <a:lstStyle/>
        <a:p>
          <a:endParaRPr lang="en-US"/>
        </a:p>
      </dgm:t>
    </dgm:pt>
    <dgm:pt modelId="{2F6858B0-A88D-4F0D-BC8A-E53111088FF4}" type="sibTrans" cxnId="{29020FD0-DF7E-4441-8760-2B4A70A9BAAF}">
      <dgm:prSet/>
      <dgm:spPr/>
      <dgm:t>
        <a:bodyPr/>
        <a:lstStyle/>
        <a:p>
          <a:endParaRPr lang="en-US"/>
        </a:p>
      </dgm:t>
    </dgm:pt>
    <dgm:pt modelId="{2BC17606-27F6-4EBB-95A8-838625B973F7}">
      <dgm:prSet phldrT="[Text]"/>
      <dgm:spPr/>
      <dgm:t>
        <a:bodyPr/>
        <a:lstStyle/>
        <a:p>
          <a:r>
            <a:rPr lang="en-US" dirty="0" smtClean="0"/>
            <a:t>Variables</a:t>
          </a:r>
          <a:endParaRPr lang="en-US" dirty="0"/>
        </a:p>
      </dgm:t>
    </dgm:pt>
    <dgm:pt modelId="{7DB88D87-E627-4599-BCF8-9D3C5515B682}" type="parTrans" cxnId="{EE87B6F8-1AA7-443A-BEBF-AD7D3660992C}">
      <dgm:prSet/>
      <dgm:spPr/>
      <dgm:t>
        <a:bodyPr/>
        <a:lstStyle/>
        <a:p>
          <a:endParaRPr lang="en-US"/>
        </a:p>
      </dgm:t>
    </dgm:pt>
    <dgm:pt modelId="{2C7B592A-F2DF-49FA-A175-9775D6CC13EB}" type="sibTrans" cxnId="{EE87B6F8-1AA7-443A-BEBF-AD7D3660992C}">
      <dgm:prSet/>
      <dgm:spPr/>
      <dgm:t>
        <a:bodyPr/>
        <a:lstStyle/>
        <a:p>
          <a:endParaRPr lang="en-US"/>
        </a:p>
      </dgm:t>
    </dgm:pt>
    <dgm:pt modelId="{43995457-5D3A-46D2-BA50-54E3E7111048}">
      <dgm:prSet phldrT="[Text]"/>
      <dgm:spPr/>
      <dgm:t>
        <a:bodyPr/>
        <a:lstStyle/>
        <a:p>
          <a:r>
            <a:rPr lang="en-US" dirty="0" smtClean="0"/>
            <a:t>Structures</a:t>
          </a:r>
          <a:endParaRPr lang="en-US" dirty="0"/>
        </a:p>
      </dgm:t>
    </dgm:pt>
    <dgm:pt modelId="{863A85B4-F12A-410C-B3ED-18619829314E}" type="parTrans" cxnId="{4F429AA5-5AD6-470F-B7D7-F448A9207242}">
      <dgm:prSet/>
      <dgm:spPr/>
      <dgm:t>
        <a:bodyPr/>
        <a:lstStyle/>
        <a:p>
          <a:endParaRPr lang="en-US"/>
        </a:p>
      </dgm:t>
    </dgm:pt>
    <dgm:pt modelId="{7EC992F7-6D41-46F8-94CA-C06B63878F14}" type="sibTrans" cxnId="{4F429AA5-5AD6-470F-B7D7-F448A9207242}">
      <dgm:prSet/>
      <dgm:spPr/>
      <dgm:t>
        <a:bodyPr/>
        <a:lstStyle/>
        <a:p>
          <a:endParaRPr lang="en-US"/>
        </a:p>
      </dgm:t>
    </dgm:pt>
    <dgm:pt modelId="{CC1CA969-04F4-4EBD-8F75-52BCD699F561}">
      <dgm:prSet phldrT="[Text]"/>
      <dgm:spPr/>
      <dgm:t>
        <a:bodyPr/>
        <a:lstStyle/>
        <a:p>
          <a:r>
            <a:rPr lang="en-US" dirty="0" smtClean="0"/>
            <a:t>Atoms</a:t>
          </a:r>
          <a:endParaRPr lang="en-US" dirty="0"/>
        </a:p>
      </dgm:t>
    </dgm:pt>
    <dgm:pt modelId="{F7384B00-1714-4A74-9D74-B2555EF75B4D}" type="parTrans" cxnId="{F1194E7D-7A81-45E9-A01A-DEE41A27135F}">
      <dgm:prSet/>
      <dgm:spPr/>
      <dgm:t>
        <a:bodyPr/>
        <a:lstStyle/>
        <a:p>
          <a:endParaRPr lang="en-US"/>
        </a:p>
      </dgm:t>
    </dgm:pt>
    <dgm:pt modelId="{79D4CAEF-4E10-4162-BBF0-B47DD0D8283A}" type="sibTrans" cxnId="{F1194E7D-7A81-45E9-A01A-DEE41A27135F}">
      <dgm:prSet/>
      <dgm:spPr/>
      <dgm:t>
        <a:bodyPr/>
        <a:lstStyle/>
        <a:p>
          <a:endParaRPr lang="en-US"/>
        </a:p>
      </dgm:t>
    </dgm:pt>
    <dgm:pt modelId="{868238AD-8FFE-418D-B72F-1BB6EDCE8D96}">
      <dgm:prSet phldrT="[Text]"/>
      <dgm:spPr/>
      <dgm:t>
        <a:bodyPr/>
        <a:lstStyle/>
        <a:p>
          <a:r>
            <a:rPr lang="en-US" dirty="0" smtClean="0"/>
            <a:t>Numbers</a:t>
          </a:r>
          <a:endParaRPr lang="en-US" dirty="0"/>
        </a:p>
      </dgm:t>
    </dgm:pt>
    <dgm:pt modelId="{1A04E5E6-A8FA-4968-A341-3AB45C83BC3E}" type="parTrans" cxnId="{590CF223-1965-4207-A834-3BD2E43E3C4E}">
      <dgm:prSet/>
      <dgm:spPr/>
      <dgm:t>
        <a:bodyPr/>
        <a:lstStyle/>
        <a:p>
          <a:endParaRPr lang="en-US"/>
        </a:p>
      </dgm:t>
    </dgm:pt>
    <dgm:pt modelId="{D3D0612E-7087-40BB-BA22-E1775DFB9813}" type="sibTrans" cxnId="{590CF223-1965-4207-A834-3BD2E43E3C4E}">
      <dgm:prSet/>
      <dgm:spPr/>
      <dgm:t>
        <a:bodyPr/>
        <a:lstStyle/>
        <a:p>
          <a:endParaRPr lang="en-US"/>
        </a:p>
      </dgm:t>
    </dgm:pt>
    <dgm:pt modelId="{663C1812-48CA-4599-8EF8-E73E1E2E9DD2}" type="pres">
      <dgm:prSet presAssocID="{CBBFF22C-3B96-48C3-A0AA-67E35D988615}" presName="hierChild1" presStyleCnt="0">
        <dgm:presLayoutVars>
          <dgm:chPref val="1"/>
          <dgm:dir/>
          <dgm:animOne val="branch"/>
          <dgm:animLvl val="lvl"/>
          <dgm:resizeHandles/>
        </dgm:presLayoutVars>
      </dgm:prSet>
      <dgm:spPr/>
      <dgm:t>
        <a:bodyPr/>
        <a:lstStyle/>
        <a:p>
          <a:endParaRPr lang="en-US"/>
        </a:p>
      </dgm:t>
    </dgm:pt>
    <dgm:pt modelId="{4962311F-B874-49AF-BDBA-4D4A7F8958A4}" type="pres">
      <dgm:prSet presAssocID="{0181294E-BC2D-4307-AD7D-BBA0DA1E30EA}" presName="hierRoot1" presStyleCnt="0"/>
      <dgm:spPr/>
    </dgm:pt>
    <dgm:pt modelId="{EBE2FB58-452F-4840-8D7F-7A5697F1E675}" type="pres">
      <dgm:prSet presAssocID="{0181294E-BC2D-4307-AD7D-BBA0DA1E30EA}" presName="composite" presStyleCnt="0"/>
      <dgm:spPr/>
    </dgm:pt>
    <dgm:pt modelId="{291EF62C-F1A4-4236-9E7F-07F5BA2E1DE5}" type="pres">
      <dgm:prSet presAssocID="{0181294E-BC2D-4307-AD7D-BBA0DA1E30EA}" presName="background" presStyleLbl="node0" presStyleIdx="0" presStyleCnt="1"/>
      <dgm:spPr/>
    </dgm:pt>
    <dgm:pt modelId="{5646A3B9-31D0-4475-B678-2A99954AB2CE}" type="pres">
      <dgm:prSet presAssocID="{0181294E-BC2D-4307-AD7D-BBA0DA1E30EA}" presName="text" presStyleLbl="fgAcc0" presStyleIdx="0" presStyleCnt="1">
        <dgm:presLayoutVars>
          <dgm:chPref val="3"/>
        </dgm:presLayoutVars>
      </dgm:prSet>
      <dgm:spPr/>
      <dgm:t>
        <a:bodyPr/>
        <a:lstStyle/>
        <a:p>
          <a:endParaRPr lang="en-US"/>
        </a:p>
      </dgm:t>
    </dgm:pt>
    <dgm:pt modelId="{60942E91-CDAC-434B-8FB9-F1E5A1080F1F}" type="pres">
      <dgm:prSet presAssocID="{0181294E-BC2D-4307-AD7D-BBA0DA1E30EA}" presName="hierChild2" presStyleCnt="0"/>
      <dgm:spPr/>
    </dgm:pt>
    <dgm:pt modelId="{F4F5A883-CEF5-4533-A2B8-776472605387}" type="pres">
      <dgm:prSet presAssocID="{3DB92B5F-DB8D-4A33-9A45-259FCFB4D6F4}" presName="Name10" presStyleLbl="parChTrans1D2" presStyleIdx="0" presStyleCnt="2"/>
      <dgm:spPr/>
      <dgm:t>
        <a:bodyPr/>
        <a:lstStyle/>
        <a:p>
          <a:endParaRPr lang="en-US"/>
        </a:p>
      </dgm:t>
    </dgm:pt>
    <dgm:pt modelId="{AAC5BB85-715C-4B29-8F92-789A46AEFBAE}" type="pres">
      <dgm:prSet presAssocID="{E1FFB51A-0010-45F1-8F17-1981781E443F}" presName="hierRoot2" presStyleCnt="0"/>
      <dgm:spPr/>
    </dgm:pt>
    <dgm:pt modelId="{1C865319-344C-40C7-8E26-FE0B5D50DF5C}" type="pres">
      <dgm:prSet presAssocID="{E1FFB51A-0010-45F1-8F17-1981781E443F}" presName="composite2" presStyleCnt="0"/>
      <dgm:spPr/>
    </dgm:pt>
    <dgm:pt modelId="{901B8BAF-E03B-464A-9AB6-8A4C7CED6A10}" type="pres">
      <dgm:prSet presAssocID="{E1FFB51A-0010-45F1-8F17-1981781E443F}" presName="background2" presStyleLbl="node2" presStyleIdx="0" presStyleCnt="2"/>
      <dgm:spPr/>
    </dgm:pt>
    <dgm:pt modelId="{2631EAE1-3424-447F-903A-DA026526440C}" type="pres">
      <dgm:prSet presAssocID="{E1FFB51A-0010-45F1-8F17-1981781E443F}" presName="text2" presStyleLbl="fgAcc2" presStyleIdx="0" presStyleCnt="2">
        <dgm:presLayoutVars>
          <dgm:chPref val="3"/>
        </dgm:presLayoutVars>
      </dgm:prSet>
      <dgm:spPr/>
      <dgm:t>
        <a:bodyPr/>
        <a:lstStyle/>
        <a:p>
          <a:endParaRPr lang="en-US"/>
        </a:p>
      </dgm:t>
    </dgm:pt>
    <dgm:pt modelId="{873F4F7D-4C26-45DC-B221-0F4B8BB1EAA4}" type="pres">
      <dgm:prSet presAssocID="{E1FFB51A-0010-45F1-8F17-1981781E443F}" presName="hierChild3" presStyleCnt="0"/>
      <dgm:spPr/>
    </dgm:pt>
    <dgm:pt modelId="{4F4EF5B9-4E2A-441F-9217-2F5B8CFF468A}" type="pres">
      <dgm:prSet presAssocID="{C0168144-A3E1-4C00-B1DC-6C8516F8F64C}" presName="Name17" presStyleLbl="parChTrans1D3" presStyleIdx="0" presStyleCnt="2"/>
      <dgm:spPr/>
      <dgm:t>
        <a:bodyPr/>
        <a:lstStyle/>
        <a:p>
          <a:endParaRPr lang="en-US"/>
        </a:p>
      </dgm:t>
    </dgm:pt>
    <dgm:pt modelId="{E63FAE02-BCB0-4174-884B-E0B76F27F2C8}" type="pres">
      <dgm:prSet presAssocID="{0D78B5DF-115E-4150-B0B3-85D3A72325EC}" presName="hierRoot3" presStyleCnt="0"/>
      <dgm:spPr/>
    </dgm:pt>
    <dgm:pt modelId="{6A5A4DB3-A7AD-4936-AFF8-A5BF5BCC7D37}" type="pres">
      <dgm:prSet presAssocID="{0D78B5DF-115E-4150-B0B3-85D3A72325EC}" presName="composite3" presStyleCnt="0"/>
      <dgm:spPr/>
    </dgm:pt>
    <dgm:pt modelId="{F2D0CB27-9A1B-4CE1-8DC7-B79F81DED526}" type="pres">
      <dgm:prSet presAssocID="{0D78B5DF-115E-4150-B0B3-85D3A72325EC}" presName="background3" presStyleLbl="node3" presStyleIdx="0" presStyleCnt="2"/>
      <dgm:spPr/>
    </dgm:pt>
    <dgm:pt modelId="{3DA909F7-C483-4048-8858-0F9BB4145ABA}" type="pres">
      <dgm:prSet presAssocID="{0D78B5DF-115E-4150-B0B3-85D3A72325EC}" presName="text3" presStyleLbl="fgAcc3" presStyleIdx="0" presStyleCnt="2">
        <dgm:presLayoutVars>
          <dgm:chPref val="3"/>
        </dgm:presLayoutVars>
      </dgm:prSet>
      <dgm:spPr/>
      <dgm:t>
        <a:bodyPr/>
        <a:lstStyle/>
        <a:p>
          <a:endParaRPr lang="en-US"/>
        </a:p>
      </dgm:t>
    </dgm:pt>
    <dgm:pt modelId="{67ACF829-D5E7-4D13-A2FF-B099421C5F26}" type="pres">
      <dgm:prSet presAssocID="{0D78B5DF-115E-4150-B0B3-85D3A72325EC}" presName="hierChild4" presStyleCnt="0"/>
      <dgm:spPr/>
    </dgm:pt>
    <dgm:pt modelId="{04A88F15-40C9-4AF6-9441-6FC9A87615BF}" type="pres">
      <dgm:prSet presAssocID="{F7384B00-1714-4A74-9D74-B2555EF75B4D}" presName="Name23" presStyleLbl="parChTrans1D4" presStyleIdx="0" presStyleCnt="2"/>
      <dgm:spPr/>
      <dgm:t>
        <a:bodyPr/>
        <a:lstStyle/>
        <a:p>
          <a:endParaRPr lang="en-US"/>
        </a:p>
      </dgm:t>
    </dgm:pt>
    <dgm:pt modelId="{62C9DEF9-90D7-49A5-A02B-45C6241B5D0A}" type="pres">
      <dgm:prSet presAssocID="{CC1CA969-04F4-4EBD-8F75-52BCD699F561}" presName="hierRoot4" presStyleCnt="0"/>
      <dgm:spPr/>
    </dgm:pt>
    <dgm:pt modelId="{8BEE4D80-2468-4803-923D-81DD01217F63}" type="pres">
      <dgm:prSet presAssocID="{CC1CA969-04F4-4EBD-8F75-52BCD699F561}" presName="composite4" presStyleCnt="0"/>
      <dgm:spPr/>
    </dgm:pt>
    <dgm:pt modelId="{8224FD21-1F77-4C73-BBA9-FB721A4A8980}" type="pres">
      <dgm:prSet presAssocID="{CC1CA969-04F4-4EBD-8F75-52BCD699F561}" presName="background4" presStyleLbl="node4" presStyleIdx="0" presStyleCnt="2"/>
      <dgm:spPr/>
    </dgm:pt>
    <dgm:pt modelId="{30C2811D-B50C-4E04-8DB8-6B1869F1FE72}" type="pres">
      <dgm:prSet presAssocID="{CC1CA969-04F4-4EBD-8F75-52BCD699F561}" presName="text4" presStyleLbl="fgAcc4" presStyleIdx="0" presStyleCnt="2">
        <dgm:presLayoutVars>
          <dgm:chPref val="3"/>
        </dgm:presLayoutVars>
      </dgm:prSet>
      <dgm:spPr/>
      <dgm:t>
        <a:bodyPr/>
        <a:lstStyle/>
        <a:p>
          <a:endParaRPr lang="en-US"/>
        </a:p>
      </dgm:t>
    </dgm:pt>
    <dgm:pt modelId="{B72EB11E-47FF-42DA-8C1B-44F8408DF6B8}" type="pres">
      <dgm:prSet presAssocID="{CC1CA969-04F4-4EBD-8F75-52BCD699F561}" presName="hierChild5" presStyleCnt="0"/>
      <dgm:spPr/>
    </dgm:pt>
    <dgm:pt modelId="{2655017A-1B03-4026-9F3B-11F910110F53}" type="pres">
      <dgm:prSet presAssocID="{1A04E5E6-A8FA-4968-A341-3AB45C83BC3E}" presName="Name23" presStyleLbl="parChTrans1D4" presStyleIdx="1" presStyleCnt="2"/>
      <dgm:spPr/>
      <dgm:t>
        <a:bodyPr/>
        <a:lstStyle/>
        <a:p>
          <a:endParaRPr lang="en-US"/>
        </a:p>
      </dgm:t>
    </dgm:pt>
    <dgm:pt modelId="{E6A823B6-2253-41E2-AC4F-2D236302AD9C}" type="pres">
      <dgm:prSet presAssocID="{868238AD-8FFE-418D-B72F-1BB6EDCE8D96}" presName="hierRoot4" presStyleCnt="0"/>
      <dgm:spPr/>
    </dgm:pt>
    <dgm:pt modelId="{CA6EC73D-E356-4681-8546-53A562E52096}" type="pres">
      <dgm:prSet presAssocID="{868238AD-8FFE-418D-B72F-1BB6EDCE8D96}" presName="composite4" presStyleCnt="0"/>
      <dgm:spPr/>
    </dgm:pt>
    <dgm:pt modelId="{06B5D6DC-4589-412D-A549-FDD102A64877}" type="pres">
      <dgm:prSet presAssocID="{868238AD-8FFE-418D-B72F-1BB6EDCE8D96}" presName="background4" presStyleLbl="node4" presStyleIdx="1" presStyleCnt="2"/>
      <dgm:spPr/>
    </dgm:pt>
    <dgm:pt modelId="{82D4CBD9-9A41-43B4-94FF-7558CD67C93C}" type="pres">
      <dgm:prSet presAssocID="{868238AD-8FFE-418D-B72F-1BB6EDCE8D96}" presName="text4" presStyleLbl="fgAcc4" presStyleIdx="1" presStyleCnt="2">
        <dgm:presLayoutVars>
          <dgm:chPref val="3"/>
        </dgm:presLayoutVars>
      </dgm:prSet>
      <dgm:spPr/>
      <dgm:t>
        <a:bodyPr/>
        <a:lstStyle/>
        <a:p>
          <a:endParaRPr lang="en-US"/>
        </a:p>
      </dgm:t>
    </dgm:pt>
    <dgm:pt modelId="{D9A77AAD-6BF6-46A2-8862-9145BF403342}" type="pres">
      <dgm:prSet presAssocID="{868238AD-8FFE-418D-B72F-1BB6EDCE8D96}" presName="hierChild5" presStyleCnt="0"/>
      <dgm:spPr/>
    </dgm:pt>
    <dgm:pt modelId="{26C355CA-C87B-46B6-903A-2942650BA0A1}" type="pres">
      <dgm:prSet presAssocID="{7DB88D87-E627-4599-BCF8-9D3C5515B682}" presName="Name17" presStyleLbl="parChTrans1D3" presStyleIdx="1" presStyleCnt="2"/>
      <dgm:spPr/>
      <dgm:t>
        <a:bodyPr/>
        <a:lstStyle/>
        <a:p>
          <a:endParaRPr lang="en-US"/>
        </a:p>
      </dgm:t>
    </dgm:pt>
    <dgm:pt modelId="{EB8913C0-09C2-4671-B1AF-2ADE9E97FB77}" type="pres">
      <dgm:prSet presAssocID="{2BC17606-27F6-4EBB-95A8-838625B973F7}" presName="hierRoot3" presStyleCnt="0"/>
      <dgm:spPr/>
    </dgm:pt>
    <dgm:pt modelId="{F8A92C83-655A-4AC0-8892-EDF3E7DA1260}" type="pres">
      <dgm:prSet presAssocID="{2BC17606-27F6-4EBB-95A8-838625B973F7}" presName="composite3" presStyleCnt="0"/>
      <dgm:spPr/>
    </dgm:pt>
    <dgm:pt modelId="{45056038-1124-47F9-8A68-ABA7EC1C5052}" type="pres">
      <dgm:prSet presAssocID="{2BC17606-27F6-4EBB-95A8-838625B973F7}" presName="background3" presStyleLbl="node3" presStyleIdx="1" presStyleCnt="2"/>
      <dgm:spPr/>
    </dgm:pt>
    <dgm:pt modelId="{512D7DC4-D439-4637-9316-7CC054607C7E}" type="pres">
      <dgm:prSet presAssocID="{2BC17606-27F6-4EBB-95A8-838625B973F7}" presName="text3" presStyleLbl="fgAcc3" presStyleIdx="1" presStyleCnt="2">
        <dgm:presLayoutVars>
          <dgm:chPref val="3"/>
        </dgm:presLayoutVars>
      </dgm:prSet>
      <dgm:spPr/>
      <dgm:t>
        <a:bodyPr/>
        <a:lstStyle/>
        <a:p>
          <a:endParaRPr lang="en-US"/>
        </a:p>
      </dgm:t>
    </dgm:pt>
    <dgm:pt modelId="{D03966B8-6853-436F-8AA8-AE1E527C9ED2}" type="pres">
      <dgm:prSet presAssocID="{2BC17606-27F6-4EBB-95A8-838625B973F7}" presName="hierChild4" presStyleCnt="0"/>
      <dgm:spPr/>
    </dgm:pt>
    <dgm:pt modelId="{C5A81F09-64AC-46B4-8E42-5445DBC90EE2}" type="pres">
      <dgm:prSet presAssocID="{863A85B4-F12A-410C-B3ED-18619829314E}" presName="Name10" presStyleLbl="parChTrans1D2" presStyleIdx="1" presStyleCnt="2"/>
      <dgm:spPr/>
      <dgm:t>
        <a:bodyPr/>
        <a:lstStyle/>
        <a:p>
          <a:endParaRPr lang="en-US"/>
        </a:p>
      </dgm:t>
    </dgm:pt>
    <dgm:pt modelId="{2D16923F-8FDF-48E7-A649-DC093D86C0C5}" type="pres">
      <dgm:prSet presAssocID="{43995457-5D3A-46D2-BA50-54E3E7111048}" presName="hierRoot2" presStyleCnt="0"/>
      <dgm:spPr/>
    </dgm:pt>
    <dgm:pt modelId="{9AADA5AF-473B-48FA-A5B5-DAB4608B7DBF}" type="pres">
      <dgm:prSet presAssocID="{43995457-5D3A-46D2-BA50-54E3E7111048}" presName="composite2" presStyleCnt="0"/>
      <dgm:spPr/>
    </dgm:pt>
    <dgm:pt modelId="{74711CA4-D33A-4D20-AF19-2141B54731FA}" type="pres">
      <dgm:prSet presAssocID="{43995457-5D3A-46D2-BA50-54E3E7111048}" presName="background2" presStyleLbl="node2" presStyleIdx="1" presStyleCnt="2"/>
      <dgm:spPr/>
    </dgm:pt>
    <dgm:pt modelId="{D8F5499C-82C2-4CDA-8E0B-282B8FE2C772}" type="pres">
      <dgm:prSet presAssocID="{43995457-5D3A-46D2-BA50-54E3E7111048}" presName="text2" presStyleLbl="fgAcc2" presStyleIdx="1" presStyleCnt="2">
        <dgm:presLayoutVars>
          <dgm:chPref val="3"/>
        </dgm:presLayoutVars>
      </dgm:prSet>
      <dgm:spPr/>
      <dgm:t>
        <a:bodyPr/>
        <a:lstStyle/>
        <a:p>
          <a:endParaRPr lang="en-US"/>
        </a:p>
      </dgm:t>
    </dgm:pt>
    <dgm:pt modelId="{0CFF63C3-0C5C-4288-B34B-09AA57BE54F3}" type="pres">
      <dgm:prSet presAssocID="{43995457-5D3A-46D2-BA50-54E3E7111048}" presName="hierChild3" presStyleCnt="0"/>
      <dgm:spPr/>
    </dgm:pt>
  </dgm:ptLst>
  <dgm:cxnLst>
    <dgm:cxn modelId="{A655EE79-0880-4452-B0BF-1605193AB5DA}" type="presOf" srcId="{C0168144-A3E1-4C00-B1DC-6C8516F8F64C}" destId="{4F4EF5B9-4E2A-441F-9217-2F5B8CFF468A}" srcOrd="0" destOrd="0" presId="urn:microsoft.com/office/officeart/2005/8/layout/hierarchy1"/>
    <dgm:cxn modelId="{CFF2F01E-EFFF-4BA4-B9C4-6521C14EF440}" type="presOf" srcId="{CBBFF22C-3B96-48C3-A0AA-67E35D988615}" destId="{663C1812-48CA-4599-8EF8-E73E1E2E9DD2}" srcOrd="0" destOrd="0" presId="urn:microsoft.com/office/officeart/2005/8/layout/hierarchy1"/>
    <dgm:cxn modelId="{C416DDE4-8FA9-4B67-AADB-ED27D7F5E322}" type="presOf" srcId="{1A04E5E6-A8FA-4968-A341-3AB45C83BC3E}" destId="{2655017A-1B03-4026-9F3B-11F910110F53}" srcOrd="0" destOrd="0" presId="urn:microsoft.com/office/officeart/2005/8/layout/hierarchy1"/>
    <dgm:cxn modelId="{E992E541-328F-49C1-B9BF-F10D96576CEE}" srcId="{0181294E-BC2D-4307-AD7D-BBA0DA1E30EA}" destId="{E1FFB51A-0010-45F1-8F17-1981781E443F}" srcOrd="0" destOrd="0" parTransId="{3DB92B5F-DB8D-4A33-9A45-259FCFB4D6F4}" sibTransId="{AEDCECB2-EAEF-453B-96BC-B4845A3CAE25}"/>
    <dgm:cxn modelId="{9F3DDFB9-8984-4DBB-B8C5-1C42F5117BAE}" type="presOf" srcId="{2BC17606-27F6-4EBB-95A8-838625B973F7}" destId="{512D7DC4-D439-4637-9316-7CC054607C7E}" srcOrd="0" destOrd="0" presId="urn:microsoft.com/office/officeart/2005/8/layout/hierarchy1"/>
    <dgm:cxn modelId="{67E0CFE4-247B-4C8A-8014-DDCA3661EC56}" type="presOf" srcId="{0D78B5DF-115E-4150-B0B3-85D3A72325EC}" destId="{3DA909F7-C483-4048-8858-0F9BB4145ABA}" srcOrd="0" destOrd="0" presId="urn:microsoft.com/office/officeart/2005/8/layout/hierarchy1"/>
    <dgm:cxn modelId="{EF5B8E09-E9EF-4154-853A-D5B8F5A59B4D}" type="presOf" srcId="{0181294E-BC2D-4307-AD7D-BBA0DA1E30EA}" destId="{5646A3B9-31D0-4475-B678-2A99954AB2CE}" srcOrd="0" destOrd="0" presId="urn:microsoft.com/office/officeart/2005/8/layout/hierarchy1"/>
    <dgm:cxn modelId="{590CF223-1965-4207-A834-3BD2E43E3C4E}" srcId="{0D78B5DF-115E-4150-B0B3-85D3A72325EC}" destId="{868238AD-8FFE-418D-B72F-1BB6EDCE8D96}" srcOrd="1" destOrd="0" parTransId="{1A04E5E6-A8FA-4968-A341-3AB45C83BC3E}" sibTransId="{D3D0612E-7087-40BB-BA22-E1775DFB9813}"/>
    <dgm:cxn modelId="{2F827B40-E244-4999-9C97-8A99E81C4499}" type="presOf" srcId="{3DB92B5F-DB8D-4A33-9A45-259FCFB4D6F4}" destId="{F4F5A883-CEF5-4533-A2B8-776472605387}" srcOrd="0" destOrd="0" presId="urn:microsoft.com/office/officeart/2005/8/layout/hierarchy1"/>
    <dgm:cxn modelId="{2193BA22-0CBD-44E2-9B56-37C0C890F18C}" type="presOf" srcId="{43995457-5D3A-46D2-BA50-54E3E7111048}" destId="{D8F5499C-82C2-4CDA-8E0B-282B8FE2C772}" srcOrd="0" destOrd="0" presId="urn:microsoft.com/office/officeart/2005/8/layout/hierarchy1"/>
    <dgm:cxn modelId="{705DB5EE-0750-4403-95EB-6F09BE9FEE0B}" type="presOf" srcId="{CC1CA969-04F4-4EBD-8F75-52BCD699F561}" destId="{30C2811D-B50C-4E04-8DB8-6B1869F1FE72}" srcOrd="0" destOrd="0" presId="urn:microsoft.com/office/officeart/2005/8/layout/hierarchy1"/>
    <dgm:cxn modelId="{C8E7CF4A-A92C-48FE-8AE6-04733B0F9BC0}" type="presOf" srcId="{7DB88D87-E627-4599-BCF8-9D3C5515B682}" destId="{26C355CA-C87B-46B6-903A-2942650BA0A1}" srcOrd="0" destOrd="0" presId="urn:microsoft.com/office/officeart/2005/8/layout/hierarchy1"/>
    <dgm:cxn modelId="{29020FD0-DF7E-4441-8760-2B4A70A9BAAF}" srcId="{E1FFB51A-0010-45F1-8F17-1981781E443F}" destId="{0D78B5DF-115E-4150-B0B3-85D3A72325EC}" srcOrd="0" destOrd="0" parTransId="{C0168144-A3E1-4C00-B1DC-6C8516F8F64C}" sibTransId="{2F6858B0-A88D-4F0D-BC8A-E53111088FF4}"/>
    <dgm:cxn modelId="{4E56A3BB-A2E8-4E78-92CF-6F4EDACBBAE3}" type="presOf" srcId="{868238AD-8FFE-418D-B72F-1BB6EDCE8D96}" destId="{82D4CBD9-9A41-43B4-94FF-7558CD67C93C}" srcOrd="0" destOrd="0" presId="urn:microsoft.com/office/officeart/2005/8/layout/hierarchy1"/>
    <dgm:cxn modelId="{5BB6189F-CA1D-4ED6-9CC0-8F0F3B3FDC4F}" type="presOf" srcId="{F7384B00-1714-4A74-9D74-B2555EF75B4D}" destId="{04A88F15-40C9-4AF6-9441-6FC9A87615BF}" srcOrd="0" destOrd="0" presId="urn:microsoft.com/office/officeart/2005/8/layout/hierarchy1"/>
    <dgm:cxn modelId="{FB2037DD-7427-4F40-9641-01F4ACE09C43}" srcId="{CBBFF22C-3B96-48C3-A0AA-67E35D988615}" destId="{0181294E-BC2D-4307-AD7D-BBA0DA1E30EA}" srcOrd="0" destOrd="0" parTransId="{0293D4C0-1E0C-4084-AB68-987CD076C665}" sibTransId="{2C1AA1BD-8E03-4CBF-BD24-A1D383BF59FC}"/>
    <dgm:cxn modelId="{89C232AD-095E-4F80-9BAF-98ABD4456A4B}" type="presOf" srcId="{E1FFB51A-0010-45F1-8F17-1981781E443F}" destId="{2631EAE1-3424-447F-903A-DA026526440C}" srcOrd="0" destOrd="0" presId="urn:microsoft.com/office/officeart/2005/8/layout/hierarchy1"/>
    <dgm:cxn modelId="{EE87B6F8-1AA7-443A-BEBF-AD7D3660992C}" srcId="{E1FFB51A-0010-45F1-8F17-1981781E443F}" destId="{2BC17606-27F6-4EBB-95A8-838625B973F7}" srcOrd="1" destOrd="0" parTransId="{7DB88D87-E627-4599-BCF8-9D3C5515B682}" sibTransId="{2C7B592A-F2DF-49FA-A175-9775D6CC13EB}"/>
    <dgm:cxn modelId="{4F429AA5-5AD6-470F-B7D7-F448A9207242}" srcId="{0181294E-BC2D-4307-AD7D-BBA0DA1E30EA}" destId="{43995457-5D3A-46D2-BA50-54E3E7111048}" srcOrd="1" destOrd="0" parTransId="{863A85B4-F12A-410C-B3ED-18619829314E}" sibTransId="{7EC992F7-6D41-46F8-94CA-C06B63878F14}"/>
    <dgm:cxn modelId="{F1194E7D-7A81-45E9-A01A-DEE41A27135F}" srcId="{0D78B5DF-115E-4150-B0B3-85D3A72325EC}" destId="{CC1CA969-04F4-4EBD-8F75-52BCD699F561}" srcOrd="0" destOrd="0" parTransId="{F7384B00-1714-4A74-9D74-B2555EF75B4D}" sibTransId="{79D4CAEF-4E10-4162-BBF0-B47DD0D8283A}"/>
    <dgm:cxn modelId="{124E8CE3-57DB-451C-880F-320195643671}" type="presOf" srcId="{863A85B4-F12A-410C-B3ED-18619829314E}" destId="{C5A81F09-64AC-46B4-8E42-5445DBC90EE2}" srcOrd="0" destOrd="0" presId="urn:microsoft.com/office/officeart/2005/8/layout/hierarchy1"/>
    <dgm:cxn modelId="{643A9774-4AE7-4960-A792-FDDDE90D1F5E}" type="presParOf" srcId="{663C1812-48CA-4599-8EF8-E73E1E2E9DD2}" destId="{4962311F-B874-49AF-BDBA-4D4A7F8958A4}" srcOrd="0" destOrd="0" presId="urn:microsoft.com/office/officeart/2005/8/layout/hierarchy1"/>
    <dgm:cxn modelId="{7389697B-3BFC-4157-B4FD-679409FBEC93}" type="presParOf" srcId="{4962311F-B874-49AF-BDBA-4D4A7F8958A4}" destId="{EBE2FB58-452F-4840-8D7F-7A5697F1E675}" srcOrd="0" destOrd="0" presId="urn:microsoft.com/office/officeart/2005/8/layout/hierarchy1"/>
    <dgm:cxn modelId="{C73C4A28-9041-4C1E-A644-27FDFCAFB581}" type="presParOf" srcId="{EBE2FB58-452F-4840-8D7F-7A5697F1E675}" destId="{291EF62C-F1A4-4236-9E7F-07F5BA2E1DE5}" srcOrd="0" destOrd="0" presId="urn:microsoft.com/office/officeart/2005/8/layout/hierarchy1"/>
    <dgm:cxn modelId="{981F7533-9599-4A69-9FB1-A2262F95B7B8}" type="presParOf" srcId="{EBE2FB58-452F-4840-8D7F-7A5697F1E675}" destId="{5646A3B9-31D0-4475-B678-2A99954AB2CE}" srcOrd="1" destOrd="0" presId="urn:microsoft.com/office/officeart/2005/8/layout/hierarchy1"/>
    <dgm:cxn modelId="{C2B34753-665F-429A-8756-8F37314D687D}" type="presParOf" srcId="{4962311F-B874-49AF-BDBA-4D4A7F8958A4}" destId="{60942E91-CDAC-434B-8FB9-F1E5A1080F1F}" srcOrd="1" destOrd="0" presId="urn:microsoft.com/office/officeart/2005/8/layout/hierarchy1"/>
    <dgm:cxn modelId="{18521ACB-938F-4CFF-A834-C6E4D325DD5D}" type="presParOf" srcId="{60942E91-CDAC-434B-8FB9-F1E5A1080F1F}" destId="{F4F5A883-CEF5-4533-A2B8-776472605387}" srcOrd="0" destOrd="0" presId="urn:microsoft.com/office/officeart/2005/8/layout/hierarchy1"/>
    <dgm:cxn modelId="{60EC34AF-A6E3-4397-B829-E3A4792D14AC}" type="presParOf" srcId="{60942E91-CDAC-434B-8FB9-F1E5A1080F1F}" destId="{AAC5BB85-715C-4B29-8F92-789A46AEFBAE}" srcOrd="1" destOrd="0" presId="urn:microsoft.com/office/officeart/2005/8/layout/hierarchy1"/>
    <dgm:cxn modelId="{26A6DDD6-1C6F-4F5D-B877-935165E2E8E1}" type="presParOf" srcId="{AAC5BB85-715C-4B29-8F92-789A46AEFBAE}" destId="{1C865319-344C-40C7-8E26-FE0B5D50DF5C}" srcOrd="0" destOrd="0" presId="urn:microsoft.com/office/officeart/2005/8/layout/hierarchy1"/>
    <dgm:cxn modelId="{E9D229B5-E778-45CC-9B17-CD33BA648FD9}" type="presParOf" srcId="{1C865319-344C-40C7-8E26-FE0B5D50DF5C}" destId="{901B8BAF-E03B-464A-9AB6-8A4C7CED6A10}" srcOrd="0" destOrd="0" presId="urn:microsoft.com/office/officeart/2005/8/layout/hierarchy1"/>
    <dgm:cxn modelId="{E974822D-E54D-489C-B567-39F03FF130FE}" type="presParOf" srcId="{1C865319-344C-40C7-8E26-FE0B5D50DF5C}" destId="{2631EAE1-3424-447F-903A-DA026526440C}" srcOrd="1" destOrd="0" presId="urn:microsoft.com/office/officeart/2005/8/layout/hierarchy1"/>
    <dgm:cxn modelId="{AAD718F7-6F39-4094-8F0B-435C41D6D712}" type="presParOf" srcId="{AAC5BB85-715C-4B29-8F92-789A46AEFBAE}" destId="{873F4F7D-4C26-45DC-B221-0F4B8BB1EAA4}" srcOrd="1" destOrd="0" presId="urn:microsoft.com/office/officeart/2005/8/layout/hierarchy1"/>
    <dgm:cxn modelId="{0D39A19B-FA0A-4111-949A-A22FCC1CB6D9}" type="presParOf" srcId="{873F4F7D-4C26-45DC-B221-0F4B8BB1EAA4}" destId="{4F4EF5B9-4E2A-441F-9217-2F5B8CFF468A}" srcOrd="0" destOrd="0" presId="urn:microsoft.com/office/officeart/2005/8/layout/hierarchy1"/>
    <dgm:cxn modelId="{05BE898B-D7BF-4F11-9E0B-1C7238B49E00}" type="presParOf" srcId="{873F4F7D-4C26-45DC-B221-0F4B8BB1EAA4}" destId="{E63FAE02-BCB0-4174-884B-E0B76F27F2C8}" srcOrd="1" destOrd="0" presId="urn:microsoft.com/office/officeart/2005/8/layout/hierarchy1"/>
    <dgm:cxn modelId="{20B83366-4876-4B6C-AAB6-851B3B087967}" type="presParOf" srcId="{E63FAE02-BCB0-4174-884B-E0B76F27F2C8}" destId="{6A5A4DB3-A7AD-4936-AFF8-A5BF5BCC7D37}" srcOrd="0" destOrd="0" presId="urn:microsoft.com/office/officeart/2005/8/layout/hierarchy1"/>
    <dgm:cxn modelId="{E0B91B53-DD08-428D-B810-069876738E39}" type="presParOf" srcId="{6A5A4DB3-A7AD-4936-AFF8-A5BF5BCC7D37}" destId="{F2D0CB27-9A1B-4CE1-8DC7-B79F81DED526}" srcOrd="0" destOrd="0" presId="urn:microsoft.com/office/officeart/2005/8/layout/hierarchy1"/>
    <dgm:cxn modelId="{0F52014C-905B-41A4-8D5A-4108EE453C05}" type="presParOf" srcId="{6A5A4DB3-A7AD-4936-AFF8-A5BF5BCC7D37}" destId="{3DA909F7-C483-4048-8858-0F9BB4145ABA}" srcOrd="1" destOrd="0" presId="urn:microsoft.com/office/officeart/2005/8/layout/hierarchy1"/>
    <dgm:cxn modelId="{58ADC50E-1403-4E91-ADDB-1FDA5AFF3574}" type="presParOf" srcId="{E63FAE02-BCB0-4174-884B-E0B76F27F2C8}" destId="{67ACF829-D5E7-4D13-A2FF-B099421C5F26}" srcOrd="1" destOrd="0" presId="urn:microsoft.com/office/officeart/2005/8/layout/hierarchy1"/>
    <dgm:cxn modelId="{F03FE46D-92C6-492F-BE20-0C17ED17986A}" type="presParOf" srcId="{67ACF829-D5E7-4D13-A2FF-B099421C5F26}" destId="{04A88F15-40C9-4AF6-9441-6FC9A87615BF}" srcOrd="0" destOrd="0" presId="urn:microsoft.com/office/officeart/2005/8/layout/hierarchy1"/>
    <dgm:cxn modelId="{3FEEDED7-0F94-45BB-8F8A-0BB2F43D459C}" type="presParOf" srcId="{67ACF829-D5E7-4D13-A2FF-B099421C5F26}" destId="{62C9DEF9-90D7-49A5-A02B-45C6241B5D0A}" srcOrd="1" destOrd="0" presId="urn:microsoft.com/office/officeart/2005/8/layout/hierarchy1"/>
    <dgm:cxn modelId="{8368B0CD-F6F8-42F3-AD8A-D84A56A69649}" type="presParOf" srcId="{62C9DEF9-90D7-49A5-A02B-45C6241B5D0A}" destId="{8BEE4D80-2468-4803-923D-81DD01217F63}" srcOrd="0" destOrd="0" presId="urn:microsoft.com/office/officeart/2005/8/layout/hierarchy1"/>
    <dgm:cxn modelId="{7E5E0290-98F7-4237-8730-A9E744E4B46E}" type="presParOf" srcId="{8BEE4D80-2468-4803-923D-81DD01217F63}" destId="{8224FD21-1F77-4C73-BBA9-FB721A4A8980}" srcOrd="0" destOrd="0" presId="urn:microsoft.com/office/officeart/2005/8/layout/hierarchy1"/>
    <dgm:cxn modelId="{25854B88-5ABA-41CF-8008-10BE2F9F4F47}" type="presParOf" srcId="{8BEE4D80-2468-4803-923D-81DD01217F63}" destId="{30C2811D-B50C-4E04-8DB8-6B1869F1FE72}" srcOrd="1" destOrd="0" presId="urn:microsoft.com/office/officeart/2005/8/layout/hierarchy1"/>
    <dgm:cxn modelId="{7EA0299C-A489-4417-9EF4-453DA9E75AAF}" type="presParOf" srcId="{62C9DEF9-90D7-49A5-A02B-45C6241B5D0A}" destId="{B72EB11E-47FF-42DA-8C1B-44F8408DF6B8}" srcOrd="1" destOrd="0" presId="urn:microsoft.com/office/officeart/2005/8/layout/hierarchy1"/>
    <dgm:cxn modelId="{14F4590D-F270-4E86-A3FE-D52F56E614E6}" type="presParOf" srcId="{67ACF829-D5E7-4D13-A2FF-B099421C5F26}" destId="{2655017A-1B03-4026-9F3B-11F910110F53}" srcOrd="2" destOrd="0" presId="urn:microsoft.com/office/officeart/2005/8/layout/hierarchy1"/>
    <dgm:cxn modelId="{0587FA73-07F5-4740-AB35-AB40131DD422}" type="presParOf" srcId="{67ACF829-D5E7-4D13-A2FF-B099421C5F26}" destId="{E6A823B6-2253-41E2-AC4F-2D236302AD9C}" srcOrd="3" destOrd="0" presId="urn:microsoft.com/office/officeart/2005/8/layout/hierarchy1"/>
    <dgm:cxn modelId="{A1C483DA-741E-41CD-A49E-7B967837EAB4}" type="presParOf" srcId="{E6A823B6-2253-41E2-AC4F-2D236302AD9C}" destId="{CA6EC73D-E356-4681-8546-53A562E52096}" srcOrd="0" destOrd="0" presId="urn:microsoft.com/office/officeart/2005/8/layout/hierarchy1"/>
    <dgm:cxn modelId="{C9CE9726-4ECE-4024-8C7E-A06324DC381C}" type="presParOf" srcId="{CA6EC73D-E356-4681-8546-53A562E52096}" destId="{06B5D6DC-4589-412D-A549-FDD102A64877}" srcOrd="0" destOrd="0" presId="urn:microsoft.com/office/officeart/2005/8/layout/hierarchy1"/>
    <dgm:cxn modelId="{9F726848-1898-4C78-9C59-66779771742D}" type="presParOf" srcId="{CA6EC73D-E356-4681-8546-53A562E52096}" destId="{82D4CBD9-9A41-43B4-94FF-7558CD67C93C}" srcOrd="1" destOrd="0" presId="urn:microsoft.com/office/officeart/2005/8/layout/hierarchy1"/>
    <dgm:cxn modelId="{2BDFAFF0-6939-42E9-A668-4758B14FC0AA}" type="presParOf" srcId="{E6A823B6-2253-41E2-AC4F-2D236302AD9C}" destId="{D9A77AAD-6BF6-46A2-8862-9145BF403342}" srcOrd="1" destOrd="0" presId="urn:microsoft.com/office/officeart/2005/8/layout/hierarchy1"/>
    <dgm:cxn modelId="{E56B255B-3A9B-4087-A651-CF7E4A67D2A9}" type="presParOf" srcId="{873F4F7D-4C26-45DC-B221-0F4B8BB1EAA4}" destId="{26C355CA-C87B-46B6-903A-2942650BA0A1}" srcOrd="2" destOrd="0" presId="urn:microsoft.com/office/officeart/2005/8/layout/hierarchy1"/>
    <dgm:cxn modelId="{F82D1D57-1A83-446A-8099-263E51CB3D7D}" type="presParOf" srcId="{873F4F7D-4C26-45DC-B221-0F4B8BB1EAA4}" destId="{EB8913C0-09C2-4671-B1AF-2ADE9E97FB77}" srcOrd="3" destOrd="0" presId="urn:microsoft.com/office/officeart/2005/8/layout/hierarchy1"/>
    <dgm:cxn modelId="{EB8976FD-76AE-4F2D-8F2B-716B53DEDCAA}" type="presParOf" srcId="{EB8913C0-09C2-4671-B1AF-2ADE9E97FB77}" destId="{F8A92C83-655A-4AC0-8892-EDF3E7DA1260}" srcOrd="0" destOrd="0" presId="urn:microsoft.com/office/officeart/2005/8/layout/hierarchy1"/>
    <dgm:cxn modelId="{C2ED6D8F-F874-4A79-94CF-423D1CC4A3CA}" type="presParOf" srcId="{F8A92C83-655A-4AC0-8892-EDF3E7DA1260}" destId="{45056038-1124-47F9-8A68-ABA7EC1C5052}" srcOrd="0" destOrd="0" presId="urn:microsoft.com/office/officeart/2005/8/layout/hierarchy1"/>
    <dgm:cxn modelId="{5AE4E3B8-B0C9-49B4-A5E3-5D45AF79769A}" type="presParOf" srcId="{F8A92C83-655A-4AC0-8892-EDF3E7DA1260}" destId="{512D7DC4-D439-4637-9316-7CC054607C7E}" srcOrd="1" destOrd="0" presId="urn:microsoft.com/office/officeart/2005/8/layout/hierarchy1"/>
    <dgm:cxn modelId="{8C8C1DD6-1C22-42FA-B80C-A1814B2D20BB}" type="presParOf" srcId="{EB8913C0-09C2-4671-B1AF-2ADE9E97FB77}" destId="{D03966B8-6853-436F-8AA8-AE1E527C9ED2}" srcOrd="1" destOrd="0" presId="urn:microsoft.com/office/officeart/2005/8/layout/hierarchy1"/>
    <dgm:cxn modelId="{A7311D6F-C617-4034-8FFF-DAB4338D70C4}" type="presParOf" srcId="{60942E91-CDAC-434B-8FB9-F1E5A1080F1F}" destId="{C5A81F09-64AC-46B4-8E42-5445DBC90EE2}" srcOrd="2" destOrd="0" presId="urn:microsoft.com/office/officeart/2005/8/layout/hierarchy1"/>
    <dgm:cxn modelId="{1145DFAB-924B-4353-A434-BA3FA59CB85A}" type="presParOf" srcId="{60942E91-CDAC-434B-8FB9-F1E5A1080F1F}" destId="{2D16923F-8FDF-48E7-A649-DC093D86C0C5}" srcOrd="3" destOrd="0" presId="urn:microsoft.com/office/officeart/2005/8/layout/hierarchy1"/>
    <dgm:cxn modelId="{A9C29C08-DDC1-48C3-91E6-7297744F9D62}" type="presParOf" srcId="{2D16923F-8FDF-48E7-A649-DC093D86C0C5}" destId="{9AADA5AF-473B-48FA-A5B5-DAB4608B7DBF}" srcOrd="0" destOrd="0" presId="urn:microsoft.com/office/officeart/2005/8/layout/hierarchy1"/>
    <dgm:cxn modelId="{3E82C8AB-D5ED-4590-AF11-0FD84107047F}" type="presParOf" srcId="{9AADA5AF-473B-48FA-A5B5-DAB4608B7DBF}" destId="{74711CA4-D33A-4D20-AF19-2141B54731FA}" srcOrd="0" destOrd="0" presId="urn:microsoft.com/office/officeart/2005/8/layout/hierarchy1"/>
    <dgm:cxn modelId="{9A5AFAE9-A116-41AE-8EC4-ED9A585E6A86}" type="presParOf" srcId="{9AADA5AF-473B-48FA-A5B5-DAB4608B7DBF}" destId="{D8F5499C-82C2-4CDA-8E0B-282B8FE2C772}" srcOrd="1" destOrd="0" presId="urn:microsoft.com/office/officeart/2005/8/layout/hierarchy1"/>
    <dgm:cxn modelId="{E9960982-AE16-4A72-BA17-09C631630EDA}" type="presParOf" srcId="{2D16923F-8FDF-48E7-A649-DC093D86C0C5}" destId="{0CFF63C3-0C5C-4288-B34B-09AA57BE54F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FE4D5C-CAC6-4748-85BC-B45D7AAAEDEC}"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DEA2FF34-4D89-45A8-A70A-B307CCE10C3A}">
      <dgm:prSet phldrT="[Text]"/>
      <dgm:spPr/>
      <dgm:t>
        <a:bodyPr/>
        <a:lstStyle/>
        <a:p>
          <a:r>
            <a:rPr lang="en-US" dirty="0" smtClean="0"/>
            <a:t>clauses</a:t>
          </a:r>
          <a:endParaRPr lang="en-US" dirty="0"/>
        </a:p>
      </dgm:t>
    </dgm:pt>
    <dgm:pt modelId="{CFCE24A6-0445-49D3-9D7E-0B03ED6B5F6F}" type="parTrans" cxnId="{FCEBC8E9-DE8F-495C-9C8C-6141795051A3}">
      <dgm:prSet/>
      <dgm:spPr/>
      <dgm:t>
        <a:bodyPr/>
        <a:lstStyle/>
        <a:p>
          <a:endParaRPr lang="en-US"/>
        </a:p>
      </dgm:t>
    </dgm:pt>
    <dgm:pt modelId="{5F3F25B2-B8E2-48B3-9788-02E5C936CA01}" type="sibTrans" cxnId="{FCEBC8E9-DE8F-495C-9C8C-6141795051A3}">
      <dgm:prSet/>
      <dgm:spPr/>
      <dgm:t>
        <a:bodyPr/>
        <a:lstStyle/>
        <a:p>
          <a:endParaRPr lang="en-US"/>
        </a:p>
      </dgm:t>
    </dgm:pt>
    <dgm:pt modelId="{B869BCAC-59A7-409A-AFFC-FC17D0B0BCA5}">
      <dgm:prSet phldrT="[Text]"/>
      <dgm:spPr/>
      <dgm:t>
        <a:bodyPr/>
        <a:lstStyle/>
        <a:p>
          <a:r>
            <a:rPr lang="en-US" dirty="0" smtClean="0"/>
            <a:t>facts, rules, questions; consist of </a:t>
          </a:r>
          <a:r>
            <a:rPr lang="en-US" i="0" dirty="0" smtClean="0">
              <a:solidFill>
                <a:srgbClr val="FF0000"/>
              </a:solidFill>
            </a:rPr>
            <a:t>head</a:t>
          </a:r>
          <a:r>
            <a:rPr lang="en-US" dirty="0" smtClean="0">
              <a:solidFill>
                <a:srgbClr val="FF0000"/>
              </a:solidFill>
            </a:rPr>
            <a:t> </a:t>
          </a:r>
          <a:r>
            <a:rPr lang="en-US" dirty="0" smtClean="0"/>
            <a:t>and </a:t>
          </a:r>
          <a:r>
            <a:rPr lang="en-US" dirty="0" smtClean="0">
              <a:solidFill>
                <a:srgbClr val="0070C0"/>
              </a:solidFill>
            </a:rPr>
            <a:t>body.</a:t>
          </a:r>
          <a:endParaRPr lang="en-US" dirty="0">
            <a:solidFill>
              <a:srgbClr val="0070C0"/>
            </a:solidFill>
          </a:endParaRPr>
        </a:p>
      </dgm:t>
    </dgm:pt>
    <dgm:pt modelId="{80C1F17E-0596-4D30-BBEA-7C9D9C1ECD36}" type="parTrans" cxnId="{DA132A60-DBF4-4EE4-94C8-E079C7D8D136}">
      <dgm:prSet/>
      <dgm:spPr/>
      <dgm:t>
        <a:bodyPr/>
        <a:lstStyle/>
        <a:p>
          <a:endParaRPr lang="en-US"/>
        </a:p>
      </dgm:t>
    </dgm:pt>
    <dgm:pt modelId="{7582CA4A-A881-48C8-81BF-DF19BE7F792F}" type="sibTrans" cxnId="{DA132A60-DBF4-4EE4-94C8-E079C7D8D136}">
      <dgm:prSet/>
      <dgm:spPr/>
      <dgm:t>
        <a:bodyPr/>
        <a:lstStyle/>
        <a:p>
          <a:endParaRPr lang="en-US"/>
        </a:p>
      </dgm:t>
    </dgm:pt>
    <dgm:pt modelId="{3AFEEE8E-578D-424B-A19A-12D9C3074745}">
      <dgm:prSet phldrT="[Text]"/>
      <dgm:spPr/>
      <dgm:t>
        <a:bodyPr/>
        <a:lstStyle/>
        <a:p>
          <a:r>
            <a:rPr lang="en-US" dirty="0" smtClean="0"/>
            <a:t>body: list of goals separated by commas (conjunctions) .</a:t>
          </a:r>
          <a:endParaRPr lang="en-US" dirty="0"/>
        </a:p>
      </dgm:t>
    </dgm:pt>
    <dgm:pt modelId="{B30742A8-F268-471F-8999-3F1E79CCF663}" type="parTrans" cxnId="{6544ECA9-B3E6-4D56-8FEF-84408C211E88}">
      <dgm:prSet/>
      <dgm:spPr/>
      <dgm:t>
        <a:bodyPr/>
        <a:lstStyle/>
        <a:p>
          <a:endParaRPr lang="en-US"/>
        </a:p>
      </dgm:t>
    </dgm:pt>
    <dgm:pt modelId="{D03F940B-E668-41A4-9C59-62CDD782A071}" type="sibTrans" cxnId="{6544ECA9-B3E6-4D56-8FEF-84408C211E88}">
      <dgm:prSet/>
      <dgm:spPr/>
      <dgm:t>
        <a:bodyPr/>
        <a:lstStyle/>
        <a:p>
          <a:endParaRPr lang="en-US"/>
        </a:p>
      </dgm:t>
    </dgm:pt>
    <dgm:pt modelId="{FA645E37-1A5E-4055-9ADB-DE5E25D1AEAA}">
      <dgm:prSet phldrT="[Text]"/>
      <dgm:spPr/>
      <dgm:t>
        <a:bodyPr/>
        <a:lstStyle/>
        <a:p>
          <a:r>
            <a:rPr lang="en-US" dirty="0" smtClean="0"/>
            <a:t>facts</a:t>
          </a:r>
          <a:endParaRPr lang="en-US" dirty="0"/>
        </a:p>
      </dgm:t>
    </dgm:pt>
    <dgm:pt modelId="{FBAD6FF5-B98B-401E-81B1-22CD6A08482B}" type="parTrans" cxnId="{AC0DFD28-F5AB-4FB9-9F2D-9425A920B926}">
      <dgm:prSet/>
      <dgm:spPr/>
      <dgm:t>
        <a:bodyPr/>
        <a:lstStyle/>
        <a:p>
          <a:endParaRPr lang="en-US"/>
        </a:p>
      </dgm:t>
    </dgm:pt>
    <dgm:pt modelId="{8E9DFF8B-4F60-4321-A8D8-50178E1143C1}" type="sibTrans" cxnId="{AC0DFD28-F5AB-4FB9-9F2D-9425A920B926}">
      <dgm:prSet/>
      <dgm:spPr/>
      <dgm:t>
        <a:bodyPr/>
        <a:lstStyle/>
        <a:p>
          <a:endParaRPr lang="en-US"/>
        </a:p>
      </dgm:t>
    </dgm:pt>
    <dgm:pt modelId="{9D038FC4-1546-447E-A9ED-7F60EBB80D78}">
      <dgm:prSet phldrT="[Text]"/>
      <dgm:spPr/>
      <dgm:t>
        <a:bodyPr/>
        <a:lstStyle/>
        <a:p>
          <a:r>
            <a:rPr lang="en-US" dirty="0" smtClean="0"/>
            <a:t>declare things that are unconditionally true. </a:t>
          </a:r>
          <a:endParaRPr lang="en-US" dirty="0"/>
        </a:p>
      </dgm:t>
    </dgm:pt>
    <dgm:pt modelId="{B2E98256-5B35-4A84-849A-EB3F63E4F3D8}" type="parTrans" cxnId="{37D8DE04-5CD9-4C78-AE25-64ECE10278C7}">
      <dgm:prSet/>
      <dgm:spPr/>
      <dgm:t>
        <a:bodyPr/>
        <a:lstStyle/>
        <a:p>
          <a:endParaRPr lang="en-US"/>
        </a:p>
      </dgm:t>
    </dgm:pt>
    <dgm:pt modelId="{3B223D73-605B-4373-85B5-FC4D243AAE22}" type="sibTrans" cxnId="{37D8DE04-5CD9-4C78-AE25-64ECE10278C7}">
      <dgm:prSet/>
      <dgm:spPr/>
      <dgm:t>
        <a:bodyPr/>
        <a:lstStyle/>
        <a:p>
          <a:endParaRPr lang="en-US"/>
        </a:p>
      </dgm:t>
    </dgm:pt>
    <dgm:pt modelId="{56E0F422-0D3E-4EC8-977D-362825313445}">
      <dgm:prSet phldrT="[Text]"/>
      <dgm:spPr/>
      <dgm:t>
        <a:bodyPr/>
        <a:lstStyle/>
        <a:p>
          <a:r>
            <a:rPr lang="en-US" dirty="0" smtClean="0"/>
            <a:t>clauses without a body.</a:t>
          </a:r>
          <a:endParaRPr lang="en-US" dirty="0"/>
        </a:p>
      </dgm:t>
    </dgm:pt>
    <dgm:pt modelId="{CFDCA979-AD63-46AD-BCD9-CC7AED8ABF91}" type="parTrans" cxnId="{385889EF-C825-4FB5-815B-1B02D8B852AC}">
      <dgm:prSet/>
      <dgm:spPr/>
      <dgm:t>
        <a:bodyPr/>
        <a:lstStyle/>
        <a:p>
          <a:endParaRPr lang="en-US"/>
        </a:p>
      </dgm:t>
    </dgm:pt>
    <dgm:pt modelId="{9D24FCE3-5989-4C75-A857-FE121E5015D2}" type="sibTrans" cxnId="{385889EF-C825-4FB5-815B-1B02D8B852AC}">
      <dgm:prSet/>
      <dgm:spPr/>
      <dgm:t>
        <a:bodyPr/>
        <a:lstStyle/>
        <a:p>
          <a:endParaRPr lang="en-US"/>
        </a:p>
      </dgm:t>
    </dgm:pt>
    <dgm:pt modelId="{C03069C0-BF14-4338-918D-2CE7A41AEC02}">
      <dgm:prSet phldrT="[Text]"/>
      <dgm:spPr/>
      <dgm:t>
        <a:bodyPr/>
        <a:lstStyle/>
        <a:p>
          <a:r>
            <a:rPr lang="en-US" dirty="0" smtClean="0"/>
            <a:t>rules</a:t>
          </a:r>
          <a:endParaRPr lang="en-US" dirty="0"/>
        </a:p>
      </dgm:t>
    </dgm:pt>
    <dgm:pt modelId="{65AD6F12-11CE-4A0F-BF53-C6B03C15F104}" type="parTrans" cxnId="{074E3342-2BD0-4545-8861-6BF75CF2269A}">
      <dgm:prSet/>
      <dgm:spPr/>
      <dgm:t>
        <a:bodyPr/>
        <a:lstStyle/>
        <a:p>
          <a:endParaRPr lang="en-US"/>
        </a:p>
      </dgm:t>
    </dgm:pt>
    <dgm:pt modelId="{877EAE48-37FA-47F0-BD93-40CCF468A9BE}" type="sibTrans" cxnId="{074E3342-2BD0-4545-8861-6BF75CF2269A}">
      <dgm:prSet/>
      <dgm:spPr/>
      <dgm:t>
        <a:bodyPr/>
        <a:lstStyle/>
        <a:p>
          <a:endParaRPr lang="en-US"/>
        </a:p>
      </dgm:t>
    </dgm:pt>
    <dgm:pt modelId="{9B374026-A356-4A98-A103-386B880ED0B6}">
      <dgm:prSet phldrT="[Text]"/>
      <dgm:spPr/>
      <dgm:t>
        <a:bodyPr/>
        <a:lstStyle/>
        <a:p>
          <a:r>
            <a:rPr lang="en-US" dirty="0" smtClean="0"/>
            <a:t>declare things that are true depending on a given condition.</a:t>
          </a:r>
          <a:endParaRPr lang="en-US" dirty="0"/>
        </a:p>
      </dgm:t>
    </dgm:pt>
    <dgm:pt modelId="{0F52146E-1950-49A1-AEEB-5F28D7D36201}" type="parTrans" cxnId="{1D632B79-9C70-4AA5-925A-9A0BA368CDFA}">
      <dgm:prSet/>
      <dgm:spPr/>
      <dgm:t>
        <a:bodyPr/>
        <a:lstStyle/>
        <a:p>
          <a:endParaRPr lang="en-US"/>
        </a:p>
      </dgm:t>
    </dgm:pt>
    <dgm:pt modelId="{8694DE77-8BB3-4E12-A296-4508734A16D7}" type="sibTrans" cxnId="{1D632B79-9C70-4AA5-925A-9A0BA368CDFA}">
      <dgm:prSet/>
      <dgm:spPr/>
      <dgm:t>
        <a:bodyPr/>
        <a:lstStyle/>
        <a:p>
          <a:endParaRPr lang="en-US"/>
        </a:p>
      </dgm:t>
    </dgm:pt>
    <dgm:pt modelId="{9C21CB18-0D9C-4ED4-992A-E449CA4258F9}">
      <dgm:prSet phldrT="[Text]"/>
      <dgm:spPr/>
      <dgm:t>
        <a:bodyPr/>
        <a:lstStyle/>
        <a:p>
          <a:r>
            <a:rPr lang="en-US" dirty="0" smtClean="0"/>
            <a:t>clauses with head and (non-empty) body.</a:t>
          </a:r>
          <a:endParaRPr lang="en-US" dirty="0"/>
        </a:p>
      </dgm:t>
    </dgm:pt>
    <dgm:pt modelId="{BF230F33-146F-4321-AA92-1CD6D523345A}" type="parTrans" cxnId="{8D88E854-2CF9-4B49-9DBD-3532FB40EF68}">
      <dgm:prSet/>
      <dgm:spPr/>
      <dgm:t>
        <a:bodyPr/>
        <a:lstStyle/>
        <a:p>
          <a:endParaRPr lang="en-US"/>
        </a:p>
      </dgm:t>
    </dgm:pt>
    <dgm:pt modelId="{7A6CBA39-692C-4846-9550-1D0CAD03D74E}" type="sibTrans" cxnId="{8D88E854-2CF9-4B49-9DBD-3532FB40EF68}">
      <dgm:prSet/>
      <dgm:spPr/>
      <dgm:t>
        <a:bodyPr/>
        <a:lstStyle/>
        <a:p>
          <a:endParaRPr lang="en-US"/>
        </a:p>
      </dgm:t>
    </dgm:pt>
    <dgm:pt modelId="{8C316E40-D16E-4BBF-8BAF-E9D25AE2A0A0}">
      <dgm:prSet phldrT="[Text]"/>
      <dgm:spPr/>
      <dgm:t>
        <a:bodyPr/>
        <a:lstStyle/>
        <a:p>
          <a:r>
            <a:rPr lang="en-US" dirty="0" smtClean="0">
              <a:solidFill>
                <a:srgbClr val="FF0000"/>
              </a:solidFill>
              <a:latin typeface="Courier New" pitchFamily="49" charset="0"/>
              <a:cs typeface="Courier New" pitchFamily="49" charset="0"/>
            </a:rPr>
            <a:t>female(‘Jerry’).</a:t>
          </a:r>
          <a:endParaRPr lang="en-US" dirty="0">
            <a:solidFill>
              <a:srgbClr val="FF0000"/>
            </a:solidFill>
            <a:latin typeface="Courier New" pitchFamily="49" charset="0"/>
            <a:cs typeface="Courier New" pitchFamily="49" charset="0"/>
          </a:endParaRPr>
        </a:p>
      </dgm:t>
    </dgm:pt>
    <dgm:pt modelId="{FC2096FF-2427-4B59-A771-7B42A9E6072D}" type="parTrans" cxnId="{4FD41660-F45E-44C5-BC59-323E66980E55}">
      <dgm:prSet/>
      <dgm:spPr/>
      <dgm:t>
        <a:bodyPr/>
        <a:lstStyle/>
        <a:p>
          <a:endParaRPr lang="en-US"/>
        </a:p>
      </dgm:t>
    </dgm:pt>
    <dgm:pt modelId="{1F898BD1-FE86-41FD-8988-CDEDC7D0A487}" type="sibTrans" cxnId="{4FD41660-F45E-44C5-BC59-323E66980E55}">
      <dgm:prSet/>
      <dgm:spPr/>
      <dgm:t>
        <a:bodyPr/>
        <a:lstStyle/>
        <a:p>
          <a:endParaRPr lang="en-US"/>
        </a:p>
      </dgm:t>
    </dgm:pt>
    <dgm:pt modelId="{53B09C8F-8F27-47C4-9C00-CB8B64E30D2C}">
      <dgm:prSet phldrT="[Text]"/>
      <dgm:spPr/>
      <dgm:t>
        <a:bodyPr/>
        <a:lstStyle/>
        <a:p>
          <a:r>
            <a:rPr lang="en-US" dirty="0" smtClean="0">
              <a:solidFill>
                <a:srgbClr val="FF0000"/>
              </a:solidFill>
              <a:latin typeface="Courier New" pitchFamily="49" charset="0"/>
              <a:cs typeface="Courier New" pitchFamily="49" charset="0"/>
            </a:rPr>
            <a:t>mother(X, Y)</a:t>
          </a:r>
          <a:r>
            <a:rPr lang="en-US" dirty="0" smtClean="0">
              <a:latin typeface="Courier New" pitchFamily="49" charset="0"/>
              <a:cs typeface="Courier New" pitchFamily="49" charset="0"/>
            </a:rPr>
            <a:t> :- </a:t>
          </a:r>
          <a:r>
            <a:rPr lang="en-US" dirty="0" smtClean="0">
              <a:solidFill>
                <a:srgbClr val="0070C0"/>
              </a:solidFill>
              <a:latin typeface="Courier New" pitchFamily="49" charset="0"/>
              <a:cs typeface="Courier New" pitchFamily="49" charset="0"/>
            </a:rPr>
            <a:t>parent(X, Y), female(X).</a:t>
          </a:r>
          <a:endParaRPr lang="en-US" dirty="0">
            <a:latin typeface="Courier New" pitchFamily="49" charset="0"/>
            <a:cs typeface="Courier New" pitchFamily="49" charset="0"/>
          </a:endParaRPr>
        </a:p>
      </dgm:t>
    </dgm:pt>
    <dgm:pt modelId="{36A53A82-8DC5-4BF1-BE32-21837D82A30F}" type="parTrans" cxnId="{64FC1039-095C-42B1-B4FB-A4B0B416102D}">
      <dgm:prSet/>
      <dgm:spPr/>
      <dgm:t>
        <a:bodyPr/>
        <a:lstStyle/>
        <a:p>
          <a:endParaRPr lang="en-US"/>
        </a:p>
      </dgm:t>
    </dgm:pt>
    <dgm:pt modelId="{85991386-D882-4C99-8283-F5E5B434924D}" type="sibTrans" cxnId="{64FC1039-095C-42B1-B4FB-A4B0B416102D}">
      <dgm:prSet/>
      <dgm:spPr/>
      <dgm:t>
        <a:bodyPr/>
        <a:lstStyle/>
        <a:p>
          <a:endParaRPr lang="en-US"/>
        </a:p>
      </dgm:t>
    </dgm:pt>
    <dgm:pt modelId="{0495E4C6-E1DD-48C6-89F1-98B8835707F7}">
      <dgm:prSet phldrT="[Text]"/>
      <dgm:spPr/>
      <dgm:t>
        <a:bodyPr/>
        <a:lstStyle/>
        <a:p>
          <a:r>
            <a:rPr lang="en-US" dirty="0" smtClean="0"/>
            <a:t>questions</a:t>
          </a:r>
          <a:endParaRPr lang="en-US" dirty="0"/>
        </a:p>
      </dgm:t>
    </dgm:pt>
    <dgm:pt modelId="{4FAB049A-CAFF-4F7B-9DAC-A1989D473C7B}" type="parTrans" cxnId="{5977B081-DB8B-4E5C-8E7C-C1AEAEC89617}">
      <dgm:prSet/>
      <dgm:spPr/>
      <dgm:t>
        <a:bodyPr/>
        <a:lstStyle/>
        <a:p>
          <a:endParaRPr lang="en-US"/>
        </a:p>
      </dgm:t>
    </dgm:pt>
    <dgm:pt modelId="{98323823-B3A9-4F03-B921-45DBD068CE68}" type="sibTrans" cxnId="{5977B081-DB8B-4E5C-8E7C-C1AEAEC89617}">
      <dgm:prSet/>
      <dgm:spPr/>
      <dgm:t>
        <a:bodyPr/>
        <a:lstStyle/>
        <a:p>
          <a:endParaRPr lang="en-US"/>
        </a:p>
      </dgm:t>
    </dgm:pt>
    <dgm:pt modelId="{14FD271E-8689-477E-948A-9C976F0F3345}">
      <dgm:prSet/>
      <dgm:spPr/>
      <dgm:t>
        <a:bodyPr/>
        <a:lstStyle/>
        <a:p>
          <a:r>
            <a:rPr lang="en-US" dirty="0" smtClean="0"/>
            <a:t>ask the program what things are true.</a:t>
          </a:r>
          <a:endParaRPr lang="en-US" dirty="0"/>
        </a:p>
      </dgm:t>
    </dgm:pt>
    <dgm:pt modelId="{362DB39B-C00C-420C-B923-891E4D74C351}" type="parTrans" cxnId="{B65D92FA-3F32-4722-AB92-6D63DD23AAE8}">
      <dgm:prSet/>
      <dgm:spPr/>
      <dgm:t>
        <a:bodyPr/>
        <a:lstStyle/>
        <a:p>
          <a:endParaRPr lang="en-US"/>
        </a:p>
      </dgm:t>
    </dgm:pt>
    <dgm:pt modelId="{24B63291-37D3-406C-BD93-A815CE5B9DA9}" type="sibTrans" cxnId="{B65D92FA-3F32-4722-AB92-6D63DD23AAE8}">
      <dgm:prSet/>
      <dgm:spPr/>
      <dgm:t>
        <a:bodyPr/>
        <a:lstStyle/>
        <a:p>
          <a:endParaRPr lang="en-US"/>
        </a:p>
      </dgm:t>
    </dgm:pt>
    <dgm:pt modelId="{77896F7B-8517-417D-A82A-4E42EC61E439}">
      <dgm:prSet/>
      <dgm:spPr/>
      <dgm:t>
        <a:bodyPr/>
        <a:lstStyle/>
        <a:p>
          <a:r>
            <a:rPr lang="en-US" dirty="0" smtClean="0"/>
            <a:t>clauses with only body.</a:t>
          </a:r>
          <a:endParaRPr lang="en-US" dirty="0"/>
        </a:p>
      </dgm:t>
    </dgm:pt>
    <dgm:pt modelId="{6AE0F7F2-BFF6-473B-87F8-8B2733DB61A0}" type="parTrans" cxnId="{27792911-2D48-455D-BCE7-8F0B1B73BE67}">
      <dgm:prSet/>
      <dgm:spPr/>
      <dgm:t>
        <a:bodyPr/>
        <a:lstStyle/>
        <a:p>
          <a:endParaRPr lang="en-US"/>
        </a:p>
      </dgm:t>
    </dgm:pt>
    <dgm:pt modelId="{534E6D5C-3A8C-4D54-92A9-1C3C32B200D5}" type="sibTrans" cxnId="{27792911-2D48-455D-BCE7-8F0B1B73BE67}">
      <dgm:prSet/>
      <dgm:spPr/>
      <dgm:t>
        <a:bodyPr/>
        <a:lstStyle/>
        <a:p>
          <a:endParaRPr lang="en-US"/>
        </a:p>
      </dgm:t>
    </dgm:pt>
    <dgm:pt modelId="{E89B19B1-0B54-49D5-96DE-7EB0970527F3}">
      <dgm:prSet/>
      <dgm:spPr/>
      <dgm:t>
        <a:bodyPr/>
        <a:lstStyle/>
        <a:p>
          <a:r>
            <a:rPr lang="en-US" dirty="0" smtClean="0">
              <a:solidFill>
                <a:srgbClr val="0070C0"/>
              </a:solidFill>
              <a:latin typeface="Courier New" pitchFamily="49" charset="0"/>
              <a:cs typeface="Courier New" pitchFamily="49" charset="0"/>
            </a:rPr>
            <a:t>?- mother(‘Jerry’, ‘Sam’).</a:t>
          </a:r>
          <a:endParaRPr lang="en-US" dirty="0">
            <a:solidFill>
              <a:srgbClr val="0070C0"/>
            </a:solidFill>
            <a:latin typeface="Courier New" pitchFamily="49" charset="0"/>
            <a:cs typeface="Courier New" pitchFamily="49" charset="0"/>
          </a:endParaRPr>
        </a:p>
      </dgm:t>
    </dgm:pt>
    <dgm:pt modelId="{9DA6AFD2-C071-4054-9870-70D2AE97FF1F}" type="parTrans" cxnId="{C03E93EC-B6BA-4252-84E7-DE7009201BE0}">
      <dgm:prSet/>
      <dgm:spPr/>
      <dgm:t>
        <a:bodyPr/>
        <a:lstStyle/>
        <a:p>
          <a:endParaRPr lang="en-US"/>
        </a:p>
      </dgm:t>
    </dgm:pt>
    <dgm:pt modelId="{63413CBD-EF17-4F5F-98B9-7C6DDBBAE084}" type="sibTrans" cxnId="{C03E93EC-B6BA-4252-84E7-DE7009201BE0}">
      <dgm:prSet/>
      <dgm:spPr/>
      <dgm:t>
        <a:bodyPr/>
        <a:lstStyle/>
        <a:p>
          <a:endParaRPr lang="en-US"/>
        </a:p>
      </dgm:t>
    </dgm:pt>
    <dgm:pt modelId="{211897CE-A5B8-48BE-B9EF-00A6C57241A8}">
      <dgm:prSet phldrT="[Text]"/>
      <dgm:spPr/>
      <dgm:t>
        <a:bodyPr/>
        <a:lstStyle/>
        <a:p>
          <a:r>
            <a:rPr lang="en-US" dirty="0" smtClean="0">
              <a:solidFill>
                <a:srgbClr val="FF0000"/>
              </a:solidFill>
              <a:latin typeface="Courier New" pitchFamily="49" charset="0"/>
              <a:cs typeface="Courier New" pitchFamily="49" charset="0"/>
            </a:rPr>
            <a:t>mother(X, Y)</a:t>
          </a:r>
          <a:r>
            <a:rPr lang="en-US" dirty="0" smtClean="0">
              <a:latin typeface="Courier New" pitchFamily="49" charset="0"/>
              <a:cs typeface="Courier New" pitchFamily="49" charset="0"/>
            </a:rPr>
            <a:t> :- </a:t>
          </a:r>
          <a:r>
            <a:rPr lang="en-US" dirty="0" smtClean="0">
              <a:solidFill>
                <a:srgbClr val="0070C0"/>
              </a:solidFill>
              <a:latin typeface="Courier New" pitchFamily="49" charset="0"/>
              <a:cs typeface="Courier New" pitchFamily="49" charset="0"/>
            </a:rPr>
            <a:t>parent(X, Y), female(X).</a:t>
          </a:r>
          <a:endParaRPr lang="en-US" dirty="0">
            <a:latin typeface="Courier New" pitchFamily="49" charset="0"/>
            <a:cs typeface="Courier New" pitchFamily="49" charset="0"/>
          </a:endParaRPr>
        </a:p>
      </dgm:t>
    </dgm:pt>
    <dgm:pt modelId="{5FCE502C-0E9A-4CC4-B412-B6405AB8CD9B}" type="sibTrans" cxnId="{FE8B6A6C-0A8C-455A-AF02-537042CB1F73}">
      <dgm:prSet/>
      <dgm:spPr/>
      <dgm:t>
        <a:bodyPr/>
        <a:lstStyle/>
        <a:p>
          <a:endParaRPr lang="en-US"/>
        </a:p>
      </dgm:t>
    </dgm:pt>
    <dgm:pt modelId="{08B7A3B9-51B8-4335-82EA-AC5280BCFC78}" type="parTrans" cxnId="{FE8B6A6C-0A8C-455A-AF02-537042CB1F73}">
      <dgm:prSet/>
      <dgm:spPr/>
      <dgm:t>
        <a:bodyPr/>
        <a:lstStyle/>
        <a:p>
          <a:endParaRPr lang="en-US"/>
        </a:p>
      </dgm:t>
    </dgm:pt>
    <dgm:pt modelId="{70E1BB6F-47E7-4A6A-A45A-DCB91D2C1052}" type="pres">
      <dgm:prSet presAssocID="{BDFE4D5C-CAC6-4748-85BC-B45D7AAAEDEC}" presName="linearFlow" presStyleCnt="0">
        <dgm:presLayoutVars>
          <dgm:dir/>
          <dgm:animLvl val="lvl"/>
          <dgm:resizeHandles val="exact"/>
        </dgm:presLayoutVars>
      </dgm:prSet>
      <dgm:spPr/>
      <dgm:t>
        <a:bodyPr/>
        <a:lstStyle/>
        <a:p>
          <a:endParaRPr lang="en-US"/>
        </a:p>
      </dgm:t>
    </dgm:pt>
    <dgm:pt modelId="{403F30FA-CAFA-4D00-923E-E7A622AF5A96}" type="pres">
      <dgm:prSet presAssocID="{DEA2FF34-4D89-45A8-A70A-B307CCE10C3A}" presName="composite" presStyleCnt="0"/>
      <dgm:spPr/>
    </dgm:pt>
    <dgm:pt modelId="{22038E98-4573-43D0-8F0F-C340969CF419}" type="pres">
      <dgm:prSet presAssocID="{DEA2FF34-4D89-45A8-A70A-B307CCE10C3A}" presName="parentText" presStyleLbl="alignNode1" presStyleIdx="0" presStyleCnt="4" custLinFactNeighborY="10556">
        <dgm:presLayoutVars>
          <dgm:chMax val="1"/>
          <dgm:bulletEnabled val="1"/>
        </dgm:presLayoutVars>
      </dgm:prSet>
      <dgm:spPr/>
      <dgm:t>
        <a:bodyPr/>
        <a:lstStyle/>
        <a:p>
          <a:endParaRPr lang="en-US"/>
        </a:p>
      </dgm:t>
    </dgm:pt>
    <dgm:pt modelId="{0F8EDE27-BB3B-4B0A-AB79-EF8F98D14B55}" type="pres">
      <dgm:prSet presAssocID="{DEA2FF34-4D89-45A8-A70A-B307CCE10C3A}" presName="descendantText" presStyleLbl="alignAcc1" presStyleIdx="0" presStyleCnt="4" custLinFactNeighborY="13750">
        <dgm:presLayoutVars>
          <dgm:bulletEnabled val="1"/>
        </dgm:presLayoutVars>
      </dgm:prSet>
      <dgm:spPr/>
      <dgm:t>
        <a:bodyPr/>
        <a:lstStyle/>
        <a:p>
          <a:endParaRPr lang="en-US"/>
        </a:p>
      </dgm:t>
    </dgm:pt>
    <dgm:pt modelId="{857EFD65-BD17-4503-9C0B-A6AF3F506B5F}" type="pres">
      <dgm:prSet presAssocID="{5F3F25B2-B8E2-48B3-9788-02E5C936CA01}" presName="sp" presStyleCnt="0"/>
      <dgm:spPr/>
    </dgm:pt>
    <dgm:pt modelId="{682FBE98-8765-4784-9A0B-002A32D58452}" type="pres">
      <dgm:prSet presAssocID="{FA645E37-1A5E-4055-9ADB-DE5E25D1AEAA}" presName="composite" presStyleCnt="0"/>
      <dgm:spPr/>
    </dgm:pt>
    <dgm:pt modelId="{A2BE5ECB-724E-4BC8-BAE6-F083D86EDDED}" type="pres">
      <dgm:prSet presAssocID="{FA645E37-1A5E-4055-9ADB-DE5E25D1AEAA}" presName="parentText" presStyleLbl="alignNode1" presStyleIdx="1" presStyleCnt="4" custLinFactNeighborY="7308">
        <dgm:presLayoutVars>
          <dgm:chMax val="1"/>
          <dgm:bulletEnabled val="1"/>
        </dgm:presLayoutVars>
      </dgm:prSet>
      <dgm:spPr/>
      <dgm:t>
        <a:bodyPr/>
        <a:lstStyle/>
        <a:p>
          <a:endParaRPr lang="en-US"/>
        </a:p>
      </dgm:t>
    </dgm:pt>
    <dgm:pt modelId="{700F4229-42B9-40F9-96BC-B5FE056F206D}" type="pres">
      <dgm:prSet presAssocID="{FA645E37-1A5E-4055-9ADB-DE5E25D1AEAA}" presName="descendantText" presStyleLbl="alignAcc1" presStyleIdx="1" presStyleCnt="4" custLinFactNeighborY="8750">
        <dgm:presLayoutVars>
          <dgm:bulletEnabled val="1"/>
        </dgm:presLayoutVars>
      </dgm:prSet>
      <dgm:spPr/>
      <dgm:t>
        <a:bodyPr/>
        <a:lstStyle/>
        <a:p>
          <a:endParaRPr lang="en-US"/>
        </a:p>
      </dgm:t>
    </dgm:pt>
    <dgm:pt modelId="{1B31B1A6-CD86-4661-B96F-2477FF1C5394}" type="pres">
      <dgm:prSet presAssocID="{8E9DFF8B-4F60-4321-A8D8-50178E1143C1}" presName="sp" presStyleCnt="0"/>
      <dgm:spPr/>
    </dgm:pt>
    <dgm:pt modelId="{D6601F18-4A6F-44AB-96F4-DA0FFF5EA151}" type="pres">
      <dgm:prSet presAssocID="{C03069C0-BF14-4338-918D-2CE7A41AEC02}" presName="composite" presStyleCnt="0"/>
      <dgm:spPr/>
    </dgm:pt>
    <dgm:pt modelId="{10388683-B2F5-430A-AA5E-950196529679}" type="pres">
      <dgm:prSet presAssocID="{C03069C0-BF14-4338-918D-2CE7A41AEC02}" presName="parentText" presStyleLbl="alignNode1" presStyleIdx="2" presStyleCnt="4" custLinFactNeighborY="2436">
        <dgm:presLayoutVars>
          <dgm:chMax val="1"/>
          <dgm:bulletEnabled val="1"/>
        </dgm:presLayoutVars>
      </dgm:prSet>
      <dgm:spPr/>
      <dgm:t>
        <a:bodyPr/>
        <a:lstStyle/>
        <a:p>
          <a:endParaRPr lang="en-US"/>
        </a:p>
      </dgm:t>
    </dgm:pt>
    <dgm:pt modelId="{E67DC4CC-6617-4CE0-BCB3-991A500DF8E0}" type="pres">
      <dgm:prSet presAssocID="{C03069C0-BF14-4338-918D-2CE7A41AEC02}" presName="descendantText" presStyleLbl="alignAcc1" presStyleIdx="2" presStyleCnt="4" custLinFactNeighborY="2500">
        <dgm:presLayoutVars>
          <dgm:bulletEnabled val="1"/>
        </dgm:presLayoutVars>
      </dgm:prSet>
      <dgm:spPr/>
      <dgm:t>
        <a:bodyPr/>
        <a:lstStyle/>
        <a:p>
          <a:endParaRPr lang="en-US"/>
        </a:p>
      </dgm:t>
    </dgm:pt>
    <dgm:pt modelId="{39F8C70F-EF61-49CA-9D77-C59E162DD78F}" type="pres">
      <dgm:prSet presAssocID="{877EAE48-37FA-47F0-BD93-40CCF468A9BE}" presName="sp" presStyleCnt="0"/>
      <dgm:spPr/>
    </dgm:pt>
    <dgm:pt modelId="{112831E8-6289-4A72-8C6A-9F33CD9EC94A}" type="pres">
      <dgm:prSet presAssocID="{0495E4C6-E1DD-48C6-89F1-98B8835707F7}" presName="composite" presStyleCnt="0"/>
      <dgm:spPr/>
    </dgm:pt>
    <dgm:pt modelId="{5AEB8897-6AE8-4A94-82F5-9D2D5473C061}" type="pres">
      <dgm:prSet presAssocID="{0495E4C6-E1DD-48C6-89F1-98B8835707F7}" presName="parentText" presStyleLbl="alignNode1" presStyleIdx="3" presStyleCnt="4" custLinFactNeighborY="-4060">
        <dgm:presLayoutVars>
          <dgm:chMax val="1"/>
          <dgm:bulletEnabled val="1"/>
        </dgm:presLayoutVars>
      </dgm:prSet>
      <dgm:spPr/>
      <dgm:t>
        <a:bodyPr/>
        <a:lstStyle/>
        <a:p>
          <a:endParaRPr lang="en-US"/>
        </a:p>
      </dgm:t>
    </dgm:pt>
    <dgm:pt modelId="{1C59B3EC-B307-4BC8-8399-7AFC7469C4C0}" type="pres">
      <dgm:prSet presAssocID="{0495E4C6-E1DD-48C6-89F1-98B8835707F7}" presName="descendantText" presStyleLbl="alignAcc1" presStyleIdx="3" presStyleCnt="4" custLinFactNeighborY="-3750">
        <dgm:presLayoutVars>
          <dgm:bulletEnabled val="1"/>
        </dgm:presLayoutVars>
      </dgm:prSet>
      <dgm:spPr/>
      <dgm:t>
        <a:bodyPr/>
        <a:lstStyle/>
        <a:p>
          <a:endParaRPr lang="en-US"/>
        </a:p>
      </dgm:t>
    </dgm:pt>
  </dgm:ptLst>
  <dgm:cxnLst>
    <dgm:cxn modelId="{B65D92FA-3F32-4722-AB92-6D63DD23AAE8}" srcId="{0495E4C6-E1DD-48C6-89F1-98B8835707F7}" destId="{14FD271E-8689-477E-948A-9C976F0F3345}" srcOrd="0" destOrd="0" parTransId="{362DB39B-C00C-420C-B923-891E4D74C351}" sibTransId="{24B63291-37D3-406C-BD93-A815CE5B9DA9}"/>
    <dgm:cxn modelId="{FE8B6A6C-0A8C-455A-AF02-537042CB1F73}" srcId="{DEA2FF34-4D89-45A8-A70A-B307CCE10C3A}" destId="{211897CE-A5B8-48BE-B9EF-00A6C57241A8}" srcOrd="2" destOrd="0" parTransId="{08B7A3B9-51B8-4335-82EA-AC5280BCFC78}" sibTransId="{5FCE502C-0E9A-4CC4-B412-B6405AB8CD9B}"/>
    <dgm:cxn modelId="{573E59D9-3F26-467A-95F2-D2627EBC9369}" type="presOf" srcId="{C03069C0-BF14-4338-918D-2CE7A41AEC02}" destId="{10388683-B2F5-430A-AA5E-950196529679}" srcOrd="0" destOrd="0" presId="urn:microsoft.com/office/officeart/2005/8/layout/chevron2"/>
    <dgm:cxn modelId="{27792911-2D48-455D-BCE7-8F0B1B73BE67}" srcId="{0495E4C6-E1DD-48C6-89F1-98B8835707F7}" destId="{77896F7B-8517-417D-A82A-4E42EC61E439}" srcOrd="1" destOrd="0" parTransId="{6AE0F7F2-BFF6-473B-87F8-8B2733DB61A0}" sibTransId="{534E6D5C-3A8C-4D54-92A9-1C3C32B200D5}"/>
    <dgm:cxn modelId="{7E3F9B65-D88A-4C0C-AB01-1446E2506991}" type="presOf" srcId="{0495E4C6-E1DD-48C6-89F1-98B8835707F7}" destId="{5AEB8897-6AE8-4A94-82F5-9D2D5473C061}" srcOrd="0" destOrd="0" presId="urn:microsoft.com/office/officeart/2005/8/layout/chevron2"/>
    <dgm:cxn modelId="{1D632B79-9C70-4AA5-925A-9A0BA368CDFA}" srcId="{C03069C0-BF14-4338-918D-2CE7A41AEC02}" destId="{9B374026-A356-4A98-A103-386B880ED0B6}" srcOrd="0" destOrd="0" parTransId="{0F52146E-1950-49A1-AEEB-5F28D7D36201}" sibTransId="{8694DE77-8BB3-4E12-A296-4508734A16D7}"/>
    <dgm:cxn modelId="{74945322-4256-48E7-98EA-E82A7ABF4841}" type="presOf" srcId="{DEA2FF34-4D89-45A8-A70A-B307CCE10C3A}" destId="{22038E98-4573-43D0-8F0F-C340969CF419}" srcOrd="0" destOrd="0" presId="urn:microsoft.com/office/officeart/2005/8/layout/chevron2"/>
    <dgm:cxn modelId="{96BFE27D-DD41-489E-A970-9CB90D31FB00}" type="presOf" srcId="{8C316E40-D16E-4BBF-8BAF-E9D25AE2A0A0}" destId="{700F4229-42B9-40F9-96BC-B5FE056F206D}" srcOrd="0" destOrd="2" presId="urn:microsoft.com/office/officeart/2005/8/layout/chevron2"/>
    <dgm:cxn modelId="{385889EF-C825-4FB5-815B-1B02D8B852AC}" srcId="{FA645E37-1A5E-4055-9ADB-DE5E25D1AEAA}" destId="{56E0F422-0D3E-4EC8-977D-362825313445}" srcOrd="1" destOrd="0" parTransId="{CFDCA979-AD63-46AD-BCD9-CC7AED8ABF91}" sibTransId="{9D24FCE3-5989-4C75-A857-FE121E5015D2}"/>
    <dgm:cxn modelId="{FCEBC8E9-DE8F-495C-9C8C-6141795051A3}" srcId="{BDFE4D5C-CAC6-4748-85BC-B45D7AAAEDEC}" destId="{DEA2FF34-4D89-45A8-A70A-B307CCE10C3A}" srcOrd="0" destOrd="0" parTransId="{CFCE24A6-0445-49D3-9D7E-0B03ED6B5F6F}" sibTransId="{5F3F25B2-B8E2-48B3-9788-02E5C936CA01}"/>
    <dgm:cxn modelId="{4FD41660-F45E-44C5-BC59-323E66980E55}" srcId="{FA645E37-1A5E-4055-9ADB-DE5E25D1AEAA}" destId="{8C316E40-D16E-4BBF-8BAF-E9D25AE2A0A0}" srcOrd="2" destOrd="0" parTransId="{FC2096FF-2427-4B59-A771-7B42A9E6072D}" sibTransId="{1F898BD1-FE86-41FD-8988-CDEDC7D0A487}"/>
    <dgm:cxn modelId="{AC0DFD28-F5AB-4FB9-9F2D-9425A920B926}" srcId="{BDFE4D5C-CAC6-4748-85BC-B45D7AAAEDEC}" destId="{FA645E37-1A5E-4055-9ADB-DE5E25D1AEAA}" srcOrd="1" destOrd="0" parTransId="{FBAD6FF5-B98B-401E-81B1-22CD6A08482B}" sibTransId="{8E9DFF8B-4F60-4321-A8D8-50178E1143C1}"/>
    <dgm:cxn modelId="{1E252B0E-8F0B-43ED-A339-F5646A917646}" type="presOf" srcId="{77896F7B-8517-417D-A82A-4E42EC61E439}" destId="{1C59B3EC-B307-4BC8-8399-7AFC7469C4C0}" srcOrd="0" destOrd="1" presId="urn:microsoft.com/office/officeart/2005/8/layout/chevron2"/>
    <dgm:cxn modelId="{074E3342-2BD0-4545-8861-6BF75CF2269A}" srcId="{BDFE4D5C-CAC6-4748-85BC-B45D7AAAEDEC}" destId="{C03069C0-BF14-4338-918D-2CE7A41AEC02}" srcOrd="2" destOrd="0" parTransId="{65AD6F12-11CE-4A0F-BF53-C6B03C15F104}" sibTransId="{877EAE48-37FA-47F0-BD93-40CCF468A9BE}"/>
    <dgm:cxn modelId="{8D88E854-2CF9-4B49-9DBD-3532FB40EF68}" srcId="{C03069C0-BF14-4338-918D-2CE7A41AEC02}" destId="{9C21CB18-0D9C-4ED4-992A-E449CA4258F9}" srcOrd="1" destOrd="0" parTransId="{BF230F33-146F-4321-AA92-1CD6D523345A}" sibTransId="{7A6CBA39-692C-4846-9550-1D0CAD03D74E}"/>
    <dgm:cxn modelId="{8BE6062A-754C-4AED-913D-F4E875C7D189}" type="presOf" srcId="{53B09C8F-8F27-47C4-9C00-CB8B64E30D2C}" destId="{E67DC4CC-6617-4CE0-BCB3-991A500DF8E0}" srcOrd="0" destOrd="2" presId="urn:microsoft.com/office/officeart/2005/8/layout/chevron2"/>
    <dgm:cxn modelId="{64FC1039-095C-42B1-B4FB-A4B0B416102D}" srcId="{C03069C0-BF14-4338-918D-2CE7A41AEC02}" destId="{53B09C8F-8F27-47C4-9C00-CB8B64E30D2C}" srcOrd="2" destOrd="0" parTransId="{36A53A82-8DC5-4BF1-BE32-21837D82A30F}" sibTransId="{85991386-D882-4C99-8283-F5E5B434924D}"/>
    <dgm:cxn modelId="{6E12B86F-F927-41C3-889E-F2441DC16161}" type="presOf" srcId="{9B374026-A356-4A98-A103-386B880ED0B6}" destId="{E67DC4CC-6617-4CE0-BCB3-991A500DF8E0}" srcOrd="0" destOrd="0" presId="urn:microsoft.com/office/officeart/2005/8/layout/chevron2"/>
    <dgm:cxn modelId="{57776D48-B71B-4B52-9343-2309DB87E2D5}" type="presOf" srcId="{56E0F422-0D3E-4EC8-977D-362825313445}" destId="{700F4229-42B9-40F9-96BC-B5FE056F206D}" srcOrd="0" destOrd="1" presId="urn:microsoft.com/office/officeart/2005/8/layout/chevron2"/>
    <dgm:cxn modelId="{DA132A60-DBF4-4EE4-94C8-E079C7D8D136}" srcId="{DEA2FF34-4D89-45A8-A70A-B307CCE10C3A}" destId="{B869BCAC-59A7-409A-AFFC-FC17D0B0BCA5}" srcOrd="0" destOrd="0" parTransId="{80C1F17E-0596-4D30-BBEA-7C9D9C1ECD36}" sibTransId="{7582CA4A-A881-48C8-81BF-DF19BE7F792F}"/>
    <dgm:cxn modelId="{668B156E-950D-4D75-9AC0-7B29CB54FD55}" type="presOf" srcId="{B869BCAC-59A7-409A-AFFC-FC17D0B0BCA5}" destId="{0F8EDE27-BB3B-4B0A-AB79-EF8F98D14B55}" srcOrd="0" destOrd="0" presId="urn:microsoft.com/office/officeart/2005/8/layout/chevron2"/>
    <dgm:cxn modelId="{8FFD4AA0-6EAD-4000-A733-DDFDF26B42CC}" type="presOf" srcId="{FA645E37-1A5E-4055-9ADB-DE5E25D1AEAA}" destId="{A2BE5ECB-724E-4BC8-BAE6-F083D86EDDED}" srcOrd="0" destOrd="0" presId="urn:microsoft.com/office/officeart/2005/8/layout/chevron2"/>
    <dgm:cxn modelId="{754678CE-1140-41BC-A39D-13601303D371}" type="presOf" srcId="{9D038FC4-1546-447E-A9ED-7F60EBB80D78}" destId="{700F4229-42B9-40F9-96BC-B5FE056F206D}" srcOrd="0" destOrd="0" presId="urn:microsoft.com/office/officeart/2005/8/layout/chevron2"/>
    <dgm:cxn modelId="{C03E93EC-B6BA-4252-84E7-DE7009201BE0}" srcId="{0495E4C6-E1DD-48C6-89F1-98B8835707F7}" destId="{E89B19B1-0B54-49D5-96DE-7EB0970527F3}" srcOrd="2" destOrd="0" parTransId="{9DA6AFD2-C071-4054-9870-70D2AE97FF1F}" sibTransId="{63413CBD-EF17-4F5F-98B9-7C6DDBBAE084}"/>
    <dgm:cxn modelId="{57550B01-8BFF-42D1-BEB0-18D15663F3EC}" type="presOf" srcId="{3AFEEE8E-578D-424B-A19A-12D9C3074745}" destId="{0F8EDE27-BB3B-4B0A-AB79-EF8F98D14B55}" srcOrd="0" destOrd="1" presId="urn:microsoft.com/office/officeart/2005/8/layout/chevron2"/>
    <dgm:cxn modelId="{AE97C6E4-A35A-4A72-8F63-0E90E05452AD}" type="presOf" srcId="{9C21CB18-0D9C-4ED4-992A-E449CA4258F9}" destId="{E67DC4CC-6617-4CE0-BCB3-991A500DF8E0}" srcOrd="0" destOrd="1" presId="urn:microsoft.com/office/officeart/2005/8/layout/chevron2"/>
    <dgm:cxn modelId="{572B2A28-12BA-45D7-BAFF-166BBEADD832}" type="presOf" srcId="{211897CE-A5B8-48BE-B9EF-00A6C57241A8}" destId="{0F8EDE27-BB3B-4B0A-AB79-EF8F98D14B55}" srcOrd="0" destOrd="2" presId="urn:microsoft.com/office/officeart/2005/8/layout/chevron2"/>
    <dgm:cxn modelId="{F48B9F2A-CB07-4E5C-8D6B-298BA42CEB4F}" type="presOf" srcId="{BDFE4D5C-CAC6-4748-85BC-B45D7AAAEDEC}" destId="{70E1BB6F-47E7-4A6A-A45A-DCB91D2C1052}" srcOrd="0" destOrd="0" presId="urn:microsoft.com/office/officeart/2005/8/layout/chevron2"/>
    <dgm:cxn modelId="{6544ECA9-B3E6-4D56-8FEF-84408C211E88}" srcId="{DEA2FF34-4D89-45A8-A70A-B307CCE10C3A}" destId="{3AFEEE8E-578D-424B-A19A-12D9C3074745}" srcOrd="1" destOrd="0" parTransId="{B30742A8-F268-471F-8999-3F1E79CCF663}" sibTransId="{D03F940B-E668-41A4-9C59-62CDD782A071}"/>
    <dgm:cxn modelId="{37D8DE04-5CD9-4C78-AE25-64ECE10278C7}" srcId="{FA645E37-1A5E-4055-9ADB-DE5E25D1AEAA}" destId="{9D038FC4-1546-447E-A9ED-7F60EBB80D78}" srcOrd="0" destOrd="0" parTransId="{B2E98256-5B35-4A84-849A-EB3F63E4F3D8}" sibTransId="{3B223D73-605B-4373-85B5-FC4D243AAE22}"/>
    <dgm:cxn modelId="{87BEFBF7-9C40-4D50-ACF3-AD7353A96777}" type="presOf" srcId="{E89B19B1-0B54-49D5-96DE-7EB0970527F3}" destId="{1C59B3EC-B307-4BC8-8399-7AFC7469C4C0}" srcOrd="0" destOrd="2" presId="urn:microsoft.com/office/officeart/2005/8/layout/chevron2"/>
    <dgm:cxn modelId="{D0D254E5-C322-4FCE-8D5D-0BB50B4E49BB}" type="presOf" srcId="{14FD271E-8689-477E-948A-9C976F0F3345}" destId="{1C59B3EC-B307-4BC8-8399-7AFC7469C4C0}" srcOrd="0" destOrd="0" presId="urn:microsoft.com/office/officeart/2005/8/layout/chevron2"/>
    <dgm:cxn modelId="{5977B081-DB8B-4E5C-8E7C-C1AEAEC89617}" srcId="{BDFE4D5C-CAC6-4748-85BC-B45D7AAAEDEC}" destId="{0495E4C6-E1DD-48C6-89F1-98B8835707F7}" srcOrd="3" destOrd="0" parTransId="{4FAB049A-CAFF-4F7B-9DAC-A1989D473C7B}" sibTransId="{98323823-B3A9-4F03-B921-45DBD068CE68}"/>
    <dgm:cxn modelId="{65102513-5CC7-48F7-B9C6-5C44E3F2C3CE}" type="presParOf" srcId="{70E1BB6F-47E7-4A6A-A45A-DCB91D2C1052}" destId="{403F30FA-CAFA-4D00-923E-E7A622AF5A96}" srcOrd="0" destOrd="0" presId="urn:microsoft.com/office/officeart/2005/8/layout/chevron2"/>
    <dgm:cxn modelId="{3D6935E1-F99C-48F4-A460-C421221C9DF8}" type="presParOf" srcId="{403F30FA-CAFA-4D00-923E-E7A622AF5A96}" destId="{22038E98-4573-43D0-8F0F-C340969CF419}" srcOrd="0" destOrd="0" presId="urn:microsoft.com/office/officeart/2005/8/layout/chevron2"/>
    <dgm:cxn modelId="{02188E21-7AE3-48BC-AEE0-A2A10406C6B7}" type="presParOf" srcId="{403F30FA-CAFA-4D00-923E-E7A622AF5A96}" destId="{0F8EDE27-BB3B-4B0A-AB79-EF8F98D14B55}" srcOrd="1" destOrd="0" presId="urn:microsoft.com/office/officeart/2005/8/layout/chevron2"/>
    <dgm:cxn modelId="{42F4EBD3-FB1E-4617-9685-83BA005235D3}" type="presParOf" srcId="{70E1BB6F-47E7-4A6A-A45A-DCB91D2C1052}" destId="{857EFD65-BD17-4503-9C0B-A6AF3F506B5F}" srcOrd="1" destOrd="0" presId="urn:microsoft.com/office/officeart/2005/8/layout/chevron2"/>
    <dgm:cxn modelId="{211CA825-501E-44D4-B674-0C69E67786C8}" type="presParOf" srcId="{70E1BB6F-47E7-4A6A-A45A-DCB91D2C1052}" destId="{682FBE98-8765-4784-9A0B-002A32D58452}" srcOrd="2" destOrd="0" presId="urn:microsoft.com/office/officeart/2005/8/layout/chevron2"/>
    <dgm:cxn modelId="{FA815E7F-F461-4F10-A98F-6708CBDB3E25}" type="presParOf" srcId="{682FBE98-8765-4784-9A0B-002A32D58452}" destId="{A2BE5ECB-724E-4BC8-BAE6-F083D86EDDED}" srcOrd="0" destOrd="0" presId="urn:microsoft.com/office/officeart/2005/8/layout/chevron2"/>
    <dgm:cxn modelId="{C332A341-3BEA-463A-BD7B-DF183FEDFFDC}" type="presParOf" srcId="{682FBE98-8765-4784-9A0B-002A32D58452}" destId="{700F4229-42B9-40F9-96BC-B5FE056F206D}" srcOrd="1" destOrd="0" presId="urn:microsoft.com/office/officeart/2005/8/layout/chevron2"/>
    <dgm:cxn modelId="{7A7AE2FF-E47D-49CD-8156-DF290CE69083}" type="presParOf" srcId="{70E1BB6F-47E7-4A6A-A45A-DCB91D2C1052}" destId="{1B31B1A6-CD86-4661-B96F-2477FF1C5394}" srcOrd="3" destOrd="0" presId="urn:microsoft.com/office/officeart/2005/8/layout/chevron2"/>
    <dgm:cxn modelId="{63534AAA-F5B1-4C92-A124-D65756229D28}" type="presParOf" srcId="{70E1BB6F-47E7-4A6A-A45A-DCB91D2C1052}" destId="{D6601F18-4A6F-44AB-96F4-DA0FFF5EA151}" srcOrd="4" destOrd="0" presId="urn:microsoft.com/office/officeart/2005/8/layout/chevron2"/>
    <dgm:cxn modelId="{DB32D0E0-3CAE-48CE-905C-F4E94EB5C64A}" type="presParOf" srcId="{D6601F18-4A6F-44AB-96F4-DA0FFF5EA151}" destId="{10388683-B2F5-430A-AA5E-950196529679}" srcOrd="0" destOrd="0" presId="urn:microsoft.com/office/officeart/2005/8/layout/chevron2"/>
    <dgm:cxn modelId="{27B09696-1FCA-4794-B1B9-296D2C3C06F6}" type="presParOf" srcId="{D6601F18-4A6F-44AB-96F4-DA0FFF5EA151}" destId="{E67DC4CC-6617-4CE0-BCB3-991A500DF8E0}" srcOrd="1" destOrd="0" presId="urn:microsoft.com/office/officeart/2005/8/layout/chevron2"/>
    <dgm:cxn modelId="{E375A913-01DC-411B-BFFA-63F2CC144B1E}" type="presParOf" srcId="{70E1BB6F-47E7-4A6A-A45A-DCB91D2C1052}" destId="{39F8C70F-EF61-49CA-9D77-C59E162DD78F}" srcOrd="5" destOrd="0" presId="urn:microsoft.com/office/officeart/2005/8/layout/chevron2"/>
    <dgm:cxn modelId="{AD430E39-8BDD-4539-87F6-013473B1C422}" type="presParOf" srcId="{70E1BB6F-47E7-4A6A-A45A-DCB91D2C1052}" destId="{112831E8-6289-4A72-8C6A-9F33CD9EC94A}" srcOrd="6" destOrd="0" presId="urn:microsoft.com/office/officeart/2005/8/layout/chevron2"/>
    <dgm:cxn modelId="{39A332AF-1C44-42E5-9222-949488D77E14}" type="presParOf" srcId="{112831E8-6289-4A72-8C6A-9F33CD9EC94A}" destId="{5AEB8897-6AE8-4A94-82F5-9D2D5473C061}" srcOrd="0" destOrd="0" presId="urn:microsoft.com/office/officeart/2005/8/layout/chevron2"/>
    <dgm:cxn modelId="{BC7E5E07-A182-48B3-8E5C-303A2422351F}" type="presParOf" srcId="{112831E8-6289-4A72-8C6A-9F33CD9EC94A}" destId="{1C59B3EC-B307-4BC8-8399-7AFC7469C4C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36A181-1A36-46AC-A008-7C3C86F29E95}"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US"/>
        </a:p>
      </dgm:t>
    </dgm:pt>
    <dgm:pt modelId="{693B0454-1105-4A8A-AA60-00D8B31472BC}">
      <dgm:prSet phldrT="[Text]"/>
      <dgm:spPr/>
      <dgm:t>
        <a:bodyPr/>
        <a:lstStyle/>
        <a:p>
          <a:r>
            <a:rPr lang="en-US" dirty="0" smtClean="0"/>
            <a:t>Declarative meaning</a:t>
          </a:r>
          <a:endParaRPr lang="en-US" dirty="0"/>
        </a:p>
      </dgm:t>
    </dgm:pt>
    <dgm:pt modelId="{86D18471-7D32-4343-8DDA-05D21E6C5523}" type="parTrans" cxnId="{DD6EE609-317A-461E-9918-A287969A6470}">
      <dgm:prSet/>
      <dgm:spPr/>
      <dgm:t>
        <a:bodyPr/>
        <a:lstStyle/>
        <a:p>
          <a:endParaRPr lang="en-US"/>
        </a:p>
      </dgm:t>
    </dgm:pt>
    <dgm:pt modelId="{BF4792B8-11BD-4682-833F-84384BBD8F19}" type="sibTrans" cxnId="{DD6EE609-317A-461E-9918-A287969A6470}">
      <dgm:prSet/>
      <dgm:spPr/>
      <dgm:t>
        <a:bodyPr/>
        <a:lstStyle/>
        <a:p>
          <a:endParaRPr lang="en-US"/>
        </a:p>
      </dgm:t>
    </dgm:pt>
    <dgm:pt modelId="{3519F4BE-0B14-4B3E-831F-F4F03E582845}">
      <dgm:prSet phldrT="[Text]" custT="1"/>
      <dgm:spPr/>
      <dgm:t>
        <a:bodyPr/>
        <a:lstStyle/>
        <a:p>
          <a:r>
            <a:rPr lang="en-US" sz="1800" dirty="0" smtClean="0"/>
            <a:t>determines ‘what’ will be the output of the program.</a:t>
          </a:r>
          <a:endParaRPr lang="en-US" sz="1800" dirty="0"/>
        </a:p>
      </dgm:t>
    </dgm:pt>
    <dgm:pt modelId="{9354D4E2-76AF-45A9-BE16-4F00D7588A9C}" type="parTrans" cxnId="{C664C96B-35F6-4D01-AB03-CD087C919ABF}">
      <dgm:prSet/>
      <dgm:spPr/>
      <dgm:t>
        <a:bodyPr/>
        <a:lstStyle/>
        <a:p>
          <a:endParaRPr lang="en-US"/>
        </a:p>
      </dgm:t>
    </dgm:pt>
    <dgm:pt modelId="{A2BA3B36-D558-47E5-AA7F-1991CE233707}" type="sibTrans" cxnId="{C664C96B-35F6-4D01-AB03-CD087C919ABF}">
      <dgm:prSet/>
      <dgm:spPr/>
      <dgm:t>
        <a:bodyPr/>
        <a:lstStyle/>
        <a:p>
          <a:endParaRPr lang="en-US"/>
        </a:p>
      </dgm:t>
    </dgm:pt>
    <dgm:pt modelId="{F44B60C9-86B0-475A-8D85-F5E1AA8059A7}">
      <dgm:prSet phldrT="[Text]"/>
      <dgm:spPr/>
      <dgm:t>
        <a:bodyPr/>
        <a:lstStyle/>
        <a:p>
          <a:r>
            <a:rPr lang="en-US" dirty="0" smtClean="0"/>
            <a:t>Procedural meaning</a:t>
          </a:r>
          <a:endParaRPr lang="en-US" dirty="0"/>
        </a:p>
      </dgm:t>
    </dgm:pt>
    <dgm:pt modelId="{58C014C6-CBD1-4DC3-B839-C6B9ED7A5C42}" type="parTrans" cxnId="{D3AA6B05-B262-452C-A4FA-BF1994DED8A5}">
      <dgm:prSet/>
      <dgm:spPr/>
      <dgm:t>
        <a:bodyPr/>
        <a:lstStyle/>
        <a:p>
          <a:endParaRPr lang="en-US"/>
        </a:p>
      </dgm:t>
    </dgm:pt>
    <dgm:pt modelId="{95961858-1D8D-42DE-8CB7-1EDA299F3037}" type="sibTrans" cxnId="{D3AA6B05-B262-452C-A4FA-BF1994DED8A5}">
      <dgm:prSet/>
      <dgm:spPr/>
      <dgm:t>
        <a:bodyPr/>
        <a:lstStyle/>
        <a:p>
          <a:endParaRPr lang="en-US"/>
        </a:p>
      </dgm:t>
    </dgm:pt>
    <dgm:pt modelId="{F8662DC1-F7C6-453F-8941-14708623BD70}">
      <dgm:prSet phldrT="[Text]" custT="1"/>
      <dgm:spPr/>
      <dgm:t>
        <a:bodyPr/>
        <a:lstStyle/>
        <a:p>
          <a:r>
            <a:rPr lang="en-US" sz="1800" dirty="0" smtClean="0"/>
            <a:t>determines ‘how’ the output will be obtained and the relations will be evaluated by Prolog system.</a:t>
          </a:r>
          <a:endParaRPr lang="en-US" sz="1800" dirty="0"/>
        </a:p>
      </dgm:t>
    </dgm:pt>
    <dgm:pt modelId="{C5DA69B9-2D2D-4421-8E90-91AA0E567B5C}" type="parTrans" cxnId="{160906DE-5125-4723-A551-F34D25A399BE}">
      <dgm:prSet/>
      <dgm:spPr/>
      <dgm:t>
        <a:bodyPr/>
        <a:lstStyle/>
        <a:p>
          <a:endParaRPr lang="en-US"/>
        </a:p>
      </dgm:t>
    </dgm:pt>
    <dgm:pt modelId="{E817B081-769F-4784-BCC2-4A8078E5FD3A}" type="sibTrans" cxnId="{160906DE-5125-4723-A551-F34D25A399BE}">
      <dgm:prSet/>
      <dgm:spPr/>
      <dgm:t>
        <a:bodyPr/>
        <a:lstStyle/>
        <a:p>
          <a:endParaRPr lang="en-US"/>
        </a:p>
      </dgm:t>
    </dgm:pt>
    <dgm:pt modelId="{BDA97297-70EA-418B-8937-F168D31B9BDC}">
      <dgm:prSet phldrT="[Text]" custT="1"/>
      <dgm:spPr/>
      <dgm:t>
        <a:bodyPr/>
        <a:lstStyle/>
        <a:p>
          <a:r>
            <a:rPr lang="en-US" sz="1800" dirty="0" smtClean="0"/>
            <a:t>For all X and Y, X is mother of Y if X is a parent of Y and X is female </a:t>
          </a:r>
          <a:endParaRPr lang="en-US" sz="1800" dirty="0"/>
        </a:p>
      </dgm:t>
    </dgm:pt>
    <dgm:pt modelId="{FDB4ED51-5BF6-4300-84C4-926FA9221365}" type="parTrans" cxnId="{D3E94FBC-07F1-45B1-BFFD-C4CF77591A18}">
      <dgm:prSet/>
      <dgm:spPr/>
      <dgm:t>
        <a:bodyPr/>
        <a:lstStyle/>
        <a:p>
          <a:endParaRPr lang="en-US"/>
        </a:p>
      </dgm:t>
    </dgm:pt>
    <dgm:pt modelId="{692C0F52-AA7B-4DC3-AD5D-0B0EFD6CF9C1}" type="sibTrans" cxnId="{D3E94FBC-07F1-45B1-BFFD-C4CF77591A18}">
      <dgm:prSet/>
      <dgm:spPr/>
      <dgm:t>
        <a:bodyPr/>
        <a:lstStyle/>
        <a:p>
          <a:endParaRPr lang="en-US"/>
        </a:p>
      </dgm:t>
    </dgm:pt>
    <dgm:pt modelId="{78A4A4E8-85B9-4C84-9A33-C01DD522F343}">
      <dgm:prSet phldrT="[Text]" custT="1"/>
      <dgm:spPr/>
      <dgm:t>
        <a:bodyPr/>
        <a:lstStyle/>
        <a:p>
          <a:r>
            <a:rPr lang="en-US" sz="1800" dirty="0" smtClean="0"/>
            <a:t>to prove the goal, X is mother of Y first prove the </a:t>
          </a:r>
          <a:r>
            <a:rPr lang="en-US" sz="1800" dirty="0" err="1" smtClean="0"/>
            <a:t>subgoal</a:t>
          </a:r>
          <a:r>
            <a:rPr lang="en-US" sz="1800" dirty="0" smtClean="0"/>
            <a:t> X is parent of Y and then the </a:t>
          </a:r>
          <a:r>
            <a:rPr lang="en-US" sz="1800" dirty="0" err="1" smtClean="0"/>
            <a:t>subgoal</a:t>
          </a:r>
          <a:r>
            <a:rPr lang="en-US" sz="1800" dirty="0" smtClean="0"/>
            <a:t> X is female.  </a:t>
          </a:r>
          <a:endParaRPr lang="en-US" sz="1800" dirty="0"/>
        </a:p>
      </dgm:t>
    </dgm:pt>
    <dgm:pt modelId="{36FD4DD4-0BF0-4486-A234-4C0206030726}" type="parTrans" cxnId="{A5AD6D18-04B3-4BDD-B019-7820C1512405}">
      <dgm:prSet/>
      <dgm:spPr/>
      <dgm:t>
        <a:bodyPr/>
        <a:lstStyle/>
        <a:p>
          <a:endParaRPr lang="en-US"/>
        </a:p>
      </dgm:t>
    </dgm:pt>
    <dgm:pt modelId="{0B37A107-3256-41A7-BDE3-F42ACF2E2F1E}" type="sibTrans" cxnId="{A5AD6D18-04B3-4BDD-B019-7820C1512405}">
      <dgm:prSet/>
      <dgm:spPr/>
      <dgm:t>
        <a:bodyPr/>
        <a:lstStyle/>
        <a:p>
          <a:endParaRPr lang="en-US"/>
        </a:p>
      </dgm:t>
    </dgm:pt>
    <dgm:pt modelId="{B2FDB7A2-16F3-4259-87E5-44B50AD4F730}" type="pres">
      <dgm:prSet presAssocID="{2D36A181-1A36-46AC-A008-7C3C86F29E95}" presName="linearFlow" presStyleCnt="0">
        <dgm:presLayoutVars>
          <dgm:dir/>
          <dgm:animLvl val="lvl"/>
          <dgm:resizeHandles val="exact"/>
        </dgm:presLayoutVars>
      </dgm:prSet>
      <dgm:spPr/>
      <dgm:t>
        <a:bodyPr/>
        <a:lstStyle/>
        <a:p>
          <a:endParaRPr lang="en-US"/>
        </a:p>
      </dgm:t>
    </dgm:pt>
    <dgm:pt modelId="{AA43149A-3E07-4E26-A792-D7AB05747FDB}" type="pres">
      <dgm:prSet presAssocID="{693B0454-1105-4A8A-AA60-00D8B31472BC}" presName="composite" presStyleCnt="0"/>
      <dgm:spPr/>
    </dgm:pt>
    <dgm:pt modelId="{8655BCA1-F823-4381-82BE-0B12A8F51F0B}" type="pres">
      <dgm:prSet presAssocID="{693B0454-1105-4A8A-AA60-00D8B31472BC}" presName="parentText" presStyleLbl="alignNode1" presStyleIdx="0" presStyleCnt="2">
        <dgm:presLayoutVars>
          <dgm:chMax val="1"/>
          <dgm:bulletEnabled val="1"/>
        </dgm:presLayoutVars>
      </dgm:prSet>
      <dgm:spPr/>
      <dgm:t>
        <a:bodyPr/>
        <a:lstStyle/>
        <a:p>
          <a:endParaRPr lang="en-US"/>
        </a:p>
      </dgm:t>
    </dgm:pt>
    <dgm:pt modelId="{2B91DDC6-4175-479D-A816-F678959311A4}" type="pres">
      <dgm:prSet presAssocID="{693B0454-1105-4A8A-AA60-00D8B31472BC}" presName="descendantText" presStyleLbl="alignAcc1" presStyleIdx="0" presStyleCnt="2" custLinFactNeighborY="-8362">
        <dgm:presLayoutVars>
          <dgm:bulletEnabled val="1"/>
        </dgm:presLayoutVars>
      </dgm:prSet>
      <dgm:spPr/>
      <dgm:t>
        <a:bodyPr/>
        <a:lstStyle/>
        <a:p>
          <a:endParaRPr lang="en-US"/>
        </a:p>
      </dgm:t>
    </dgm:pt>
    <dgm:pt modelId="{FA7F2642-A64C-4ABC-BC15-F8FB1110FB1C}" type="pres">
      <dgm:prSet presAssocID="{BF4792B8-11BD-4682-833F-84384BBD8F19}" presName="sp" presStyleCnt="0"/>
      <dgm:spPr/>
    </dgm:pt>
    <dgm:pt modelId="{629F8242-8ABF-49F0-9B61-FC50D14F551C}" type="pres">
      <dgm:prSet presAssocID="{F44B60C9-86B0-475A-8D85-F5E1AA8059A7}" presName="composite" presStyleCnt="0"/>
      <dgm:spPr/>
    </dgm:pt>
    <dgm:pt modelId="{CA38B3A0-7337-4A41-840A-61C6254BA774}" type="pres">
      <dgm:prSet presAssocID="{F44B60C9-86B0-475A-8D85-F5E1AA8059A7}" presName="parentText" presStyleLbl="alignNode1" presStyleIdx="1" presStyleCnt="2">
        <dgm:presLayoutVars>
          <dgm:chMax val="1"/>
          <dgm:bulletEnabled val="1"/>
        </dgm:presLayoutVars>
      </dgm:prSet>
      <dgm:spPr/>
      <dgm:t>
        <a:bodyPr/>
        <a:lstStyle/>
        <a:p>
          <a:endParaRPr lang="en-US"/>
        </a:p>
      </dgm:t>
    </dgm:pt>
    <dgm:pt modelId="{4D80175A-3B5D-487A-8918-E972DB06D911}" type="pres">
      <dgm:prSet presAssocID="{F44B60C9-86B0-475A-8D85-F5E1AA8059A7}" presName="descendantText" presStyleLbl="alignAcc1" presStyleIdx="1" presStyleCnt="2" custLinFactNeighborX="181" custLinFactNeighborY="-865">
        <dgm:presLayoutVars>
          <dgm:bulletEnabled val="1"/>
        </dgm:presLayoutVars>
      </dgm:prSet>
      <dgm:spPr/>
      <dgm:t>
        <a:bodyPr/>
        <a:lstStyle/>
        <a:p>
          <a:endParaRPr lang="en-US"/>
        </a:p>
      </dgm:t>
    </dgm:pt>
  </dgm:ptLst>
  <dgm:cxnLst>
    <dgm:cxn modelId="{D3E94FBC-07F1-45B1-BFFD-C4CF77591A18}" srcId="{693B0454-1105-4A8A-AA60-00D8B31472BC}" destId="{BDA97297-70EA-418B-8937-F168D31B9BDC}" srcOrd="1" destOrd="0" parTransId="{FDB4ED51-5BF6-4300-84C4-926FA9221365}" sibTransId="{692C0F52-AA7B-4DC3-AD5D-0B0EFD6CF9C1}"/>
    <dgm:cxn modelId="{96B818F4-3EDD-4084-83C4-7B3DB26820A6}" type="presOf" srcId="{693B0454-1105-4A8A-AA60-00D8B31472BC}" destId="{8655BCA1-F823-4381-82BE-0B12A8F51F0B}" srcOrd="0" destOrd="0" presId="urn:microsoft.com/office/officeart/2005/8/layout/chevron2"/>
    <dgm:cxn modelId="{D79BA6B1-0B59-41E8-8984-AA83813BAAB5}" type="presOf" srcId="{F44B60C9-86B0-475A-8D85-F5E1AA8059A7}" destId="{CA38B3A0-7337-4A41-840A-61C6254BA774}" srcOrd="0" destOrd="0" presId="urn:microsoft.com/office/officeart/2005/8/layout/chevron2"/>
    <dgm:cxn modelId="{3818E632-337E-4BF6-802C-F7B8F9E47E10}" type="presOf" srcId="{2D36A181-1A36-46AC-A008-7C3C86F29E95}" destId="{B2FDB7A2-16F3-4259-87E5-44B50AD4F730}" srcOrd="0" destOrd="0" presId="urn:microsoft.com/office/officeart/2005/8/layout/chevron2"/>
    <dgm:cxn modelId="{8D683DCF-16EB-4D7D-9325-D8F2B8FB7AE9}" type="presOf" srcId="{BDA97297-70EA-418B-8937-F168D31B9BDC}" destId="{2B91DDC6-4175-479D-A816-F678959311A4}" srcOrd="0" destOrd="1" presId="urn:microsoft.com/office/officeart/2005/8/layout/chevron2"/>
    <dgm:cxn modelId="{F0F2AEF3-6503-475D-AD34-77E85D4EDA4E}" type="presOf" srcId="{F8662DC1-F7C6-453F-8941-14708623BD70}" destId="{4D80175A-3B5D-487A-8918-E972DB06D911}" srcOrd="0" destOrd="0" presId="urn:microsoft.com/office/officeart/2005/8/layout/chevron2"/>
    <dgm:cxn modelId="{160906DE-5125-4723-A551-F34D25A399BE}" srcId="{F44B60C9-86B0-475A-8D85-F5E1AA8059A7}" destId="{F8662DC1-F7C6-453F-8941-14708623BD70}" srcOrd="0" destOrd="0" parTransId="{C5DA69B9-2D2D-4421-8E90-91AA0E567B5C}" sibTransId="{E817B081-769F-4784-BCC2-4A8078E5FD3A}"/>
    <dgm:cxn modelId="{FE1253B4-FA7B-425D-B974-104356188711}" type="presOf" srcId="{78A4A4E8-85B9-4C84-9A33-C01DD522F343}" destId="{4D80175A-3B5D-487A-8918-E972DB06D911}" srcOrd="0" destOrd="1" presId="urn:microsoft.com/office/officeart/2005/8/layout/chevron2"/>
    <dgm:cxn modelId="{C664C96B-35F6-4D01-AB03-CD087C919ABF}" srcId="{693B0454-1105-4A8A-AA60-00D8B31472BC}" destId="{3519F4BE-0B14-4B3E-831F-F4F03E582845}" srcOrd="0" destOrd="0" parTransId="{9354D4E2-76AF-45A9-BE16-4F00D7588A9C}" sibTransId="{A2BA3B36-D558-47E5-AA7F-1991CE233707}"/>
    <dgm:cxn modelId="{D3AA6B05-B262-452C-A4FA-BF1994DED8A5}" srcId="{2D36A181-1A36-46AC-A008-7C3C86F29E95}" destId="{F44B60C9-86B0-475A-8D85-F5E1AA8059A7}" srcOrd="1" destOrd="0" parTransId="{58C014C6-CBD1-4DC3-B839-C6B9ED7A5C42}" sibTransId="{95961858-1D8D-42DE-8CB7-1EDA299F3037}"/>
    <dgm:cxn modelId="{BCB9C5FA-3239-477B-9E10-D442689EFC3F}" type="presOf" srcId="{3519F4BE-0B14-4B3E-831F-F4F03E582845}" destId="{2B91DDC6-4175-479D-A816-F678959311A4}" srcOrd="0" destOrd="0" presId="urn:microsoft.com/office/officeart/2005/8/layout/chevron2"/>
    <dgm:cxn modelId="{DD6EE609-317A-461E-9918-A287969A6470}" srcId="{2D36A181-1A36-46AC-A008-7C3C86F29E95}" destId="{693B0454-1105-4A8A-AA60-00D8B31472BC}" srcOrd="0" destOrd="0" parTransId="{86D18471-7D32-4343-8DDA-05D21E6C5523}" sibTransId="{BF4792B8-11BD-4682-833F-84384BBD8F19}"/>
    <dgm:cxn modelId="{A5AD6D18-04B3-4BDD-B019-7820C1512405}" srcId="{F44B60C9-86B0-475A-8D85-F5E1AA8059A7}" destId="{78A4A4E8-85B9-4C84-9A33-C01DD522F343}" srcOrd="1" destOrd="0" parTransId="{36FD4DD4-0BF0-4486-A234-4C0206030726}" sibTransId="{0B37A107-3256-41A7-BDE3-F42ACF2E2F1E}"/>
    <dgm:cxn modelId="{5B91E73C-E901-4006-9AEA-76EFD9FD40E0}" type="presParOf" srcId="{B2FDB7A2-16F3-4259-87E5-44B50AD4F730}" destId="{AA43149A-3E07-4E26-A792-D7AB05747FDB}" srcOrd="0" destOrd="0" presId="urn:microsoft.com/office/officeart/2005/8/layout/chevron2"/>
    <dgm:cxn modelId="{AF490EB2-758A-4F50-AB42-82DD7635B5CD}" type="presParOf" srcId="{AA43149A-3E07-4E26-A792-D7AB05747FDB}" destId="{8655BCA1-F823-4381-82BE-0B12A8F51F0B}" srcOrd="0" destOrd="0" presId="urn:microsoft.com/office/officeart/2005/8/layout/chevron2"/>
    <dgm:cxn modelId="{0C1AAE98-6B7E-4240-947C-FE67C9B85924}" type="presParOf" srcId="{AA43149A-3E07-4E26-A792-D7AB05747FDB}" destId="{2B91DDC6-4175-479D-A816-F678959311A4}" srcOrd="1" destOrd="0" presId="urn:microsoft.com/office/officeart/2005/8/layout/chevron2"/>
    <dgm:cxn modelId="{FF0C0DF7-4232-44C1-A782-007170551A9D}" type="presParOf" srcId="{B2FDB7A2-16F3-4259-87E5-44B50AD4F730}" destId="{FA7F2642-A64C-4ABC-BC15-F8FB1110FB1C}" srcOrd="1" destOrd="0" presId="urn:microsoft.com/office/officeart/2005/8/layout/chevron2"/>
    <dgm:cxn modelId="{3511EAEE-FB29-4561-AAC2-22B411FD8139}" type="presParOf" srcId="{B2FDB7A2-16F3-4259-87E5-44B50AD4F730}" destId="{629F8242-8ABF-49F0-9B61-FC50D14F551C}" srcOrd="2" destOrd="0" presId="urn:microsoft.com/office/officeart/2005/8/layout/chevron2"/>
    <dgm:cxn modelId="{50721EAA-B9AF-4CEB-9CD9-448FCAC06346}" type="presParOf" srcId="{629F8242-8ABF-49F0-9B61-FC50D14F551C}" destId="{CA38B3A0-7337-4A41-840A-61C6254BA774}" srcOrd="0" destOrd="0" presId="urn:microsoft.com/office/officeart/2005/8/layout/chevron2"/>
    <dgm:cxn modelId="{781FD3B9-E2EE-4CBA-AF25-837D8299A844}" type="presParOf" srcId="{629F8242-8ABF-49F0-9B61-FC50D14F551C}" destId="{4D80175A-3B5D-487A-8918-E972DB06D91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8A4F19-0F51-4A15-92FB-1521CCA833A1}" type="doc">
      <dgm:prSet loTypeId="urn:microsoft.com/office/officeart/2008/layout/NameandTitleOrganizationalChart" loCatId="hierarchy" qsTypeId="urn:microsoft.com/office/officeart/2005/8/quickstyle/simple1" qsCatId="simple" csTypeId="urn:microsoft.com/office/officeart/2005/8/colors/colorful4" csCatId="colorful" phldr="1"/>
      <dgm:spPr/>
      <dgm:t>
        <a:bodyPr/>
        <a:lstStyle/>
        <a:p>
          <a:endParaRPr lang="en-US"/>
        </a:p>
      </dgm:t>
    </dgm:pt>
    <dgm:pt modelId="{7E135DB3-D4A4-45BC-82AD-F3E81348B635}">
      <dgm:prSet phldrT="[Text]" custT="1"/>
      <dgm:spPr/>
      <dgm:t>
        <a:bodyPr/>
        <a:lstStyle/>
        <a:p>
          <a:r>
            <a:rPr lang="en-US" sz="2500" dirty="0" smtClean="0"/>
            <a:t>P:-Q, R</a:t>
          </a:r>
          <a:endParaRPr lang="en-US" sz="2500" dirty="0"/>
        </a:p>
      </dgm:t>
    </dgm:pt>
    <dgm:pt modelId="{DFA7CDA2-503C-4D5F-8EC0-5ED1FF002170}" type="parTrans" cxnId="{D7522BC5-1072-42C2-9596-8B9004A767FC}">
      <dgm:prSet/>
      <dgm:spPr/>
      <dgm:t>
        <a:bodyPr/>
        <a:lstStyle/>
        <a:p>
          <a:endParaRPr lang="en-US"/>
        </a:p>
      </dgm:t>
    </dgm:pt>
    <dgm:pt modelId="{62C64FCC-B639-4E8E-840A-D307F0AEC216}" type="sibTrans" cxnId="{D7522BC5-1072-42C2-9596-8B9004A767FC}">
      <dgm:prSet/>
      <dgm:spPr/>
      <dgm:t>
        <a:bodyPr/>
        <a:lstStyle/>
        <a:p>
          <a:r>
            <a:rPr lang="en-US" dirty="0" smtClean="0"/>
            <a:t>P,Q, and R are terms</a:t>
          </a:r>
          <a:endParaRPr lang="en-US" dirty="0"/>
        </a:p>
      </dgm:t>
    </dgm:pt>
    <dgm:pt modelId="{E9C7E5ED-DE6F-4641-973D-4B9FA9B4CFFD}">
      <dgm:prSet phldrT="[Text]" custT="1"/>
      <dgm:spPr/>
      <dgm:t>
        <a:bodyPr/>
        <a:lstStyle/>
        <a:p>
          <a:r>
            <a:rPr lang="en-US" sz="2000" dirty="0" smtClean="0"/>
            <a:t>P is true if Q and R are true</a:t>
          </a:r>
        </a:p>
        <a:p>
          <a:r>
            <a:rPr lang="en-US" sz="2000" dirty="0" smtClean="0"/>
            <a:t>From Q and R follows P</a:t>
          </a:r>
          <a:endParaRPr lang="en-US" sz="2000" dirty="0"/>
        </a:p>
      </dgm:t>
    </dgm:pt>
    <dgm:pt modelId="{BED7175A-92C6-4087-9C50-68B83427A4F6}" type="parTrans" cxnId="{63346E1E-F36C-4CC8-AD48-B551ADD5A5FC}">
      <dgm:prSet/>
      <dgm:spPr/>
      <dgm:t>
        <a:bodyPr/>
        <a:lstStyle/>
        <a:p>
          <a:endParaRPr lang="en-US"/>
        </a:p>
      </dgm:t>
    </dgm:pt>
    <dgm:pt modelId="{39B04EA3-A80A-420F-9855-E223B1B9D678}" type="sibTrans" cxnId="{63346E1E-F36C-4CC8-AD48-B551ADD5A5FC}">
      <dgm:prSet custT="1"/>
      <dgm:spPr/>
      <dgm:t>
        <a:bodyPr/>
        <a:lstStyle/>
        <a:p>
          <a:pPr algn="ctr"/>
          <a:r>
            <a:rPr lang="en-US" sz="1600" dirty="0" smtClean="0"/>
            <a:t>Declarative meaning</a:t>
          </a:r>
          <a:endParaRPr lang="en-US" sz="1600" dirty="0"/>
        </a:p>
      </dgm:t>
    </dgm:pt>
    <dgm:pt modelId="{DECE1EF5-CB74-433C-98D0-C320E9241269}">
      <dgm:prSet custT="1"/>
      <dgm:spPr/>
      <dgm:t>
        <a:bodyPr/>
        <a:lstStyle/>
        <a:p>
          <a:pPr algn="ctr"/>
          <a:r>
            <a:rPr lang="en-US" sz="2000" dirty="0" smtClean="0"/>
            <a:t>To solve problem P, first solve the </a:t>
          </a:r>
          <a:r>
            <a:rPr lang="en-US" sz="2000" dirty="0" err="1" smtClean="0"/>
            <a:t>subproblem</a:t>
          </a:r>
          <a:r>
            <a:rPr lang="en-US" sz="2000" dirty="0" smtClean="0"/>
            <a:t> Q and then the </a:t>
          </a:r>
          <a:r>
            <a:rPr lang="en-US" sz="2000" dirty="0" err="1" smtClean="0"/>
            <a:t>subproblem</a:t>
          </a:r>
          <a:r>
            <a:rPr lang="en-US" sz="2000" dirty="0" smtClean="0"/>
            <a:t> R.</a:t>
          </a:r>
        </a:p>
        <a:p>
          <a:pPr algn="ctr"/>
          <a:r>
            <a:rPr lang="en-US" sz="2000" dirty="0" smtClean="0"/>
            <a:t>To satisfy P, first satisfy Q and then P.</a:t>
          </a:r>
          <a:endParaRPr lang="en-US" sz="2000" dirty="0"/>
        </a:p>
      </dgm:t>
    </dgm:pt>
    <dgm:pt modelId="{7B0BE2BF-76CB-44AA-B3FA-838771CE6596}" type="parTrans" cxnId="{F188ABA1-AD17-4860-99E5-A5DBF8192E55}">
      <dgm:prSet/>
      <dgm:spPr/>
      <dgm:t>
        <a:bodyPr/>
        <a:lstStyle/>
        <a:p>
          <a:endParaRPr lang="en-US"/>
        </a:p>
      </dgm:t>
    </dgm:pt>
    <dgm:pt modelId="{264881AE-0A7E-4C07-A788-3B949085CDCA}" type="sibTrans" cxnId="{F188ABA1-AD17-4860-99E5-A5DBF8192E55}">
      <dgm:prSet custT="1"/>
      <dgm:spPr/>
      <dgm:t>
        <a:bodyPr/>
        <a:lstStyle/>
        <a:p>
          <a:pPr algn="ctr"/>
          <a:r>
            <a:rPr lang="en-US" sz="1600" dirty="0" smtClean="0"/>
            <a:t>Procedural meaning</a:t>
          </a:r>
          <a:endParaRPr lang="en-US" sz="1600" dirty="0"/>
        </a:p>
      </dgm:t>
    </dgm:pt>
    <dgm:pt modelId="{AC4317E9-B0BB-4999-B9E9-4219E45A5A9D}" type="pres">
      <dgm:prSet presAssocID="{538A4F19-0F51-4A15-92FB-1521CCA833A1}" presName="hierChild1" presStyleCnt="0">
        <dgm:presLayoutVars>
          <dgm:orgChart val="1"/>
          <dgm:chPref val="1"/>
          <dgm:dir/>
          <dgm:animOne val="branch"/>
          <dgm:animLvl val="lvl"/>
          <dgm:resizeHandles/>
        </dgm:presLayoutVars>
      </dgm:prSet>
      <dgm:spPr/>
      <dgm:t>
        <a:bodyPr/>
        <a:lstStyle/>
        <a:p>
          <a:endParaRPr lang="en-US"/>
        </a:p>
      </dgm:t>
    </dgm:pt>
    <dgm:pt modelId="{09814432-4549-4B41-9B3B-98B0389564F2}" type="pres">
      <dgm:prSet presAssocID="{7E135DB3-D4A4-45BC-82AD-F3E81348B635}" presName="hierRoot1" presStyleCnt="0">
        <dgm:presLayoutVars>
          <dgm:hierBranch val="init"/>
        </dgm:presLayoutVars>
      </dgm:prSet>
      <dgm:spPr/>
    </dgm:pt>
    <dgm:pt modelId="{5830416C-9003-4AED-AF39-56A257445348}" type="pres">
      <dgm:prSet presAssocID="{7E135DB3-D4A4-45BC-82AD-F3E81348B635}" presName="rootComposite1" presStyleCnt="0"/>
      <dgm:spPr/>
    </dgm:pt>
    <dgm:pt modelId="{F6058099-1109-4E38-88F7-2C6802F10FF6}" type="pres">
      <dgm:prSet presAssocID="{7E135DB3-D4A4-45BC-82AD-F3E81348B635}" presName="rootText1" presStyleLbl="node0" presStyleIdx="0" presStyleCnt="1">
        <dgm:presLayoutVars>
          <dgm:chMax/>
          <dgm:chPref val="3"/>
        </dgm:presLayoutVars>
      </dgm:prSet>
      <dgm:spPr/>
      <dgm:t>
        <a:bodyPr/>
        <a:lstStyle/>
        <a:p>
          <a:endParaRPr lang="en-US"/>
        </a:p>
      </dgm:t>
    </dgm:pt>
    <dgm:pt modelId="{32C837B4-B6ED-4587-A1A2-C14F2AA692AA}" type="pres">
      <dgm:prSet presAssocID="{7E135DB3-D4A4-45BC-82AD-F3E81348B635}" presName="titleText1" presStyleLbl="fgAcc0" presStyleIdx="0" presStyleCnt="1">
        <dgm:presLayoutVars>
          <dgm:chMax val="0"/>
          <dgm:chPref val="0"/>
        </dgm:presLayoutVars>
      </dgm:prSet>
      <dgm:spPr/>
      <dgm:t>
        <a:bodyPr/>
        <a:lstStyle/>
        <a:p>
          <a:endParaRPr lang="en-US"/>
        </a:p>
      </dgm:t>
    </dgm:pt>
    <dgm:pt modelId="{9E3739E9-9692-4DB9-AC5F-B599FFBE581C}" type="pres">
      <dgm:prSet presAssocID="{7E135DB3-D4A4-45BC-82AD-F3E81348B635}" presName="rootConnector1" presStyleLbl="node1" presStyleIdx="0" presStyleCnt="2"/>
      <dgm:spPr/>
      <dgm:t>
        <a:bodyPr/>
        <a:lstStyle/>
        <a:p>
          <a:endParaRPr lang="en-US"/>
        </a:p>
      </dgm:t>
    </dgm:pt>
    <dgm:pt modelId="{69FD3182-D217-4A7E-AE87-55D1F0B78001}" type="pres">
      <dgm:prSet presAssocID="{7E135DB3-D4A4-45BC-82AD-F3E81348B635}" presName="hierChild2" presStyleCnt="0"/>
      <dgm:spPr/>
    </dgm:pt>
    <dgm:pt modelId="{0C432DA7-6662-4577-9E40-A7CC9E7A0B67}" type="pres">
      <dgm:prSet presAssocID="{BED7175A-92C6-4087-9C50-68B83427A4F6}" presName="Name37" presStyleLbl="parChTrans1D2" presStyleIdx="0" presStyleCnt="2"/>
      <dgm:spPr/>
      <dgm:t>
        <a:bodyPr/>
        <a:lstStyle/>
        <a:p>
          <a:endParaRPr lang="en-US"/>
        </a:p>
      </dgm:t>
    </dgm:pt>
    <dgm:pt modelId="{E8C980DF-61F1-4D93-ADDB-4BB7E0F5BF61}" type="pres">
      <dgm:prSet presAssocID="{E9C7E5ED-DE6F-4641-973D-4B9FA9B4CFFD}" presName="hierRoot2" presStyleCnt="0">
        <dgm:presLayoutVars>
          <dgm:hierBranch val="init"/>
        </dgm:presLayoutVars>
      </dgm:prSet>
      <dgm:spPr/>
    </dgm:pt>
    <dgm:pt modelId="{ECF74709-6FC2-443F-B2DC-18568EE9BF1C}" type="pres">
      <dgm:prSet presAssocID="{E9C7E5ED-DE6F-4641-973D-4B9FA9B4CFFD}" presName="rootComposite" presStyleCnt="0"/>
      <dgm:spPr/>
    </dgm:pt>
    <dgm:pt modelId="{90B2F3B8-B586-40A6-90E8-662B0F352B23}" type="pres">
      <dgm:prSet presAssocID="{E9C7E5ED-DE6F-4641-973D-4B9FA9B4CFFD}" presName="rootText" presStyleLbl="node1" presStyleIdx="0" presStyleCnt="2" custScaleX="145465" custScaleY="140477">
        <dgm:presLayoutVars>
          <dgm:chMax/>
          <dgm:chPref val="3"/>
        </dgm:presLayoutVars>
      </dgm:prSet>
      <dgm:spPr/>
      <dgm:t>
        <a:bodyPr/>
        <a:lstStyle/>
        <a:p>
          <a:endParaRPr lang="en-US"/>
        </a:p>
      </dgm:t>
    </dgm:pt>
    <dgm:pt modelId="{B93D1D18-737A-440A-85F1-679557E010DC}" type="pres">
      <dgm:prSet presAssocID="{E9C7E5ED-DE6F-4641-973D-4B9FA9B4CFFD}" presName="titleText2" presStyleLbl="fgAcc1" presStyleIdx="0" presStyleCnt="2" custLinFactNeighborX="27874" custLinFactNeighborY="85117">
        <dgm:presLayoutVars>
          <dgm:chMax val="0"/>
          <dgm:chPref val="0"/>
        </dgm:presLayoutVars>
      </dgm:prSet>
      <dgm:spPr/>
      <dgm:t>
        <a:bodyPr/>
        <a:lstStyle/>
        <a:p>
          <a:endParaRPr lang="en-US"/>
        </a:p>
      </dgm:t>
    </dgm:pt>
    <dgm:pt modelId="{FB68AFCD-5B32-46C6-8256-9D019B64A9D0}" type="pres">
      <dgm:prSet presAssocID="{E9C7E5ED-DE6F-4641-973D-4B9FA9B4CFFD}" presName="rootConnector" presStyleLbl="node2" presStyleIdx="0" presStyleCnt="0"/>
      <dgm:spPr/>
      <dgm:t>
        <a:bodyPr/>
        <a:lstStyle/>
        <a:p>
          <a:endParaRPr lang="en-US"/>
        </a:p>
      </dgm:t>
    </dgm:pt>
    <dgm:pt modelId="{08BDF75E-71CA-4CB4-83C5-B81487842B90}" type="pres">
      <dgm:prSet presAssocID="{E9C7E5ED-DE6F-4641-973D-4B9FA9B4CFFD}" presName="hierChild4" presStyleCnt="0"/>
      <dgm:spPr/>
    </dgm:pt>
    <dgm:pt modelId="{104CAA4C-E265-4713-9964-35A6F5112718}" type="pres">
      <dgm:prSet presAssocID="{E9C7E5ED-DE6F-4641-973D-4B9FA9B4CFFD}" presName="hierChild5" presStyleCnt="0"/>
      <dgm:spPr/>
    </dgm:pt>
    <dgm:pt modelId="{E4474593-2810-4506-9935-55D0ECE11683}" type="pres">
      <dgm:prSet presAssocID="{7B0BE2BF-76CB-44AA-B3FA-838771CE6596}" presName="Name37" presStyleLbl="parChTrans1D2" presStyleIdx="1" presStyleCnt="2"/>
      <dgm:spPr/>
      <dgm:t>
        <a:bodyPr/>
        <a:lstStyle/>
        <a:p>
          <a:endParaRPr lang="en-US"/>
        </a:p>
      </dgm:t>
    </dgm:pt>
    <dgm:pt modelId="{EF8B280E-4001-4436-851E-149366E24D5D}" type="pres">
      <dgm:prSet presAssocID="{DECE1EF5-CB74-433C-98D0-C320E9241269}" presName="hierRoot2" presStyleCnt="0">
        <dgm:presLayoutVars>
          <dgm:hierBranch val="init"/>
        </dgm:presLayoutVars>
      </dgm:prSet>
      <dgm:spPr/>
    </dgm:pt>
    <dgm:pt modelId="{3FD3D5B9-473A-4068-9E55-A29066B2CB4A}" type="pres">
      <dgm:prSet presAssocID="{DECE1EF5-CB74-433C-98D0-C320E9241269}" presName="rootComposite" presStyleCnt="0"/>
      <dgm:spPr/>
    </dgm:pt>
    <dgm:pt modelId="{82BDC3D4-C934-4DC8-8A31-373F120063C7}" type="pres">
      <dgm:prSet presAssocID="{DECE1EF5-CB74-433C-98D0-C320E9241269}" presName="rootText" presStyleLbl="node1" presStyleIdx="1" presStyleCnt="2" custScaleX="184502" custScaleY="140477">
        <dgm:presLayoutVars>
          <dgm:chMax/>
          <dgm:chPref val="3"/>
        </dgm:presLayoutVars>
      </dgm:prSet>
      <dgm:spPr/>
      <dgm:t>
        <a:bodyPr/>
        <a:lstStyle/>
        <a:p>
          <a:endParaRPr lang="en-US"/>
        </a:p>
      </dgm:t>
    </dgm:pt>
    <dgm:pt modelId="{4425044D-0B39-4776-AD62-0F9F82285C92}" type="pres">
      <dgm:prSet presAssocID="{DECE1EF5-CB74-433C-98D0-C320E9241269}" presName="titleText2" presStyleLbl="fgAcc1" presStyleIdx="1" presStyleCnt="2" custLinFactNeighborX="46885" custLinFactNeighborY="85117">
        <dgm:presLayoutVars>
          <dgm:chMax val="0"/>
          <dgm:chPref val="0"/>
        </dgm:presLayoutVars>
      </dgm:prSet>
      <dgm:spPr/>
      <dgm:t>
        <a:bodyPr/>
        <a:lstStyle/>
        <a:p>
          <a:endParaRPr lang="en-US"/>
        </a:p>
      </dgm:t>
    </dgm:pt>
    <dgm:pt modelId="{5085CB5A-7492-4660-9ECF-D42829C2B4DE}" type="pres">
      <dgm:prSet presAssocID="{DECE1EF5-CB74-433C-98D0-C320E9241269}" presName="rootConnector" presStyleLbl="node2" presStyleIdx="0" presStyleCnt="0"/>
      <dgm:spPr/>
      <dgm:t>
        <a:bodyPr/>
        <a:lstStyle/>
        <a:p>
          <a:endParaRPr lang="en-US"/>
        </a:p>
      </dgm:t>
    </dgm:pt>
    <dgm:pt modelId="{CCDEE32E-4A6F-4584-9A3B-3CF2F443ECC6}" type="pres">
      <dgm:prSet presAssocID="{DECE1EF5-CB74-433C-98D0-C320E9241269}" presName="hierChild4" presStyleCnt="0"/>
      <dgm:spPr/>
    </dgm:pt>
    <dgm:pt modelId="{2E0B74E7-D4A1-4116-8C9C-69730B386EBB}" type="pres">
      <dgm:prSet presAssocID="{DECE1EF5-CB74-433C-98D0-C320E9241269}" presName="hierChild5" presStyleCnt="0"/>
      <dgm:spPr/>
    </dgm:pt>
    <dgm:pt modelId="{38E433B3-9775-42DE-AF39-0FF4779268A7}" type="pres">
      <dgm:prSet presAssocID="{7E135DB3-D4A4-45BC-82AD-F3E81348B635}" presName="hierChild3" presStyleCnt="0"/>
      <dgm:spPr/>
    </dgm:pt>
  </dgm:ptLst>
  <dgm:cxnLst>
    <dgm:cxn modelId="{63346E1E-F36C-4CC8-AD48-B551ADD5A5FC}" srcId="{7E135DB3-D4A4-45BC-82AD-F3E81348B635}" destId="{E9C7E5ED-DE6F-4641-973D-4B9FA9B4CFFD}" srcOrd="0" destOrd="0" parTransId="{BED7175A-92C6-4087-9C50-68B83427A4F6}" sibTransId="{39B04EA3-A80A-420F-9855-E223B1B9D678}"/>
    <dgm:cxn modelId="{6B380B09-F203-42DE-88D6-232F947845E9}" type="presOf" srcId="{BED7175A-92C6-4087-9C50-68B83427A4F6}" destId="{0C432DA7-6662-4577-9E40-A7CC9E7A0B67}" srcOrd="0" destOrd="0" presId="urn:microsoft.com/office/officeart/2008/layout/NameandTitleOrganizationalChart"/>
    <dgm:cxn modelId="{22C18922-007C-4D88-92EB-0FF19B8D17EC}" type="presOf" srcId="{7E135DB3-D4A4-45BC-82AD-F3E81348B635}" destId="{9E3739E9-9692-4DB9-AC5F-B599FFBE581C}" srcOrd="1" destOrd="0" presId="urn:microsoft.com/office/officeart/2008/layout/NameandTitleOrganizationalChart"/>
    <dgm:cxn modelId="{4EFB8266-F4A1-4DCD-9539-A88C415F1152}" type="presOf" srcId="{62C64FCC-B639-4E8E-840A-D307F0AEC216}" destId="{32C837B4-B6ED-4587-A1A2-C14F2AA692AA}" srcOrd="0" destOrd="0" presId="urn:microsoft.com/office/officeart/2008/layout/NameandTitleOrganizationalChart"/>
    <dgm:cxn modelId="{D7522BC5-1072-42C2-9596-8B9004A767FC}" srcId="{538A4F19-0F51-4A15-92FB-1521CCA833A1}" destId="{7E135DB3-D4A4-45BC-82AD-F3E81348B635}" srcOrd="0" destOrd="0" parTransId="{DFA7CDA2-503C-4D5F-8EC0-5ED1FF002170}" sibTransId="{62C64FCC-B639-4E8E-840A-D307F0AEC216}"/>
    <dgm:cxn modelId="{F79DA564-9BE0-4078-AAA0-571FEA979301}" type="presOf" srcId="{E9C7E5ED-DE6F-4641-973D-4B9FA9B4CFFD}" destId="{FB68AFCD-5B32-46C6-8256-9D019B64A9D0}" srcOrd="1" destOrd="0" presId="urn:microsoft.com/office/officeart/2008/layout/NameandTitleOrganizationalChart"/>
    <dgm:cxn modelId="{951F7F03-5BBC-488D-9D4A-0C44113E12AE}" type="presOf" srcId="{E9C7E5ED-DE6F-4641-973D-4B9FA9B4CFFD}" destId="{90B2F3B8-B586-40A6-90E8-662B0F352B23}" srcOrd="0" destOrd="0" presId="urn:microsoft.com/office/officeart/2008/layout/NameandTitleOrganizationalChart"/>
    <dgm:cxn modelId="{D7BA04B6-D89E-453E-A6F6-DFB54EFB6704}" type="presOf" srcId="{538A4F19-0F51-4A15-92FB-1521CCA833A1}" destId="{AC4317E9-B0BB-4999-B9E9-4219E45A5A9D}" srcOrd="0" destOrd="0" presId="urn:microsoft.com/office/officeart/2008/layout/NameandTitleOrganizationalChart"/>
    <dgm:cxn modelId="{2EE61A55-C1AA-44F4-BB10-6E5F77D3C8F0}" type="presOf" srcId="{39B04EA3-A80A-420F-9855-E223B1B9D678}" destId="{B93D1D18-737A-440A-85F1-679557E010DC}" srcOrd="0" destOrd="0" presId="urn:microsoft.com/office/officeart/2008/layout/NameandTitleOrganizationalChart"/>
    <dgm:cxn modelId="{F188ABA1-AD17-4860-99E5-A5DBF8192E55}" srcId="{7E135DB3-D4A4-45BC-82AD-F3E81348B635}" destId="{DECE1EF5-CB74-433C-98D0-C320E9241269}" srcOrd="1" destOrd="0" parTransId="{7B0BE2BF-76CB-44AA-B3FA-838771CE6596}" sibTransId="{264881AE-0A7E-4C07-A788-3B949085CDCA}"/>
    <dgm:cxn modelId="{357A2B33-C43F-42C0-B3D9-9F979292C53F}" type="presOf" srcId="{DECE1EF5-CB74-433C-98D0-C320E9241269}" destId="{82BDC3D4-C934-4DC8-8A31-373F120063C7}" srcOrd="0" destOrd="0" presId="urn:microsoft.com/office/officeart/2008/layout/NameandTitleOrganizationalChart"/>
    <dgm:cxn modelId="{E28E762D-F997-48FB-AB49-C0A5D10AB466}" type="presOf" srcId="{DECE1EF5-CB74-433C-98D0-C320E9241269}" destId="{5085CB5A-7492-4660-9ECF-D42829C2B4DE}" srcOrd="1" destOrd="0" presId="urn:microsoft.com/office/officeart/2008/layout/NameandTitleOrganizationalChart"/>
    <dgm:cxn modelId="{CC54C5D9-0B22-4B60-828C-3CFA73B9AB10}" type="presOf" srcId="{7E135DB3-D4A4-45BC-82AD-F3E81348B635}" destId="{F6058099-1109-4E38-88F7-2C6802F10FF6}" srcOrd="0" destOrd="0" presId="urn:microsoft.com/office/officeart/2008/layout/NameandTitleOrganizationalChart"/>
    <dgm:cxn modelId="{A7A76938-FAA2-4BC4-B052-8C13CFEA2782}" type="presOf" srcId="{7B0BE2BF-76CB-44AA-B3FA-838771CE6596}" destId="{E4474593-2810-4506-9935-55D0ECE11683}" srcOrd="0" destOrd="0" presId="urn:microsoft.com/office/officeart/2008/layout/NameandTitleOrganizationalChart"/>
    <dgm:cxn modelId="{93A8A538-D7F6-4F6C-9A8D-7B90CDBFA66E}" type="presOf" srcId="{264881AE-0A7E-4C07-A788-3B949085CDCA}" destId="{4425044D-0B39-4776-AD62-0F9F82285C92}" srcOrd="0" destOrd="0" presId="urn:microsoft.com/office/officeart/2008/layout/NameandTitleOrganizationalChart"/>
    <dgm:cxn modelId="{B72CFF04-82F2-479C-95E9-E81B7FBD7FF3}" type="presParOf" srcId="{AC4317E9-B0BB-4999-B9E9-4219E45A5A9D}" destId="{09814432-4549-4B41-9B3B-98B0389564F2}" srcOrd="0" destOrd="0" presId="urn:microsoft.com/office/officeart/2008/layout/NameandTitleOrganizationalChart"/>
    <dgm:cxn modelId="{F7DCFD1F-E72A-4AA3-984E-1A15DC806D96}" type="presParOf" srcId="{09814432-4549-4B41-9B3B-98B0389564F2}" destId="{5830416C-9003-4AED-AF39-56A257445348}" srcOrd="0" destOrd="0" presId="urn:microsoft.com/office/officeart/2008/layout/NameandTitleOrganizationalChart"/>
    <dgm:cxn modelId="{1BE15D1A-B2BC-49E4-8639-A7FF50AEC073}" type="presParOf" srcId="{5830416C-9003-4AED-AF39-56A257445348}" destId="{F6058099-1109-4E38-88F7-2C6802F10FF6}" srcOrd="0" destOrd="0" presId="urn:microsoft.com/office/officeart/2008/layout/NameandTitleOrganizationalChart"/>
    <dgm:cxn modelId="{E7DC70E7-D8AF-4AC0-9655-88494EB234EA}" type="presParOf" srcId="{5830416C-9003-4AED-AF39-56A257445348}" destId="{32C837B4-B6ED-4587-A1A2-C14F2AA692AA}" srcOrd="1" destOrd="0" presId="urn:microsoft.com/office/officeart/2008/layout/NameandTitleOrganizationalChart"/>
    <dgm:cxn modelId="{4F1D28D0-B2B3-4F2B-9B02-1BFFBFBAABAA}" type="presParOf" srcId="{5830416C-9003-4AED-AF39-56A257445348}" destId="{9E3739E9-9692-4DB9-AC5F-B599FFBE581C}" srcOrd="2" destOrd="0" presId="urn:microsoft.com/office/officeart/2008/layout/NameandTitleOrganizationalChart"/>
    <dgm:cxn modelId="{12DA46FC-F0AF-4A35-AA16-D7944980AB9F}" type="presParOf" srcId="{09814432-4549-4B41-9B3B-98B0389564F2}" destId="{69FD3182-D217-4A7E-AE87-55D1F0B78001}" srcOrd="1" destOrd="0" presId="urn:microsoft.com/office/officeart/2008/layout/NameandTitleOrganizationalChart"/>
    <dgm:cxn modelId="{6E105861-0861-4458-97FE-E63A3CB1AB87}" type="presParOf" srcId="{69FD3182-D217-4A7E-AE87-55D1F0B78001}" destId="{0C432DA7-6662-4577-9E40-A7CC9E7A0B67}" srcOrd="0" destOrd="0" presId="urn:microsoft.com/office/officeart/2008/layout/NameandTitleOrganizationalChart"/>
    <dgm:cxn modelId="{4C977BCC-1542-4D7B-AD89-49E5185501D9}" type="presParOf" srcId="{69FD3182-D217-4A7E-AE87-55D1F0B78001}" destId="{E8C980DF-61F1-4D93-ADDB-4BB7E0F5BF61}" srcOrd="1" destOrd="0" presId="urn:microsoft.com/office/officeart/2008/layout/NameandTitleOrganizationalChart"/>
    <dgm:cxn modelId="{BAE8EC8A-5C92-40AF-9771-90D35A0A8C30}" type="presParOf" srcId="{E8C980DF-61F1-4D93-ADDB-4BB7E0F5BF61}" destId="{ECF74709-6FC2-443F-B2DC-18568EE9BF1C}" srcOrd="0" destOrd="0" presId="urn:microsoft.com/office/officeart/2008/layout/NameandTitleOrganizationalChart"/>
    <dgm:cxn modelId="{673F9D82-1CD3-4356-B76A-17A588626C7E}" type="presParOf" srcId="{ECF74709-6FC2-443F-B2DC-18568EE9BF1C}" destId="{90B2F3B8-B586-40A6-90E8-662B0F352B23}" srcOrd="0" destOrd="0" presId="urn:microsoft.com/office/officeart/2008/layout/NameandTitleOrganizationalChart"/>
    <dgm:cxn modelId="{36E87287-0A02-40F7-945C-6455DFC99122}" type="presParOf" srcId="{ECF74709-6FC2-443F-B2DC-18568EE9BF1C}" destId="{B93D1D18-737A-440A-85F1-679557E010DC}" srcOrd="1" destOrd="0" presId="urn:microsoft.com/office/officeart/2008/layout/NameandTitleOrganizationalChart"/>
    <dgm:cxn modelId="{D4BFF75F-36DF-4316-89E8-698F381C8D41}" type="presParOf" srcId="{ECF74709-6FC2-443F-B2DC-18568EE9BF1C}" destId="{FB68AFCD-5B32-46C6-8256-9D019B64A9D0}" srcOrd="2" destOrd="0" presId="urn:microsoft.com/office/officeart/2008/layout/NameandTitleOrganizationalChart"/>
    <dgm:cxn modelId="{F0A935EA-9376-4278-8AA4-0E02638A6C50}" type="presParOf" srcId="{E8C980DF-61F1-4D93-ADDB-4BB7E0F5BF61}" destId="{08BDF75E-71CA-4CB4-83C5-B81487842B90}" srcOrd="1" destOrd="0" presId="urn:microsoft.com/office/officeart/2008/layout/NameandTitleOrganizationalChart"/>
    <dgm:cxn modelId="{357B5692-7026-4F14-8234-3DB7B21E9B57}" type="presParOf" srcId="{E8C980DF-61F1-4D93-ADDB-4BB7E0F5BF61}" destId="{104CAA4C-E265-4713-9964-35A6F5112718}" srcOrd="2" destOrd="0" presId="urn:microsoft.com/office/officeart/2008/layout/NameandTitleOrganizationalChart"/>
    <dgm:cxn modelId="{1E9EC91E-86F0-4AF7-9591-453E4B52F79B}" type="presParOf" srcId="{69FD3182-D217-4A7E-AE87-55D1F0B78001}" destId="{E4474593-2810-4506-9935-55D0ECE11683}" srcOrd="2" destOrd="0" presId="urn:microsoft.com/office/officeart/2008/layout/NameandTitleOrganizationalChart"/>
    <dgm:cxn modelId="{9FDD557E-9E98-4B3E-96A9-D25BF90D564A}" type="presParOf" srcId="{69FD3182-D217-4A7E-AE87-55D1F0B78001}" destId="{EF8B280E-4001-4436-851E-149366E24D5D}" srcOrd="3" destOrd="0" presId="urn:microsoft.com/office/officeart/2008/layout/NameandTitleOrganizationalChart"/>
    <dgm:cxn modelId="{9DE0800A-81D9-46C8-8AAA-393DBDBC381F}" type="presParOf" srcId="{EF8B280E-4001-4436-851E-149366E24D5D}" destId="{3FD3D5B9-473A-4068-9E55-A29066B2CB4A}" srcOrd="0" destOrd="0" presId="urn:microsoft.com/office/officeart/2008/layout/NameandTitleOrganizationalChart"/>
    <dgm:cxn modelId="{CCC6FE25-1B1C-4B7E-A533-379EA990C682}" type="presParOf" srcId="{3FD3D5B9-473A-4068-9E55-A29066B2CB4A}" destId="{82BDC3D4-C934-4DC8-8A31-373F120063C7}" srcOrd="0" destOrd="0" presId="urn:microsoft.com/office/officeart/2008/layout/NameandTitleOrganizationalChart"/>
    <dgm:cxn modelId="{3725AA72-A973-4886-915C-635B48C36CCC}" type="presParOf" srcId="{3FD3D5B9-473A-4068-9E55-A29066B2CB4A}" destId="{4425044D-0B39-4776-AD62-0F9F82285C92}" srcOrd="1" destOrd="0" presId="urn:microsoft.com/office/officeart/2008/layout/NameandTitleOrganizationalChart"/>
    <dgm:cxn modelId="{8705B45E-D20F-43F4-9F5E-5AE9FD994BBF}" type="presParOf" srcId="{3FD3D5B9-473A-4068-9E55-A29066B2CB4A}" destId="{5085CB5A-7492-4660-9ECF-D42829C2B4DE}" srcOrd="2" destOrd="0" presId="urn:microsoft.com/office/officeart/2008/layout/NameandTitleOrganizationalChart"/>
    <dgm:cxn modelId="{E5D5945E-0CF2-441A-B990-D4F2113E4E1A}" type="presParOf" srcId="{EF8B280E-4001-4436-851E-149366E24D5D}" destId="{CCDEE32E-4A6F-4584-9A3B-3CF2F443ECC6}" srcOrd="1" destOrd="0" presId="urn:microsoft.com/office/officeart/2008/layout/NameandTitleOrganizationalChart"/>
    <dgm:cxn modelId="{413AB6DC-2C9D-4666-9A4B-FD46A07D52AB}" type="presParOf" srcId="{EF8B280E-4001-4436-851E-149366E24D5D}" destId="{2E0B74E7-D4A1-4116-8C9C-69730B386EBB}" srcOrd="2" destOrd="0" presId="urn:microsoft.com/office/officeart/2008/layout/NameandTitleOrganizationalChart"/>
    <dgm:cxn modelId="{1B195F87-963F-4EF3-BCD6-D0E497CAA924}" type="presParOf" srcId="{09814432-4549-4B41-9B3B-98B0389564F2}" destId="{38E433B3-9775-42DE-AF39-0FF4779268A7}"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F04994E-917B-4BED-8C65-C2795D682CD8}" type="doc">
      <dgm:prSet loTypeId="urn:microsoft.com/office/officeart/2005/8/layout/hProcess6" loCatId="process" qsTypeId="urn:microsoft.com/office/officeart/2005/8/quickstyle/simple1" qsCatId="simple" csTypeId="urn:microsoft.com/office/officeart/2005/8/colors/colorful1" csCatId="colorful" phldr="1"/>
      <dgm:spPr/>
      <dgm:t>
        <a:bodyPr/>
        <a:lstStyle/>
        <a:p>
          <a:endParaRPr lang="en-US"/>
        </a:p>
      </dgm:t>
    </dgm:pt>
    <dgm:pt modelId="{B3C799AE-92B7-492A-8610-9D37552E13C1}">
      <dgm:prSet phldrT="[Text]"/>
      <dgm:spPr/>
      <dgm:t>
        <a:bodyPr/>
        <a:lstStyle/>
        <a:p>
          <a:r>
            <a:rPr lang="en-US" dirty="0" smtClean="0"/>
            <a:t>CITY 1	</a:t>
          </a:r>
          <a:endParaRPr lang="en-US" dirty="0"/>
        </a:p>
      </dgm:t>
    </dgm:pt>
    <dgm:pt modelId="{9117235A-39D2-41FB-BBBE-B7A15D4B0561}" type="parTrans" cxnId="{73F25416-E971-4D49-9C01-8305BD2D7172}">
      <dgm:prSet/>
      <dgm:spPr/>
      <dgm:t>
        <a:bodyPr/>
        <a:lstStyle/>
        <a:p>
          <a:endParaRPr lang="en-US"/>
        </a:p>
      </dgm:t>
    </dgm:pt>
    <dgm:pt modelId="{F26F9CB6-16CF-464C-99E7-2FAF2BF3F145}" type="sibTrans" cxnId="{73F25416-E971-4D49-9C01-8305BD2D7172}">
      <dgm:prSet/>
      <dgm:spPr/>
      <dgm:t>
        <a:bodyPr/>
        <a:lstStyle/>
        <a:p>
          <a:endParaRPr lang="en-US"/>
        </a:p>
      </dgm:t>
    </dgm:pt>
    <dgm:pt modelId="{BB3CDCBD-F628-43F5-AC6B-82FA2E422F2D}">
      <dgm:prSet phldrT="[Text]"/>
      <dgm:spPr/>
      <dgm:t>
        <a:bodyPr/>
        <a:lstStyle/>
        <a:p>
          <a:r>
            <a:rPr lang="en-US" dirty="0" smtClean="0"/>
            <a:t>CITY 2</a:t>
          </a:r>
          <a:endParaRPr lang="en-US" dirty="0"/>
        </a:p>
      </dgm:t>
    </dgm:pt>
    <dgm:pt modelId="{177CAE55-2CFC-434A-8931-4BDD2FAD9EC9}" type="parTrans" cxnId="{8A7856EA-C7CA-4C1D-9745-C5BE7EFFB6B6}">
      <dgm:prSet/>
      <dgm:spPr/>
      <dgm:t>
        <a:bodyPr/>
        <a:lstStyle/>
        <a:p>
          <a:endParaRPr lang="en-US"/>
        </a:p>
      </dgm:t>
    </dgm:pt>
    <dgm:pt modelId="{BD54996C-BFA9-49AA-8176-2418C4C05493}" type="sibTrans" cxnId="{8A7856EA-C7CA-4C1D-9745-C5BE7EFFB6B6}">
      <dgm:prSet/>
      <dgm:spPr/>
      <dgm:t>
        <a:bodyPr/>
        <a:lstStyle/>
        <a:p>
          <a:endParaRPr lang="en-US"/>
        </a:p>
      </dgm:t>
    </dgm:pt>
    <dgm:pt modelId="{142FD206-BB8A-4591-8368-27EC4B5EA36B}">
      <dgm:prSet phldrT="[Text]"/>
      <dgm:spPr/>
      <dgm:t>
        <a:bodyPr/>
        <a:lstStyle/>
        <a:p>
          <a:r>
            <a:rPr lang="en-US" dirty="0" smtClean="0"/>
            <a:t>CITY 3</a:t>
          </a:r>
          <a:endParaRPr lang="en-US" dirty="0"/>
        </a:p>
      </dgm:t>
    </dgm:pt>
    <dgm:pt modelId="{F380D205-EE12-47BE-8B6A-297A8B89794B}" type="parTrans" cxnId="{8B7FEC55-B9EF-4A4D-BC61-C55FB96A4E0F}">
      <dgm:prSet/>
      <dgm:spPr/>
      <dgm:t>
        <a:bodyPr/>
        <a:lstStyle/>
        <a:p>
          <a:endParaRPr lang="en-US"/>
        </a:p>
      </dgm:t>
    </dgm:pt>
    <dgm:pt modelId="{5400EBB9-8A37-4576-9307-C7924EEC5381}" type="sibTrans" cxnId="{8B7FEC55-B9EF-4A4D-BC61-C55FB96A4E0F}">
      <dgm:prSet/>
      <dgm:spPr/>
      <dgm:t>
        <a:bodyPr/>
        <a:lstStyle/>
        <a:p>
          <a:endParaRPr lang="en-US"/>
        </a:p>
      </dgm:t>
    </dgm:pt>
    <dgm:pt modelId="{C8C7974F-0435-4136-A2E9-DCC05E62E08D}">
      <dgm:prSet phldrT="[Text]"/>
      <dgm:spPr/>
      <dgm:t>
        <a:bodyPr/>
        <a:lstStyle/>
        <a:p>
          <a:r>
            <a:rPr lang="en-US" dirty="0" smtClean="0"/>
            <a:t>CITY 4</a:t>
          </a:r>
          <a:endParaRPr lang="en-US" dirty="0"/>
        </a:p>
      </dgm:t>
    </dgm:pt>
    <dgm:pt modelId="{5483DAD0-7E24-4A08-B1F0-0815D1293A06}" type="parTrans" cxnId="{B196D7CD-37DB-4BFA-9DC1-C281997DE5D6}">
      <dgm:prSet/>
      <dgm:spPr/>
      <dgm:t>
        <a:bodyPr/>
        <a:lstStyle/>
        <a:p>
          <a:endParaRPr lang="en-US"/>
        </a:p>
      </dgm:t>
    </dgm:pt>
    <dgm:pt modelId="{DE321B27-202E-44E1-9D5D-F70F92EB76A5}" type="sibTrans" cxnId="{B196D7CD-37DB-4BFA-9DC1-C281997DE5D6}">
      <dgm:prSet/>
      <dgm:spPr/>
      <dgm:t>
        <a:bodyPr/>
        <a:lstStyle/>
        <a:p>
          <a:endParaRPr lang="en-US"/>
        </a:p>
      </dgm:t>
    </dgm:pt>
    <dgm:pt modelId="{0309421B-A72C-479C-A1A4-B475EF0FFD19}" type="pres">
      <dgm:prSet presAssocID="{0F04994E-917B-4BED-8C65-C2795D682CD8}" presName="theList" presStyleCnt="0">
        <dgm:presLayoutVars>
          <dgm:dir/>
          <dgm:animLvl val="lvl"/>
          <dgm:resizeHandles val="exact"/>
        </dgm:presLayoutVars>
      </dgm:prSet>
      <dgm:spPr/>
      <dgm:t>
        <a:bodyPr/>
        <a:lstStyle/>
        <a:p>
          <a:endParaRPr lang="en-US"/>
        </a:p>
      </dgm:t>
    </dgm:pt>
    <dgm:pt modelId="{7B03D237-B6CB-48E4-905A-340F1F97C4FC}" type="pres">
      <dgm:prSet presAssocID="{B3C799AE-92B7-492A-8610-9D37552E13C1}" presName="compNode" presStyleCnt="0"/>
      <dgm:spPr/>
    </dgm:pt>
    <dgm:pt modelId="{0C48FAEE-7F7C-4874-BE93-07EDAE4AA589}" type="pres">
      <dgm:prSet presAssocID="{B3C799AE-92B7-492A-8610-9D37552E13C1}" presName="noGeometry" presStyleCnt="0"/>
      <dgm:spPr/>
    </dgm:pt>
    <dgm:pt modelId="{3DB3406C-FA9D-4795-8EDD-98204AE26A80}" type="pres">
      <dgm:prSet presAssocID="{B3C799AE-92B7-492A-8610-9D37552E13C1}" presName="childTextVisible" presStyleLbl="bgAccFollowNode1" presStyleIdx="0" presStyleCnt="4">
        <dgm:presLayoutVars>
          <dgm:bulletEnabled val="1"/>
        </dgm:presLayoutVars>
      </dgm:prSet>
      <dgm:spPr/>
      <dgm:t>
        <a:bodyPr/>
        <a:lstStyle/>
        <a:p>
          <a:endParaRPr lang="en-US"/>
        </a:p>
      </dgm:t>
    </dgm:pt>
    <dgm:pt modelId="{4378A35D-A5B1-4CDC-A89F-3E41C8CD42B0}" type="pres">
      <dgm:prSet presAssocID="{B3C799AE-92B7-492A-8610-9D37552E13C1}" presName="childTextHidden" presStyleLbl="bgAccFollowNode1" presStyleIdx="0" presStyleCnt="4"/>
      <dgm:spPr/>
    </dgm:pt>
    <dgm:pt modelId="{E867A209-2C77-4DB3-A12C-12E69F0AF838}" type="pres">
      <dgm:prSet presAssocID="{B3C799AE-92B7-492A-8610-9D37552E13C1}" presName="parentText" presStyleLbl="node1" presStyleIdx="0" presStyleCnt="4">
        <dgm:presLayoutVars>
          <dgm:chMax val="1"/>
          <dgm:bulletEnabled val="1"/>
        </dgm:presLayoutVars>
      </dgm:prSet>
      <dgm:spPr/>
      <dgm:t>
        <a:bodyPr/>
        <a:lstStyle/>
        <a:p>
          <a:endParaRPr lang="en-US"/>
        </a:p>
      </dgm:t>
    </dgm:pt>
    <dgm:pt modelId="{1243EFFD-EAC3-4BDB-AFC5-5EEB4D5531F7}" type="pres">
      <dgm:prSet presAssocID="{B3C799AE-92B7-492A-8610-9D37552E13C1}" presName="aSpace" presStyleCnt="0"/>
      <dgm:spPr/>
    </dgm:pt>
    <dgm:pt modelId="{A6057160-0F2B-4181-8410-8435CF48CDE2}" type="pres">
      <dgm:prSet presAssocID="{BB3CDCBD-F628-43F5-AC6B-82FA2E422F2D}" presName="compNode" presStyleCnt="0"/>
      <dgm:spPr/>
    </dgm:pt>
    <dgm:pt modelId="{03661AD1-77AB-4A99-AB7F-D781BADDA87A}" type="pres">
      <dgm:prSet presAssocID="{BB3CDCBD-F628-43F5-AC6B-82FA2E422F2D}" presName="noGeometry" presStyleCnt="0"/>
      <dgm:spPr/>
    </dgm:pt>
    <dgm:pt modelId="{FA34435B-B8DF-420C-89F5-44D7E4EE2907}" type="pres">
      <dgm:prSet presAssocID="{BB3CDCBD-F628-43F5-AC6B-82FA2E422F2D}" presName="childTextVisible" presStyleLbl="bgAccFollowNode1" presStyleIdx="1" presStyleCnt="4">
        <dgm:presLayoutVars>
          <dgm:bulletEnabled val="1"/>
        </dgm:presLayoutVars>
      </dgm:prSet>
      <dgm:spPr/>
      <dgm:t>
        <a:bodyPr/>
        <a:lstStyle/>
        <a:p>
          <a:endParaRPr lang="en-US"/>
        </a:p>
      </dgm:t>
    </dgm:pt>
    <dgm:pt modelId="{2B71F283-903A-4259-BCEC-941478C89B77}" type="pres">
      <dgm:prSet presAssocID="{BB3CDCBD-F628-43F5-AC6B-82FA2E422F2D}" presName="childTextHidden" presStyleLbl="bgAccFollowNode1" presStyleIdx="1" presStyleCnt="4"/>
      <dgm:spPr/>
      <dgm:t>
        <a:bodyPr/>
        <a:lstStyle/>
        <a:p>
          <a:endParaRPr lang="en-US"/>
        </a:p>
      </dgm:t>
    </dgm:pt>
    <dgm:pt modelId="{F02F9814-7D7C-4EBA-A7FD-3BC467B623F5}" type="pres">
      <dgm:prSet presAssocID="{BB3CDCBD-F628-43F5-AC6B-82FA2E422F2D}" presName="parentText" presStyleLbl="node1" presStyleIdx="1" presStyleCnt="4">
        <dgm:presLayoutVars>
          <dgm:chMax val="1"/>
          <dgm:bulletEnabled val="1"/>
        </dgm:presLayoutVars>
      </dgm:prSet>
      <dgm:spPr/>
      <dgm:t>
        <a:bodyPr/>
        <a:lstStyle/>
        <a:p>
          <a:endParaRPr lang="en-US"/>
        </a:p>
      </dgm:t>
    </dgm:pt>
    <dgm:pt modelId="{1C1D8BBA-DB43-4B8B-8FE5-62B9FB53EA95}" type="pres">
      <dgm:prSet presAssocID="{BB3CDCBD-F628-43F5-AC6B-82FA2E422F2D}" presName="aSpace" presStyleCnt="0"/>
      <dgm:spPr/>
    </dgm:pt>
    <dgm:pt modelId="{BCC3D2E4-8CF3-460F-8759-5E70192FD678}" type="pres">
      <dgm:prSet presAssocID="{142FD206-BB8A-4591-8368-27EC4B5EA36B}" presName="compNode" presStyleCnt="0"/>
      <dgm:spPr/>
    </dgm:pt>
    <dgm:pt modelId="{55571302-F293-4C43-894E-EBACFE5E2C44}" type="pres">
      <dgm:prSet presAssocID="{142FD206-BB8A-4591-8368-27EC4B5EA36B}" presName="noGeometry" presStyleCnt="0"/>
      <dgm:spPr/>
    </dgm:pt>
    <dgm:pt modelId="{3828E784-A45D-4A96-9C50-2FEC7825F3C5}" type="pres">
      <dgm:prSet presAssocID="{142FD206-BB8A-4591-8368-27EC4B5EA36B}" presName="childTextVisible" presStyleLbl="bgAccFollowNode1" presStyleIdx="2" presStyleCnt="4">
        <dgm:presLayoutVars>
          <dgm:bulletEnabled val="1"/>
        </dgm:presLayoutVars>
      </dgm:prSet>
      <dgm:spPr/>
      <dgm:t>
        <a:bodyPr/>
        <a:lstStyle/>
        <a:p>
          <a:endParaRPr lang="en-US"/>
        </a:p>
      </dgm:t>
    </dgm:pt>
    <dgm:pt modelId="{98A8F750-1650-475A-B629-B76663F0E50E}" type="pres">
      <dgm:prSet presAssocID="{142FD206-BB8A-4591-8368-27EC4B5EA36B}" presName="childTextHidden" presStyleLbl="bgAccFollowNode1" presStyleIdx="2" presStyleCnt="4"/>
      <dgm:spPr/>
      <dgm:t>
        <a:bodyPr/>
        <a:lstStyle/>
        <a:p>
          <a:endParaRPr lang="en-US"/>
        </a:p>
      </dgm:t>
    </dgm:pt>
    <dgm:pt modelId="{3C455CC6-A829-4505-BFB3-CCEB4839F8B3}" type="pres">
      <dgm:prSet presAssocID="{142FD206-BB8A-4591-8368-27EC4B5EA36B}" presName="parentText" presStyleLbl="node1" presStyleIdx="2" presStyleCnt="4">
        <dgm:presLayoutVars>
          <dgm:chMax val="1"/>
          <dgm:bulletEnabled val="1"/>
        </dgm:presLayoutVars>
      </dgm:prSet>
      <dgm:spPr/>
      <dgm:t>
        <a:bodyPr/>
        <a:lstStyle/>
        <a:p>
          <a:endParaRPr lang="en-US"/>
        </a:p>
      </dgm:t>
    </dgm:pt>
    <dgm:pt modelId="{796C2B91-F351-4282-85BD-284A754A7FE2}" type="pres">
      <dgm:prSet presAssocID="{142FD206-BB8A-4591-8368-27EC4B5EA36B}" presName="aSpace" presStyleCnt="0"/>
      <dgm:spPr/>
    </dgm:pt>
    <dgm:pt modelId="{F44CDDFD-B913-408F-835B-97E94B654B42}" type="pres">
      <dgm:prSet presAssocID="{C8C7974F-0435-4136-A2E9-DCC05E62E08D}" presName="compNode" presStyleCnt="0"/>
      <dgm:spPr/>
    </dgm:pt>
    <dgm:pt modelId="{8B33C457-D789-4D5B-A57A-23B79F93EFB1}" type="pres">
      <dgm:prSet presAssocID="{C8C7974F-0435-4136-A2E9-DCC05E62E08D}" presName="noGeometry" presStyleCnt="0"/>
      <dgm:spPr/>
    </dgm:pt>
    <dgm:pt modelId="{A256F2B8-EBA5-484E-93E7-B834376D0594}" type="pres">
      <dgm:prSet presAssocID="{C8C7974F-0435-4136-A2E9-DCC05E62E08D}" presName="childTextVisible" presStyleLbl="bgAccFollowNode1" presStyleIdx="3" presStyleCnt="4">
        <dgm:presLayoutVars>
          <dgm:bulletEnabled val="1"/>
        </dgm:presLayoutVars>
      </dgm:prSet>
      <dgm:spPr/>
    </dgm:pt>
    <dgm:pt modelId="{51E2B9AA-4A0D-4CA1-B537-86431D84F8DD}" type="pres">
      <dgm:prSet presAssocID="{C8C7974F-0435-4136-A2E9-DCC05E62E08D}" presName="childTextHidden" presStyleLbl="bgAccFollowNode1" presStyleIdx="3" presStyleCnt="4"/>
      <dgm:spPr/>
    </dgm:pt>
    <dgm:pt modelId="{B31F3B01-0BE0-44C9-BD74-AD0122B43B1F}" type="pres">
      <dgm:prSet presAssocID="{C8C7974F-0435-4136-A2E9-DCC05E62E08D}" presName="parentText" presStyleLbl="node1" presStyleIdx="3" presStyleCnt="4">
        <dgm:presLayoutVars>
          <dgm:chMax val="1"/>
          <dgm:bulletEnabled val="1"/>
        </dgm:presLayoutVars>
      </dgm:prSet>
      <dgm:spPr/>
      <dgm:t>
        <a:bodyPr/>
        <a:lstStyle/>
        <a:p>
          <a:endParaRPr lang="en-US"/>
        </a:p>
      </dgm:t>
    </dgm:pt>
  </dgm:ptLst>
  <dgm:cxnLst>
    <dgm:cxn modelId="{1D2FB821-3E7B-4E8E-BF5C-FD9049AAC6DC}" type="presOf" srcId="{0F04994E-917B-4BED-8C65-C2795D682CD8}" destId="{0309421B-A72C-479C-A1A4-B475EF0FFD19}" srcOrd="0" destOrd="0" presId="urn:microsoft.com/office/officeart/2005/8/layout/hProcess6"/>
    <dgm:cxn modelId="{4960B813-F76F-45B8-B309-3753CD93DEBA}" type="presOf" srcId="{C8C7974F-0435-4136-A2E9-DCC05E62E08D}" destId="{B31F3B01-0BE0-44C9-BD74-AD0122B43B1F}" srcOrd="0" destOrd="0" presId="urn:microsoft.com/office/officeart/2005/8/layout/hProcess6"/>
    <dgm:cxn modelId="{FF8E9466-F430-4B14-82C9-E087620CEF76}" type="presOf" srcId="{BB3CDCBD-F628-43F5-AC6B-82FA2E422F2D}" destId="{F02F9814-7D7C-4EBA-A7FD-3BC467B623F5}" srcOrd="0" destOrd="0" presId="urn:microsoft.com/office/officeart/2005/8/layout/hProcess6"/>
    <dgm:cxn modelId="{73F25416-E971-4D49-9C01-8305BD2D7172}" srcId="{0F04994E-917B-4BED-8C65-C2795D682CD8}" destId="{B3C799AE-92B7-492A-8610-9D37552E13C1}" srcOrd="0" destOrd="0" parTransId="{9117235A-39D2-41FB-BBBE-B7A15D4B0561}" sibTransId="{F26F9CB6-16CF-464C-99E7-2FAF2BF3F145}"/>
    <dgm:cxn modelId="{B196D7CD-37DB-4BFA-9DC1-C281997DE5D6}" srcId="{0F04994E-917B-4BED-8C65-C2795D682CD8}" destId="{C8C7974F-0435-4136-A2E9-DCC05E62E08D}" srcOrd="3" destOrd="0" parTransId="{5483DAD0-7E24-4A08-B1F0-0815D1293A06}" sibTransId="{DE321B27-202E-44E1-9D5D-F70F92EB76A5}"/>
    <dgm:cxn modelId="{6197B259-7087-432A-AE5B-C73E0DF53848}" type="presOf" srcId="{B3C799AE-92B7-492A-8610-9D37552E13C1}" destId="{E867A209-2C77-4DB3-A12C-12E69F0AF838}" srcOrd="0" destOrd="0" presId="urn:microsoft.com/office/officeart/2005/8/layout/hProcess6"/>
    <dgm:cxn modelId="{8A7856EA-C7CA-4C1D-9745-C5BE7EFFB6B6}" srcId="{0F04994E-917B-4BED-8C65-C2795D682CD8}" destId="{BB3CDCBD-F628-43F5-AC6B-82FA2E422F2D}" srcOrd="1" destOrd="0" parTransId="{177CAE55-2CFC-434A-8931-4BDD2FAD9EC9}" sibTransId="{BD54996C-BFA9-49AA-8176-2418C4C05493}"/>
    <dgm:cxn modelId="{8B7FEC55-B9EF-4A4D-BC61-C55FB96A4E0F}" srcId="{0F04994E-917B-4BED-8C65-C2795D682CD8}" destId="{142FD206-BB8A-4591-8368-27EC4B5EA36B}" srcOrd="2" destOrd="0" parTransId="{F380D205-EE12-47BE-8B6A-297A8B89794B}" sibTransId="{5400EBB9-8A37-4576-9307-C7924EEC5381}"/>
    <dgm:cxn modelId="{F1EF3731-2DF5-4952-9DAA-230E6E7DEC15}" type="presOf" srcId="{142FD206-BB8A-4591-8368-27EC4B5EA36B}" destId="{3C455CC6-A829-4505-BFB3-CCEB4839F8B3}" srcOrd="0" destOrd="0" presId="urn:microsoft.com/office/officeart/2005/8/layout/hProcess6"/>
    <dgm:cxn modelId="{86F6389D-D4DE-4E73-B892-4FF4271C2EE4}" type="presParOf" srcId="{0309421B-A72C-479C-A1A4-B475EF0FFD19}" destId="{7B03D237-B6CB-48E4-905A-340F1F97C4FC}" srcOrd="0" destOrd="0" presId="urn:microsoft.com/office/officeart/2005/8/layout/hProcess6"/>
    <dgm:cxn modelId="{3FF2C72A-183F-4EA7-BFCF-D70B7CF52222}" type="presParOf" srcId="{7B03D237-B6CB-48E4-905A-340F1F97C4FC}" destId="{0C48FAEE-7F7C-4874-BE93-07EDAE4AA589}" srcOrd="0" destOrd="0" presId="urn:microsoft.com/office/officeart/2005/8/layout/hProcess6"/>
    <dgm:cxn modelId="{68675F6A-1E09-454F-8A35-F60E9A19501F}" type="presParOf" srcId="{7B03D237-B6CB-48E4-905A-340F1F97C4FC}" destId="{3DB3406C-FA9D-4795-8EDD-98204AE26A80}" srcOrd="1" destOrd="0" presId="urn:microsoft.com/office/officeart/2005/8/layout/hProcess6"/>
    <dgm:cxn modelId="{E4FF3F90-BE35-4F19-B804-AED89D593634}" type="presParOf" srcId="{7B03D237-B6CB-48E4-905A-340F1F97C4FC}" destId="{4378A35D-A5B1-4CDC-A89F-3E41C8CD42B0}" srcOrd="2" destOrd="0" presId="urn:microsoft.com/office/officeart/2005/8/layout/hProcess6"/>
    <dgm:cxn modelId="{DA598A44-04EE-4781-9BD1-8A86AB80DBAE}" type="presParOf" srcId="{7B03D237-B6CB-48E4-905A-340F1F97C4FC}" destId="{E867A209-2C77-4DB3-A12C-12E69F0AF838}" srcOrd="3" destOrd="0" presId="urn:microsoft.com/office/officeart/2005/8/layout/hProcess6"/>
    <dgm:cxn modelId="{CEE977D1-5ACD-451E-8545-32BB61509F54}" type="presParOf" srcId="{0309421B-A72C-479C-A1A4-B475EF0FFD19}" destId="{1243EFFD-EAC3-4BDB-AFC5-5EEB4D5531F7}" srcOrd="1" destOrd="0" presId="urn:microsoft.com/office/officeart/2005/8/layout/hProcess6"/>
    <dgm:cxn modelId="{E1E4437C-E7D9-4079-9098-005A89C32E1A}" type="presParOf" srcId="{0309421B-A72C-479C-A1A4-B475EF0FFD19}" destId="{A6057160-0F2B-4181-8410-8435CF48CDE2}" srcOrd="2" destOrd="0" presId="urn:microsoft.com/office/officeart/2005/8/layout/hProcess6"/>
    <dgm:cxn modelId="{4FECBCD2-850F-4E5F-A21A-4F907F0EEE11}" type="presParOf" srcId="{A6057160-0F2B-4181-8410-8435CF48CDE2}" destId="{03661AD1-77AB-4A99-AB7F-D781BADDA87A}" srcOrd="0" destOrd="0" presId="urn:microsoft.com/office/officeart/2005/8/layout/hProcess6"/>
    <dgm:cxn modelId="{6172AE5E-A752-4FCA-8ACD-A0691F19857D}" type="presParOf" srcId="{A6057160-0F2B-4181-8410-8435CF48CDE2}" destId="{FA34435B-B8DF-420C-89F5-44D7E4EE2907}" srcOrd="1" destOrd="0" presId="urn:microsoft.com/office/officeart/2005/8/layout/hProcess6"/>
    <dgm:cxn modelId="{329ED3A3-1BEF-4998-864C-4675069B8AE5}" type="presParOf" srcId="{A6057160-0F2B-4181-8410-8435CF48CDE2}" destId="{2B71F283-903A-4259-BCEC-941478C89B77}" srcOrd="2" destOrd="0" presId="urn:microsoft.com/office/officeart/2005/8/layout/hProcess6"/>
    <dgm:cxn modelId="{17204364-FA05-4A23-92F4-722F15B799B3}" type="presParOf" srcId="{A6057160-0F2B-4181-8410-8435CF48CDE2}" destId="{F02F9814-7D7C-4EBA-A7FD-3BC467B623F5}" srcOrd="3" destOrd="0" presId="urn:microsoft.com/office/officeart/2005/8/layout/hProcess6"/>
    <dgm:cxn modelId="{FF1633F5-5E45-48AC-9312-458840F2EAF7}" type="presParOf" srcId="{0309421B-A72C-479C-A1A4-B475EF0FFD19}" destId="{1C1D8BBA-DB43-4B8B-8FE5-62B9FB53EA95}" srcOrd="3" destOrd="0" presId="urn:microsoft.com/office/officeart/2005/8/layout/hProcess6"/>
    <dgm:cxn modelId="{324A50E7-1898-4CD0-8484-7261EFF44C58}" type="presParOf" srcId="{0309421B-A72C-479C-A1A4-B475EF0FFD19}" destId="{BCC3D2E4-8CF3-460F-8759-5E70192FD678}" srcOrd="4" destOrd="0" presId="urn:microsoft.com/office/officeart/2005/8/layout/hProcess6"/>
    <dgm:cxn modelId="{DF69D655-3822-47E6-B804-D1D78D9D6063}" type="presParOf" srcId="{BCC3D2E4-8CF3-460F-8759-5E70192FD678}" destId="{55571302-F293-4C43-894E-EBACFE5E2C44}" srcOrd="0" destOrd="0" presId="urn:microsoft.com/office/officeart/2005/8/layout/hProcess6"/>
    <dgm:cxn modelId="{DD608CA6-7594-4A28-A994-B2FBDBC84267}" type="presParOf" srcId="{BCC3D2E4-8CF3-460F-8759-5E70192FD678}" destId="{3828E784-A45D-4A96-9C50-2FEC7825F3C5}" srcOrd="1" destOrd="0" presId="urn:microsoft.com/office/officeart/2005/8/layout/hProcess6"/>
    <dgm:cxn modelId="{11428E4D-00F3-4C36-9A99-1CAA51BDFA3E}" type="presParOf" srcId="{BCC3D2E4-8CF3-460F-8759-5E70192FD678}" destId="{98A8F750-1650-475A-B629-B76663F0E50E}" srcOrd="2" destOrd="0" presId="urn:microsoft.com/office/officeart/2005/8/layout/hProcess6"/>
    <dgm:cxn modelId="{D210681F-D427-4F95-A4B5-AC8017578D30}" type="presParOf" srcId="{BCC3D2E4-8CF3-460F-8759-5E70192FD678}" destId="{3C455CC6-A829-4505-BFB3-CCEB4839F8B3}" srcOrd="3" destOrd="0" presId="urn:microsoft.com/office/officeart/2005/8/layout/hProcess6"/>
    <dgm:cxn modelId="{A7466728-9546-4112-8E2A-2D6B78314CC2}" type="presParOf" srcId="{0309421B-A72C-479C-A1A4-B475EF0FFD19}" destId="{796C2B91-F351-4282-85BD-284A754A7FE2}" srcOrd="5" destOrd="0" presId="urn:microsoft.com/office/officeart/2005/8/layout/hProcess6"/>
    <dgm:cxn modelId="{590B9028-287B-4299-914C-D9C270D56928}" type="presParOf" srcId="{0309421B-A72C-479C-A1A4-B475EF0FFD19}" destId="{F44CDDFD-B913-408F-835B-97E94B654B42}" srcOrd="6" destOrd="0" presId="urn:microsoft.com/office/officeart/2005/8/layout/hProcess6"/>
    <dgm:cxn modelId="{E486C30C-03CB-498F-983F-65380A08360E}" type="presParOf" srcId="{F44CDDFD-B913-408F-835B-97E94B654B42}" destId="{8B33C457-D789-4D5B-A57A-23B79F93EFB1}" srcOrd="0" destOrd="0" presId="urn:microsoft.com/office/officeart/2005/8/layout/hProcess6"/>
    <dgm:cxn modelId="{46E9C37E-C187-40CA-9992-F7DE0090E195}" type="presParOf" srcId="{F44CDDFD-B913-408F-835B-97E94B654B42}" destId="{A256F2B8-EBA5-484E-93E7-B834376D0594}" srcOrd="1" destOrd="0" presId="urn:microsoft.com/office/officeart/2005/8/layout/hProcess6"/>
    <dgm:cxn modelId="{0DE4329A-6147-48CE-9A5C-297174E988EB}" type="presParOf" srcId="{F44CDDFD-B913-408F-835B-97E94B654B42}" destId="{51E2B9AA-4A0D-4CA1-B537-86431D84F8DD}" srcOrd="2" destOrd="0" presId="urn:microsoft.com/office/officeart/2005/8/layout/hProcess6"/>
    <dgm:cxn modelId="{329EFE31-EB4B-4F7D-95EF-AAF84FE6F1C6}" type="presParOf" srcId="{F44CDDFD-B913-408F-835B-97E94B654B42}" destId="{B31F3B01-0BE0-44C9-BD74-AD0122B43B1F}"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A81F09-64AC-46B4-8E42-5445DBC90EE2}">
      <dsp:nvSpPr>
        <dsp:cNvPr id="0" name=""/>
        <dsp:cNvSpPr/>
      </dsp:nvSpPr>
      <dsp:spPr>
        <a:xfrm>
          <a:off x="2400299" y="672512"/>
          <a:ext cx="628649" cy="299180"/>
        </a:xfrm>
        <a:custGeom>
          <a:avLst/>
          <a:gdLst/>
          <a:ahLst/>
          <a:cxnLst/>
          <a:rect l="0" t="0" r="0" b="0"/>
          <a:pathLst>
            <a:path>
              <a:moveTo>
                <a:pt x="0" y="0"/>
              </a:moveTo>
              <a:lnTo>
                <a:pt x="0" y="203882"/>
              </a:lnTo>
              <a:lnTo>
                <a:pt x="628649" y="203882"/>
              </a:lnTo>
              <a:lnTo>
                <a:pt x="628649" y="29918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C355CA-C87B-46B6-903A-2942650BA0A1}">
      <dsp:nvSpPr>
        <dsp:cNvPr id="0" name=""/>
        <dsp:cNvSpPr/>
      </dsp:nvSpPr>
      <dsp:spPr>
        <a:xfrm>
          <a:off x="1771650" y="1624917"/>
          <a:ext cx="628649" cy="299180"/>
        </a:xfrm>
        <a:custGeom>
          <a:avLst/>
          <a:gdLst/>
          <a:ahLst/>
          <a:cxnLst/>
          <a:rect l="0" t="0" r="0" b="0"/>
          <a:pathLst>
            <a:path>
              <a:moveTo>
                <a:pt x="0" y="0"/>
              </a:moveTo>
              <a:lnTo>
                <a:pt x="0" y="203882"/>
              </a:lnTo>
              <a:lnTo>
                <a:pt x="628649" y="203882"/>
              </a:lnTo>
              <a:lnTo>
                <a:pt x="628649" y="29918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55017A-1B03-4026-9F3B-11F910110F53}">
      <dsp:nvSpPr>
        <dsp:cNvPr id="0" name=""/>
        <dsp:cNvSpPr/>
      </dsp:nvSpPr>
      <dsp:spPr>
        <a:xfrm>
          <a:off x="1143000" y="2577322"/>
          <a:ext cx="628649" cy="299180"/>
        </a:xfrm>
        <a:custGeom>
          <a:avLst/>
          <a:gdLst/>
          <a:ahLst/>
          <a:cxnLst/>
          <a:rect l="0" t="0" r="0" b="0"/>
          <a:pathLst>
            <a:path>
              <a:moveTo>
                <a:pt x="0" y="0"/>
              </a:moveTo>
              <a:lnTo>
                <a:pt x="0" y="203882"/>
              </a:lnTo>
              <a:lnTo>
                <a:pt x="628649" y="203882"/>
              </a:lnTo>
              <a:lnTo>
                <a:pt x="628649" y="29918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A88F15-40C9-4AF6-9441-6FC9A87615BF}">
      <dsp:nvSpPr>
        <dsp:cNvPr id="0" name=""/>
        <dsp:cNvSpPr/>
      </dsp:nvSpPr>
      <dsp:spPr>
        <a:xfrm>
          <a:off x="514350" y="2577322"/>
          <a:ext cx="628649" cy="299180"/>
        </a:xfrm>
        <a:custGeom>
          <a:avLst/>
          <a:gdLst/>
          <a:ahLst/>
          <a:cxnLst/>
          <a:rect l="0" t="0" r="0" b="0"/>
          <a:pathLst>
            <a:path>
              <a:moveTo>
                <a:pt x="628649" y="0"/>
              </a:moveTo>
              <a:lnTo>
                <a:pt x="628649" y="203882"/>
              </a:lnTo>
              <a:lnTo>
                <a:pt x="0" y="203882"/>
              </a:lnTo>
              <a:lnTo>
                <a:pt x="0" y="29918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4EF5B9-4E2A-441F-9217-2F5B8CFF468A}">
      <dsp:nvSpPr>
        <dsp:cNvPr id="0" name=""/>
        <dsp:cNvSpPr/>
      </dsp:nvSpPr>
      <dsp:spPr>
        <a:xfrm>
          <a:off x="1143000" y="1624917"/>
          <a:ext cx="628649" cy="299180"/>
        </a:xfrm>
        <a:custGeom>
          <a:avLst/>
          <a:gdLst/>
          <a:ahLst/>
          <a:cxnLst/>
          <a:rect l="0" t="0" r="0" b="0"/>
          <a:pathLst>
            <a:path>
              <a:moveTo>
                <a:pt x="628649" y="0"/>
              </a:moveTo>
              <a:lnTo>
                <a:pt x="628649" y="203882"/>
              </a:lnTo>
              <a:lnTo>
                <a:pt x="0" y="203882"/>
              </a:lnTo>
              <a:lnTo>
                <a:pt x="0" y="29918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F5A883-CEF5-4533-A2B8-776472605387}">
      <dsp:nvSpPr>
        <dsp:cNvPr id="0" name=""/>
        <dsp:cNvSpPr/>
      </dsp:nvSpPr>
      <dsp:spPr>
        <a:xfrm>
          <a:off x="1771650" y="672512"/>
          <a:ext cx="628649" cy="299180"/>
        </a:xfrm>
        <a:custGeom>
          <a:avLst/>
          <a:gdLst/>
          <a:ahLst/>
          <a:cxnLst/>
          <a:rect l="0" t="0" r="0" b="0"/>
          <a:pathLst>
            <a:path>
              <a:moveTo>
                <a:pt x="628649" y="0"/>
              </a:moveTo>
              <a:lnTo>
                <a:pt x="628649" y="203882"/>
              </a:lnTo>
              <a:lnTo>
                <a:pt x="0" y="203882"/>
              </a:lnTo>
              <a:lnTo>
                <a:pt x="0" y="29918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EF62C-F1A4-4236-9E7F-07F5BA2E1DE5}">
      <dsp:nvSpPr>
        <dsp:cNvPr id="0" name=""/>
        <dsp:cNvSpPr/>
      </dsp:nvSpPr>
      <dsp:spPr>
        <a:xfrm>
          <a:off x="1885950" y="19288"/>
          <a:ext cx="1028699" cy="65322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46A3B9-31D0-4475-B678-2A99954AB2CE}">
      <dsp:nvSpPr>
        <dsp:cNvPr id="0" name=""/>
        <dsp:cNvSpPr/>
      </dsp:nvSpPr>
      <dsp:spPr>
        <a:xfrm>
          <a:off x="2000249" y="127873"/>
          <a:ext cx="1028699" cy="653224"/>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Data Objects</a:t>
          </a:r>
          <a:endParaRPr lang="en-US" sz="1600" kern="1200" dirty="0"/>
        </a:p>
      </dsp:txBody>
      <dsp:txXfrm>
        <a:off x="2019381" y="147005"/>
        <a:ext cx="990435" cy="614960"/>
      </dsp:txXfrm>
    </dsp:sp>
    <dsp:sp modelId="{901B8BAF-E03B-464A-9AB6-8A4C7CED6A10}">
      <dsp:nvSpPr>
        <dsp:cNvPr id="0" name=""/>
        <dsp:cNvSpPr/>
      </dsp:nvSpPr>
      <dsp:spPr>
        <a:xfrm>
          <a:off x="1257300" y="971692"/>
          <a:ext cx="1028699" cy="65322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31EAE1-3424-447F-903A-DA026526440C}">
      <dsp:nvSpPr>
        <dsp:cNvPr id="0" name=""/>
        <dsp:cNvSpPr/>
      </dsp:nvSpPr>
      <dsp:spPr>
        <a:xfrm>
          <a:off x="1371600" y="1080277"/>
          <a:ext cx="1028699" cy="653224"/>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Simple Objects</a:t>
          </a:r>
          <a:endParaRPr lang="en-US" sz="1600" kern="1200" dirty="0"/>
        </a:p>
      </dsp:txBody>
      <dsp:txXfrm>
        <a:off x="1390732" y="1099409"/>
        <a:ext cx="990435" cy="614960"/>
      </dsp:txXfrm>
    </dsp:sp>
    <dsp:sp modelId="{F2D0CB27-9A1B-4CE1-8DC7-B79F81DED526}">
      <dsp:nvSpPr>
        <dsp:cNvPr id="0" name=""/>
        <dsp:cNvSpPr/>
      </dsp:nvSpPr>
      <dsp:spPr>
        <a:xfrm>
          <a:off x="628650" y="1924097"/>
          <a:ext cx="1028699" cy="653224"/>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A909F7-C483-4048-8858-0F9BB4145ABA}">
      <dsp:nvSpPr>
        <dsp:cNvPr id="0" name=""/>
        <dsp:cNvSpPr/>
      </dsp:nvSpPr>
      <dsp:spPr>
        <a:xfrm>
          <a:off x="742950" y="2032682"/>
          <a:ext cx="1028699" cy="653224"/>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Constants</a:t>
          </a:r>
          <a:endParaRPr lang="en-US" sz="1600" kern="1200" dirty="0"/>
        </a:p>
      </dsp:txBody>
      <dsp:txXfrm>
        <a:off x="762082" y="2051814"/>
        <a:ext cx="990435" cy="614960"/>
      </dsp:txXfrm>
    </dsp:sp>
    <dsp:sp modelId="{8224FD21-1F77-4C73-BBA9-FB721A4A8980}">
      <dsp:nvSpPr>
        <dsp:cNvPr id="0" name=""/>
        <dsp:cNvSpPr/>
      </dsp:nvSpPr>
      <dsp:spPr>
        <a:xfrm>
          <a:off x="0" y="2876502"/>
          <a:ext cx="1028699" cy="6532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C2811D-B50C-4E04-8DB8-6B1869F1FE72}">
      <dsp:nvSpPr>
        <dsp:cNvPr id="0" name=""/>
        <dsp:cNvSpPr/>
      </dsp:nvSpPr>
      <dsp:spPr>
        <a:xfrm>
          <a:off x="114300" y="2985087"/>
          <a:ext cx="1028699" cy="6532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Atoms</a:t>
          </a:r>
          <a:endParaRPr lang="en-US" sz="1600" kern="1200" dirty="0"/>
        </a:p>
      </dsp:txBody>
      <dsp:txXfrm>
        <a:off x="133432" y="3004219"/>
        <a:ext cx="990435" cy="614960"/>
      </dsp:txXfrm>
    </dsp:sp>
    <dsp:sp modelId="{06B5D6DC-4589-412D-A549-FDD102A64877}">
      <dsp:nvSpPr>
        <dsp:cNvPr id="0" name=""/>
        <dsp:cNvSpPr/>
      </dsp:nvSpPr>
      <dsp:spPr>
        <a:xfrm>
          <a:off x="1257299" y="2876502"/>
          <a:ext cx="1028699" cy="6532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D4CBD9-9A41-43B4-94FF-7558CD67C93C}">
      <dsp:nvSpPr>
        <dsp:cNvPr id="0" name=""/>
        <dsp:cNvSpPr/>
      </dsp:nvSpPr>
      <dsp:spPr>
        <a:xfrm>
          <a:off x="1371599" y="2985087"/>
          <a:ext cx="1028699" cy="6532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Numbers</a:t>
          </a:r>
          <a:endParaRPr lang="en-US" sz="1600" kern="1200" dirty="0"/>
        </a:p>
      </dsp:txBody>
      <dsp:txXfrm>
        <a:off x="1390731" y="3004219"/>
        <a:ext cx="990435" cy="614960"/>
      </dsp:txXfrm>
    </dsp:sp>
    <dsp:sp modelId="{45056038-1124-47F9-8A68-ABA7EC1C5052}">
      <dsp:nvSpPr>
        <dsp:cNvPr id="0" name=""/>
        <dsp:cNvSpPr/>
      </dsp:nvSpPr>
      <dsp:spPr>
        <a:xfrm>
          <a:off x="1885949" y="1924097"/>
          <a:ext cx="1028699" cy="653224"/>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2D7DC4-D439-4637-9316-7CC054607C7E}">
      <dsp:nvSpPr>
        <dsp:cNvPr id="0" name=""/>
        <dsp:cNvSpPr/>
      </dsp:nvSpPr>
      <dsp:spPr>
        <a:xfrm>
          <a:off x="2000250" y="2032682"/>
          <a:ext cx="1028699" cy="653224"/>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Variables</a:t>
          </a:r>
          <a:endParaRPr lang="en-US" sz="1600" kern="1200" dirty="0"/>
        </a:p>
      </dsp:txBody>
      <dsp:txXfrm>
        <a:off x="2019382" y="2051814"/>
        <a:ext cx="990435" cy="614960"/>
      </dsp:txXfrm>
    </dsp:sp>
    <dsp:sp modelId="{74711CA4-D33A-4D20-AF19-2141B54731FA}">
      <dsp:nvSpPr>
        <dsp:cNvPr id="0" name=""/>
        <dsp:cNvSpPr/>
      </dsp:nvSpPr>
      <dsp:spPr>
        <a:xfrm>
          <a:off x="2514599" y="971692"/>
          <a:ext cx="1028699" cy="65322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F5499C-82C2-4CDA-8E0B-282B8FE2C772}">
      <dsp:nvSpPr>
        <dsp:cNvPr id="0" name=""/>
        <dsp:cNvSpPr/>
      </dsp:nvSpPr>
      <dsp:spPr>
        <a:xfrm>
          <a:off x="2628899" y="1080277"/>
          <a:ext cx="1028699" cy="653224"/>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Structures</a:t>
          </a:r>
          <a:endParaRPr lang="en-US" sz="1600" kern="1200" dirty="0"/>
        </a:p>
      </dsp:txBody>
      <dsp:txXfrm>
        <a:off x="2648031" y="1099409"/>
        <a:ext cx="990435" cy="614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38E98-4573-43D0-8F0F-C340969CF419}">
      <dsp:nvSpPr>
        <dsp:cNvPr id="0" name=""/>
        <dsp:cNvSpPr/>
      </dsp:nvSpPr>
      <dsp:spPr>
        <a:xfrm rot="5400000">
          <a:off x="-216042" y="371476"/>
          <a:ext cx="1440284" cy="1008198"/>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clauses</a:t>
          </a:r>
          <a:endParaRPr lang="en-US" sz="1900" kern="1200" dirty="0"/>
        </a:p>
      </dsp:txBody>
      <dsp:txXfrm rot="-5400000">
        <a:off x="1" y="659532"/>
        <a:ext cx="1008198" cy="432086"/>
      </dsp:txXfrm>
    </dsp:sp>
    <dsp:sp modelId="{0F8EDE27-BB3B-4B0A-AB79-EF8F98D14B55}">
      <dsp:nvSpPr>
        <dsp:cNvPr id="0" name=""/>
        <dsp:cNvSpPr/>
      </dsp:nvSpPr>
      <dsp:spPr>
        <a:xfrm rot="5400000">
          <a:off x="3769807" y="-2629485"/>
          <a:ext cx="936184" cy="6459401"/>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facts, rules, questions; consist of </a:t>
          </a:r>
          <a:r>
            <a:rPr lang="en-US" sz="1700" i="0" kern="1200" dirty="0" smtClean="0">
              <a:solidFill>
                <a:srgbClr val="FF0000"/>
              </a:solidFill>
            </a:rPr>
            <a:t>head</a:t>
          </a:r>
          <a:r>
            <a:rPr lang="en-US" sz="1700" kern="1200" dirty="0" smtClean="0">
              <a:solidFill>
                <a:srgbClr val="FF0000"/>
              </a:solidFill>
            </a:rPr>
            <a:t> </a:t>
          </a:r>
          <a:r>
            <a:rPr lang="en-US" sz="1700" kern="1200" dirty="0" smtClean="0"/>
            <a:t>and </a:t>
          </a:r>
          <a:r>
            <a:rPr lang="en-US" sz="1700" kern="1200" dirty="0" smtClean="0">
              <a:solidFill>
                <a:srgbClr val="0070C0"/>
              </a:solidFill>
            </a:rPr>
            <a:t>body.</a:t>
          </a:r>
          <a:endParaRPr lang="en-US" sz="1700" kern="1200" dirty="0">
            <a:solidFill>
              <a:srgbClr val="0070C0"/>
            </a:solidFill>
          </a:endParaRPr>
        </a:p>
        <a:p>
          <a:pPr marL="171450" lvl="1" indent="-171450" algn="l" defTabSz="755650">
            <a:lnSpc>
              <a:spcPct val="90000"/>
            </a:lnSpc>
            <a:spcBef>
              <a:spcPct val="0"/>
            </a:spcBef>
            <a:spcAft>
              <a:spcPct val="15000"/>
            </a:spcAft>
            <a:buChar char="••"/>
          </a:pPr>
          <a:r>
            <a:rPr lang="en-US" sz="1700" kern="1200" dirty="0" smtClean="0"/>
            <a:t>body: list of goals separated by commas (conjunctions) .</a:t>
          </a:r>
          <a:endParaRPr lang="en-US" sz="1700" kern="1200" dirty="0"/>
        </a:p>
        <a:p>
          <a:pPr marL="171450" lvl="1" indent="-171450" algn="l" defTabSz="755650">
            <a:lnSpc>
              <a:spcPct val="90000"/>
            </a:lnSpc>
            <a:spcBef>
              <a:spcPct val="0"/>
            </a:spcBef>
            <a:spcAft>
              <a:spcPct val="15000"/>
            </a:spcAft>
            <a:buChar char="••"/>
          </a:pPr>
          <a:r>
            <a:rPr lang="en-US" sz="1700" kern="1200" dirty="0" smtClean="0">
              <a:solidFill>
                <a:srgbClr val="FF0000"/>
              </a:solidFill>
              <a:latin typeface="Courier New" pitchFamily="49" charset="0"/>
              <a:cs typeface="Courier New" pitchFamily="49" charset="0"/>
            </a:rPr>
            <a:t>mother(X, Y)</a:t>
          </a:r>
          <a:r>
            <a:rPr lang="en-US" sz="1700" kern="1200" dirty="0" smtClean="0">
              <a:latin typeface="Courier New" pitchFamily="49" charset="0"/>
              <a:cs typeface="Courier New" pitchFamily="49" charset="0"/>
            </a:rPr>
            <a:t> :- </a:t>
          </a:r>
          <a:r>
            <a:rPr lang="en-US" sz="1700" kern="1200" dirty="0" smtClean="0">
              <a:solidFill>
                <a:srgbClr val="0070C0"/>
              </a:solidFill>
              <a:latin typeface="Courier New" pitchFamily="49" charset="0"/>
              <a:cs typeface="Courier New" pitchFamily="49" charset="0"/>
            </a:rPr>
            <a:t>parent(X, Y), female(X).</a:t>
          </a:r>
          <a:endParaRPr lang="en-US" sz="1700" kern="1200" dirty="0">
            <a:latin typeface="Courier New" pitchFamily="49" charset="0"/>
            <a:cs typeface="Courier New" pitchFamily="49" charset="0"/>
          </a:endParaRPr>
        </a:p>
      </dsp:txBody>
      <dsp:txXfrm rot="-5400000">
        <a:off x="1008199" y="177824"/>
        <a:ext cx="6413700" cy="844782"/>
      </dsp:txXfrm>
    </dsp:sp>
    <dsp:sp modelId="{A2BE5ECB-724E-4BC8-BAE6-F083D86EDDED}">
      <dsp:nvSpPr>
        <dsp:cNvPr id="0" name=""/>
        <dsp:cNvSpPr/>
      </dsp:nvSpPr>
      <dsp:spPr>
        <a:xfrm rot="5400000">
          <a:off x="-216042" y="1620336"/>
          <a:ext cx="1440284" cy="1008198"/>
        </a:xfrm>
        <a:prstGeom prst="chevron">
          <a:avLst/>
        </a:prstGeom>
        <a:solidFill>
          <a:schemeClr val="accent5">
            <a:hueOff val="-3311292"/>
            <a:satOff val="13270"/>
            <a:lumOff val="2876"/>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facts</a:t>
          </a:r>
          <a:endParaRPr lang="en-US" sz="1900" kern="1200" dirty="0"/>
        </a:p>
      </dsp:txBody>
      <dsp:txXfrm rot="-5400000">
        <a:off x="1" y="1908392"/>
        <a:ext cx="1008198" cy="432086"/>
      </dsp:txXfrm>
    </dsp:sp>
    <dsp:sp modelId="{700F4229-42B9-40F9-96BC-B5FE056F206D}">
      <dsp:nvSpPr>
        <dsp:cNvPr id="0" name=""/>
        <dsp:cNvSpPr/>
      </dsp:nvSpPr>
      <dsp:spPr>
        <a:xfrm rot="5400000">
          <a:off x="3769807" y="-1380654"/>
          <a:ext cx="936184" cy="6459401"/>
        </a:xfrm>
        <a:prstGeom prst="round2SameRect">
          <a:avLst/>
        </a:prstGeom>
        <a:solidFill>
          <a:schemeClr val="lt1">
            <a:alpha val="90000"/>
            <a:hueOff val="0"/>
            <a:satOff val="0"/>
            <a:lumOff val="0"/>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declare things that are unconditionally true. </a:t>
          </a:r>
          <a:endParaRPr lang="en-US" sz="1700" kern="1200" dirty="0"/>
        </a:p>
        <a:p>
          <a:pPr marL="171450" lvl="1" indent="-171450" algn="l" defTabSz="755650">
            <a:lnSpc>
              <a:spcPct val="90000"/>
            </a:lnSpc>
            <a:spcBef>
              <a:spcPct val="0"/>
            </a:spcBef>
            <a:spcAft>
              <a:spcPct val="15000"/>
            </a:spcAft>
            <a:buChar char="••"/>
          </a:pPr>
          <a:r>
            <a:rPr lang="en-US" sz="1700" kern="1200" dirty="0" smtClean="0"/>
            <a:t>clauses without a body.</a:t>
          </a:r>
          <a:endParaRPr lang="en-US" sz="1700" kern="1200" dirty="0"/>
        </a:p>
        <a:p>
          <a:pPr marL="171450" lvl="1" indent="-171450" algn="l" defTabSz="755650">
            <a:lnSpc>
              <a:spcPct val="90000"/>
            </a:lnSpc>
            <a:spcBef>
              <a:spcPct val="0"/>
            </a:spcBef>
            <a:spcAft>
              <a:spcPct val="15000"/>
            </a:spcAft>
            <a:buChar char="••"/>
          </a:pPr>
          <a:r>
            <a:rPr lang="en-US" sz="1700" kern="1200" dirty="0" smtClean="0">
              <a:solidFill>
                <a:srgbClr val="FF0000"/>
              </a:solidFill>
              <a:latin typeface="Courier New" pitchFamily="49" charset="0"/>
              <a:cs typeface="Courier New" pitchFamily="49" charset="0"/>
            </a:rPr>
            <a:t>female(‘Jerry’).</a:t>
          </a:r>
          <a:endParaRPr lang="en-US" sz="1700" kern="1200" dirty="0">
            <a:solidFill>
              <a:srgbClr val="FF0000"/>
            </a:solidFill>
            <a:latin typeface="Courier New" pitchFamily="49" charset="0"/>
            <a:cs typeface="Courier New" pitchFamily="49" charset="0"/>
          </a:endParaRPr>
        </a:p>
      </dsp:txBody>
      <dsp:txXfrm rot="-5400000">
        <a:off x="1008199" y="1426655"/>
        <a:ext cx="6413700" cy="844782"/>
      </dsp:txXfrm>
    </dsp:sp>
    <dsp:sp modelId="{10388683-B2F5-430A-AA5E-950196529679}">
      <dsp:nvSpPr>
        <dsp:cNvPr id="0" name=""/>
        <dsp:cNvSpPr/>
      </dsp:nvSpPr>
      <dsp:spPr>
        <a:xfrm rot="5400000">
          <a:off x="-216042" y="2845805"/>
          <a:ext cx="1440284" cy="1008198"/>
        </a:xfrm>
        <a:prstGeom prst="chevron">
          <a:avLst/>
        </a:prstGeom>
        <a:solidFill>
          <a:schemeClr val="accent5">
            <a:hueOff val="-6622584"/>
            <a:satOff val="26541"/>
            <a:lumOff val="5752"/>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rules</a:t>
          </a:r>
          <a:endParaRPr lang="en-US" sz="1900" kern="1200" dirty="0"/>
        </a:p>
      </dsp:txBody>
      <dsp:txXfrm rot="-5400000">
        <a:off x="1" y="3133861"/>
        <a:ext cx="1008198" cy="432086"/>
      </dsp:txXfrm>
    </dsp:sp>
    <dsp:sp modelId="{E67DC4CC-6617-4CE0-BCB3-991A500DF8E0}">
      <dsp:nvSpPr>
        <dsp:cNvPr id="0" name=""/>
        <dsp:cNvSpPr/>
      </dsp:nvSpPr>
      <dsp:spPr>
        <a:xfrm rot="5400000">
          <a:off x="3769807" y="-143525"/>
          <a:ext cx="936184" cy="6459401"/>
        </a:xfrm>
        <a:prstGeom prst="round2SameRect">
          <a:avLst/>
        </a:prstGeom>
        <a:solidFill>
          <a:schemeClr val="lt1">
            <a:alpha val="90000"/>
            <a:hueOff val="0"/>
            <a:satOff val="0"/>
            <a:lumOff val="0"/>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declare things that are true depending on a given condition.</a:t>
          </a:r>
          <a:endParaRPr lang="en-US" sz="1700" kern="1200" dirty="0"/>
        </a:p>
        <a:p>
          <a:pPr marL="171450" lvl="1" indent="-171450" algn="l" defTabSz="755650">
            <a:lnSpc>
              <a:spcPct val="90000"/>
            </a:lnSpc>
            <a:spcBef>
              <a:spcPct val="0"/>
            </a:spcBef>
            <a:spcAft>
              <a:spcPct val="15000"/>
            </a:spcAft>
            <a:buChar char="••"/>
          </a:pPr>
          <a:r>
            <a:rPr lang="en-US" sz="1700" kern="1200" dirty="0" smtClean="0"/>
            <a:t>clauses with head and (non-empty) body.</a:t>
          </a:r>
          <a:endParaRPr lang="en-US" sz="1700" kern="1200" dirty="0"/>
        </a:p>
        <a:p>
          <a:pPr marL="171450" lvl="1" indent="-171450" algn="l" defTabSz="755650">
            <a:lnSpc>
              <a:spcPct val="90000"/>
            </a:lnSpc>
            <a:spcBef>
              <a:spcPct val="0"/>
            </a:spcBef>
            <a:spcAft>
              <a:spcPct val="15000"/>
            </a:spcAft>
            <a:buChar char="••"/>
          </a:pPr>
          <a:r>
            <a:rPr lang="en-US" sz="1700" kern="1200" dirty="0" smtClean="0">
              <a:solidFill>
                <a:srgbClr val="FF0000"/>
              </a:solidFill>
              <a:latin typeface="Courier New" pitchFamily="49" charset="0"/>
              <a:cs typeface="Courier New" pitchFamily="49" charset="0"/>
            </a:rPr>
            <a:t>mother(X, Y)</a:t>
          </a:r>
          <a:r>
            <a:rPr lang="en-US" sz="1700" kern="1200" dirty="0" smtClean="0">
              <a:latin typeface="Courier New" pitchFamily="49" charset="0"/>
              <a:cs typeface="Courier New" pitchFamily="49" charset="0"/>
            </a:rPr>
            <a:t> :- </a:t>
          </a:r>
          <a:r>
            <a:rPr lang="en-US" sz="1700" kern="1200" dirty="0" smtClean="0">
              <a:solidFill>
                <a:srgbClr val="0070C0"/>
              </a:solidFill>
              <a:latin typeface="Courier New" pitchFamily="49" charset="0"/>
              <a:cs typeface="Courier New" pitchFamily="49" charset="0"/>
            </a:rPr>
            <a:t>parent(X, Y), female(X).</a:t>
          </a:r>
          <a:endParaRPr lang="en-US" sz="1700" kern="1200" dirty="0">
            <a:latin typeface="Courier New" pitchFamily="49" charset="0"/>
            <a:cs typeface="Courier New" pitchFamily="49" charset="0"/>
          </a:endParaRPr>
        </a:p>
      </dsp:txBody>
      <dsp:txXfrm rot="-5400000">
        <a:off x="1008199" y="2663784"/>
        <a:ext cx="6413700" cy="844782"/>
      </dsp:txXfrm>
    </dsp:sp>
    <dsp:sp modelId="{5AEB8897-6AE8-4A94-82F5-9D2D5473C061}">
      <dsp:nvSpPr>
        <dsp:cNvPr id="0" name=""/>
        <dsp:cNvSpPr/>
      </dsp:nvSpPr>
      <dsp:spPr>
        <a:xfrm rot="5400000">
          <a:off x="-216042" y="4047885"/>
          <a:ext cx="1440284" cy="1008198"/>
        </a:xfrm>
        <a:prstGeom prst="chevron">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questions</a:t>
          </a:r>
          <a:endParaRPr lang="en-US" sz="1900" kern="1200" dirty="0"/>
        </a:p>
      </dsp:txBody>
      <dsp:txXfrm rot="-5400000">
        <a:off x="1" y="4335941"/>
        <a:ext cx="1008198" cy="432086"/>
      </dsp:txXfrm>
    </dsp:sp>
    <dsp:sp modelId="{1C59B3EC-B307-4BC8-8399-7AFC7469C4C0}">
      <dsp:nvSpPr>
        <dsp:cNvPr id="0" name=""/>
        <dsp:cNvSpPr/>
      </dsp:nvSpPr>
      <dsp:spPr>
        <a:xfrm rot="5400000">
          <a:off x="3769807" y="1093602"/>
          <a:ext cx="936184" cy="6459401"/>
        </a:xfrm>
        <a:prstGeom prst="round2Same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ask the program what things are true.</a:t>
          </a:r>
          <a:endParaRPr lang="en-US" sz="1700" kern="1200" dirty="0"/>
        </a:p>
        <a:p>
          <a:pPr marL="171450" lvl="1" indent="-171450" algn="l" defTabSz="755650">
            <a:lnSpc>
              <a:spcPct val="90000"/>
            </a:lnSpc>
            <a:spcBef>
              <a:spcPct val="0"/>
            </a:spcBef>
            <a:spcAft>
              <a:spcPct val="15000"/>
            </a:spcAft>
            <a:buChar char="••"/>
          </a:pPr>
          <a:r>
            <a:rPr lang="en-US" sz="1700" kern="1200" dirty="0" smtClean="0"/>
            <a:t>clauses with only body.</a:t>
          </a:r>
          <a:endParaRPr lang="en-US" sz="1700" kern="1200" dirty="0"/>
        </a:p>
        <a:p>
          <a:pPr marL="171450" lvl="1" indent="-171450" algn="l" defTabSz="755650">
            <a:lnSpc>
              <a:spcPct val="90000"/>
            </a:lnSpc>
            <a:spcBef>
              <a:spcPct val="0"/>
            </a:spcBef>
            <a:spcAft>
              <a:spcPct val="15000"/>
            </a:spcAft>
            <a:buChar char="••"/>
          </a:pPr>
          <a:r>
            <a:rPr lang="en-US" sz="1700" kern="1200" dirty="0" smtClean="0">
              <a:solidFill>
                <a:srgbClr val="0070C0"/>
              </a:solidFill>
              <a:latin typeface="Courier New" pitchFamily="49" charset="0"/>
              <a:cs typeface="Courier New" pitchFamily="49" charset="0"/>
            </a:rPr>
            <a:t>?- mother(‘Jerry’, ‘Sam’).</a:t>
          </a:r>
          <a:endParaRPr lang="en-US" sz="1700" kern="1200" dirty="0">
            <a:solidFill>
              <a:srgbClr val="0070C0"/>
            </a:solidFill>
            <a:latin typeface="Courier New" pitchFamily="49" charset="0"/>
            <a:cs typeface="Courier New" pitchFamily="49" charset="0"/>
          </a:endParaRPr>
        </a:p>
      </dsp:txBody>
      <dsp:txXfrm rot="-5400000">
        <a:off x="1008199" y="3900912"/>
        <a:ext cx="6413700" cy="8447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5BCA1-F823-4381-82BE-0B12A8F51F0B}">
      <dsp:nvSpPr>
        <dsp:cNvPr id="0" name=""/>
        <dsp:cNvSpPr/>
      </dsp:nvSpPr>
      <dsp:spPr>
        <a:xfrm rot="5400000">
          <a:off x="-272803" y="275802"/>
          <a:ext cx="1818687" cy="1273081"/>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Declarative meaning</a:t>
          </a:r>
          <a:endParaRPr lang="en-US" sz="1800" kern="1200" dirty="0"/>
        </a:p>
      </dsp:txBody>
      <dsp:txXfrm rot="-5400000">
        <a:off x="1" y="639540"/>
        <a:ext cx="1273081" cy="545606"/>
      </dsp:txXfrm>
    </dsp:sp>
    <dsp:sp modelId="{2B91DDC6-4175-479D-A816-F678959311A4}">
      <dsp:nvSpPr>
        <dsp:cNvPr id="0" name=""/>
        <dsp:cNvSpPr/>
      </dsp:nvSpPr>
      <dsp:spPr>
        <a:xfrm rot="5400000">
          <a:off x="3988817" y="-2715735"/>
          <a:ext cx="1182147" cy="6613618"/>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determines ‘what’ will be the output of the program.</a:t>
          </a:r>
          <a:endParaRPr lang="en-US" sz="1800" kern="1200" dirty="0"/>
        </a:p>
        <a:p>
          <a:pPr marL="171450" lvl="1" indent="-171450" algn="l" defTabSz="800100">
            <a:lnSpc>
              <a:spcPct val="90000"/>
            </a:lnSpc>
            <a:spcBef>
              <a:spcPct val="0"/>
            </a:spcBef>
            <a:spcAft>
              <a:spcPct val="15000"/>
            </a:spcAft>
            <a:buChar char="••"/>
          </a:pPr>
          <a:r>
            <a:rPr lang="en-US" sz="1800" kern="1200" dirty="0" smtClean="0"/>
            <a:t>For all X and Y, X is mother of Y if X is a parent of Y and X is female </a:t>
          </a:r>
          <a:endParaRPr lang="en-US" sz="1800" kern="1200" dirty="0"/>
        </a:p>
      </dsp:txBody>
      <dsp:txXfrm rot="-5400000">
        <a:off x="1273082" y="57708"/>
        <a:ext cx="6555910" cy="1066731"/>
      </dsp:txXfrm>
    </dsp:sp>
    <dsp:sp modelId="{CA38B3A0-7337-4A41-840A-61C6254BA774}">
      <dsp:nvSpPr>
        <dsp:cNvPr id="0" name=""/>
        <dsp:cNvSpPr/>
      </dsp:nvSpPr>
      <dsp:spPr>
        <a:xfrm rot="5400000">
          <a:off x="-272803" y="1803916"/>
          <a:ext cx="1818687" cy="1273081"/>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Procedural meaning</a:t>
          </a:r>
          <a:endParaRPr lang="en-US" sz="1800" kern="1200" dirty="0"/>
        </a:p>
      </dsp:txBody>
      <dsp:txXfrm rot="-5400000">
        <a:off x="1" y="2167654"/>
        <a:ext cx="1273081" cy="545606"/>
      </dsp:txXfrm>
    </dsp:sp>
    <dsp:sp modelId="{4D80175A-3B5D-487A-8918-E972DB06D911}">
      <dsp:nvSpPr>
        <dsp:cNvPr id="0" name=""/>
        <dsp:cNvSpPr/>
      </dsp:nvSpPr>
      <dsp:spPr>
        <a:xfrm rot="5400000">
          <a:off x="3988817" y="-1194848"/>
          <a:ext cx="1182147" cy="6613618"/>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determines ‘how’ the output will be obtained and the relations will be evaluated by Prolog system.</a:t>
          </a:r>
          <a:endParaRPr lang="en-US" sz="1800" kern="1200" dirty="0"/>
        </a:p>
        <a:p>
          <a:pPr marL="171450" lvl="1" indent="-171450" algn="l" defTabSz="800100">
            <a:lnSpc>
              <a:spcPct val="90000"/>
            </a:lnSpc>
            <a:spcBef>
              <a:spcPct val="0"/>
            </a:spcBef>
            <a:spcAft>
              <a:spcPct val="15000"/>
            </a:spcAft>
            <a:buChar char="••"/>
          </a:pPr>
          <a:r>
            <a:rPr lang="en-US" sz="1800" kern="1200" dirty="0" smtClean="0"/>
            <a:t>to prove the goal, X is mother of Y first prove the </a:t>
          </a:r>
          <a:r>
            <a:rPr lang="en-US" sz="1800" kern="1200" dirty="0" err="1" smtClean="0"/>
            <a:t>subgoal</a:t>
          </a:r>
          <a:r>
            <a:rPr lang="en-US" sz="1800" kern="1200" dirty="0" smtClean="0"/>
            <a:t> X is parent of Y and then the </a:t>
          </a:r>
          <a:r>
            <a:rPr lang="en-US" sz="1800" kern="1200" dirty="0" err="1" smtClean="0"/>
            <a:t>subgoal</a:t>
          </a:r>
          <a:r>
            <a:rPr lang="en-US" sz="1800" kern="1200" dirty="0" smtClean="0"/>
            <a:t> X is female.  </a:t>
          </a:r>
          <a:endParaRPr lang="en-US" sz="1800" kern="1200" dirty="0"/>
        </a:p>
      </dsp:txBody>
      <dsp:txXfrm rot="-5400000">
        <a:off x="1273082" y="1578595"/>
        <a:ext cx="6555910" cy="10667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74593-2810-4506-9935-55D0ECE11683}">
      <dsp:nvSpPr>
        <dsp:cNvPr id="0" name=""/>
        <dsp:cNvSpPr/>
      </dsp:nvSpPr>
      <dsp:spPr>
        <a:xfrm>
          <a:off x="3834363" y="1655366"/>
          <a:ext cx="1957682" cy="652058"/>
        </a:xfrm>
        <a:custGeom>
          <a:avLst/>
          <a:gdLst/>
          <a:ahLst/>
          <a:cxnLst/>
          <a:rect l="0" t="0" r="0" b="0"/>
          <a:pathLst>
            <a:path>
              <a:moveTo>
                <a:pt x="0" y="0"/>
              </a:moveTo>
              <a:lnTo>
                <a:pt x="0" y="388727"/>
              </a:lnTo>
              <a:lnTo>
                <a:pt x="1957682" y="388727"/>
              </a:lnTo>
              <a:lnTo>
                <a:pt x="1957682" y="6520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432DA7-6662-4577-9E40-A7CC9E7A0B67}">
      <dsp:nvSpPr>
        <dsp:cNvPr id="0" name=""/>
        <dsp:cNvSpPr/>
      </dsp:nvSpPr>
      <dsp:spPr>
        <a:xfrm>
          <a:off x="1669205" y="1655366"/>
          <a:ext cx="2165158" cy="652058"/>
        </a:xfrm>
        <a:custGeom>
          <a:avLst/>
          <a:gdLst/>
          <a:ahLst/>
          <a:cxnLst/>
          <a:rect l="0" t="0" r="0" b="0"/>
          <a:pathLst>
            <a:path>
              <a:moveTo>
                <a:pt x="2165158" y="0"/>
              </a:moveTo>
              <a:lnTo>
                <a:pt x="2165158" y="388727"/>
              </a:lnTo>
              <a:lnTo>
                <a:pt x="0" y="388727"/>
              </a:lnTo>
              <a:lnTo>
                <a:pt x="0" y="6520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058099-1109-4E38-88F7-2C6802F10FF6}">
      <dsp:nvSpPr>
        <dsp:cNvPr id="0" name=""/>
        <dsp:cNvSpPr/>
      </dsp:nvSpPr>
      <dsp:spPr>
        <a:xfrm>
          <a:off x="2744503" y="526804"/>
          <a:ext cx="2179720" cy="112856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9253" numCol="1" spcCol="1270" anchor="ctr" anchorCtr="0">
          <a:noAutofit/>
        </a:bodyPr>
        <a:lstStyle/>
        <a:p>
          <a:pPr lvl="0" algn="ctr" defTabSz="1111250">
            <a:lnSpc>
              <a:spcPct val="90000"/>
            </a:lnSpc>
            <a:spcBef>
              <a:spcPct val="0"/>
            </a:spcBef>
            <a:spcAft>
              <a:spcPct val="35000"/>
            </a:spcAft>
          </a:pPr>
          <a:r>
            <a:rPr lang="en-US" sz="2500" kern="1200" dirty="0" smtClean="0"/>
            <a:t>P:-Q, R</a:t>
          </a:r>
          <a:endParaRPr lang="en-US" sz="2500" kern="1200" dirty="0"/>
        </a:p>
      </dsp:txBody>
      <dsp:txXfrm>
        <a:off x="2744503" y="526804"/>
        <a:ext cx="2179720" cy="1128562"/>
      </dsp:txXfrm>
    </dsp:sp>
    <dsp:sp modelId="{32C837B4-B6ED-4587-A1A2-C14F2AA692AA}">
      <dsp:nvSpPr>
        <dsp:cNvPr id="0" name=""/>
        <dsp:cNvSpPr/>
      </dsp:nvSpPr>
      <dsp:spPr>
        <a:xfrm>
          <a:off x="3180447" y="1404575"/>
          <a:ext cx="1961748" cy="376187"/>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10795" rIns="43180" bIns="10795" numCol="1" spcCol="1270" anchor="ctr" anchorCtr="0">
          <a:noAutofit/>
        </a:bodyPr>
        <a:lstStyle/>
        <a:p>
          <a:pPr lvl="0" algn="r" defTabSz="755650">
            <a:lnSpc>
              <a:spcPct val="90000"/>
            </a:lnSpc>
            <a:spcBef>
              <a:spcPct val="0"/>
            </a:spcBef>
            <a:spcAft>
              <a:spcPct val="35000"/>
            </a:spcAft>
          </a:pPr>
          <a:r>
            <a:rPr lang="en-US" sz="1700" kern="1200" dirty="0" smtClean="0"/>
            <a:t>P,Q, and R are terms</a:t>
          </a:r>
          <a:endParaRPr lang="en-US" sz="1700" kern="1200" dirty="0"/>
        </a:p>
      </dsp:txBody>
      <dsp:txXfrm>
        <a:off x="3180447" y="1404575"/>
        <a:ext cx="1961748" cy="376187"/>
      </dsp:txXfrm>
    </dsp:sp>
    <dsp:sp modelId="{90B2F3B8-B586-40A6-90E8-662B0F352B23}">
      <dsp:nvSpPr>
        <dsp:cNvPr id="0" name=""/>
        <dsp:cNvSpPr/>
      </dsp:nvSpPr>
      <dsp:spPr>
        <a:xfrm>
          <a:off x="83840" y="2307425"/>
          <a:ext cx="3170729" cy="1585370"/>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59253" numCol="1" spcCol="1270" anchor="ctr" anchorCtr="0">
          <a:noAutofit/>
        </a:bodyPr>
        <a:lstStyle/>
        <a:p>
          <a:pPr lvl="0" algn="ctr" defTabSz="889000">
            <a:lnSpc>
              <a:spcPct val="90000"/>
            </a:lnSpc>
            <a:spcBef>
              <a:spcPct val="0"/>
            </a:spcBef>
            <a:spcAft>
              <a:spcPct val="35000"/>
            </a:spcAft>
          </a:pPr>
          <a:r>
            <a:rPr lang="en-US" sz="2000" kern="1200" dirty="0" smtClean="0"/>
            <a:t>P is true if Q and R are true</a:t>
          </a:r>
        </a:p>
        <a:p>
          <a:pPr lvl="0" algn="ctr" defTabSz="889000">
            <a:lnSpc>
              <a:spcPct val="90000"/>
            </a:lnSpc>
            <a:spcBef>
              <a:spcPct val="0"/>
            </a:spcBef>
            <a:spcAft>
              <a:spcPct val="35000"/>
            </a:spcAft>
          </a:pPr>
          <a:r>
            <a:rPr lang="en-US" sz="2000" kern="1200" dirty="0" smtClean="0"/>
            <a:t>From Q and R follows P</a:t>
          </a:r>
          <a:endParaRPr lang="en-US" sz="2000" kern="1200" dirty="0"/>
        </a:p>
      </dsp:txBody>
      <dsp:txXfrm>
        <a:off x="83840" y="2307425"/>
        <a:ext cx="3170729" cy="1585370"/>
      </dsp:txXfrm>
    </dsp:sp>
    <dsp:sp modelId="{B93D1D18-737A-440A-85F1-679557E010DC}">
      <dsp:nvSpPr>
        <dsp:cNvPr id="0" name=""/>
        <dsp:cNvSpPr/>
      </dsp:nvSpPr>
      <dsp:spPr>
        <a:xfrm>
          <a:off x="1562106" y="3733799"/>
          <a:ext cx="1961748" cy="376187"/>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lvl="0" algn="ctr" defTabSz="711200">
            <a:lnSpc>
              <a:spcPct val="90000"/>
            </a:lnSpc>
            <a:spcBef>
              <a:spcPct val="0"/>
            </a:spcBef>
            <a:spcAft>
              <a:spcPct val="35000"/>
            </a:spcAft>
          </a:pPr>
          <a:r>
            <a:rPr lang="en-US" sz="1600" kern="1200" dirty="0" smtClean="0"/>
            <a:t>Declarative meaning</a:t>
          </a:r>
          <a:endParaRPr lang="en-US" sz="1600" kern="1200" dirty="0"/>
        </a:p>
      </dsp:txBody>
      <dsp:txXfrm>
        <a:off x="1562106" y="3733799"/>
        <a:ext cx="1961748" cy="376187"/>
      </dsp:txXfrm>
    </dsp:sp>
    <dsp:sp modelId="{82BDC3D4-C934-4DC8-8A31-373F120063C7}">
      <dsp:nvSpPr>
        <dsp:cNvPr id="0" name=""/>
        <dsp:cNvSpPr/>
      </dsp:nvSpPr>
      <dsp:spPr>
        <a:xfrm>
          <a:off x="3781232" y="2307425"/>
          <a:ext cx="4021627" cy="1585370"/>
        </a:xfrm>
        <a:prstGeom prst="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59253" numCol="1" spcCol="1270" anchor="ctr" anchorCtr="0">
          <a:noAutofit/>
        </a:bodyPr>
        <a:lstStyle/>
        <a:p>
          <a:pPr lvl="0" algn="ctr" defTabSz="889000">
            <a:lnSpc>
              <a:spcPct val="90000"/>
            </a:lnSpc>
            <a:spcBef>
              <a:spcPct val="0"/>
            </a:spcBef>
            <a:spcAft>
              <a:spcPct val="35000"/>
            </a:spcAft>
          </a:pPr>
          <a:r>
            <a:rPr lang="en-US" sz="2000" kern="1200" dirty="0" smtClean="0"/>
            <a:t>To solve problem P, first solve the </a:t>
          </a:r>
          <a:r>
            <a:rPr lang="en-US" sz="2000" kern="1200" dirty="0" err="1" smtClean="0"/>
            <a:t>subproblem</a:t>
          </a:r>
          <a:r>
            <a:rPr lang="en-US" sz="2000" kern="1200" dirty="0" smtClean="0"/>
            <a:t> Q and then the </a:t>
          </a:r>
          <a:r>
            <a:rPr lang="en-US" sz="2000" kern="1200" dirty="0" err="1" smtClean="0"/>
            <a:t>subproblem</a:t>
          </a:r>
          <a:r>
            <a:rPr lang="en-US" sz="2000" kern="1200" dirty="0" smtClean="0"/>
            <a:t> R.</a:t>
          </a:r>
        </a:p>
        <a:p>
          <a:pPr lvl="0" algn="ctr" defTabSz="889000">
            <a:lnSpc>
              <a:spcPct val="90000"/>
            </a:lnSpc>
            <a:spcBef>
              <a:spcPct val="0"/>
            </a:spcBef>
            <a:spcAft>
              <a:spcPct val="35000"/>
            </a:spcAft>
          </a:pPr>
          <a:r>
            <a:rPr lang="en-US" sz="2000" kern="1200" dirty="0" smtClean="0"/>
            <a:t>To satisfy P, first satisfy Q and then P.</a:t>
          </a:r>
          <a:endParaRPr lang="en-US" sz="2000" kern="1200" dirty="0"/>
        </a:p>
      </dsp:txBody>
      <dsp:txXfrm>
        <a:off x="3781232" y="2307425"/>
        <a:ext cx="4021627" cy="1585370"/>
      </dsp:txXfrm>
    </dsp:sp>
    <dsp:sp modelId="{4425044D-0B39-4776-AD62-0F9F82285C92}">
      <dsp:nvSpPr>
        <dsp:cNvPr id="0" name=""/>
        <dsp:cNvSpPr/>
      </dsp:nvSpPr>
      <dsp:spPr>
        <a:xfrm>
          <a:off x="5924951" y="3733799"/>
          <a:ext cx="1961748" cy="376187"/>
        </a:xfrm>
        <a:prstGeom prst="rect">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lvl="0" algn="ctr" defTabSz="711200">
            <a:lnSpc>
              <a:spcPct val="90000"/>
            </a:lnSpc>
            <a:spcBef>
              <a:spcPct val="0"/>
            </a:spcBef>
            <a:spcAft>
              <a:spcPct val="35000"/>
            </a:spcAft>
          </a:pPr>
          <a:r>
            <a:rPr lang="en-US" sz="1600" kern="1200" dirty="0" smtClean="0"/>
            <a:t>Procedural meaning</a:t>
          </a:r>
          <a:endParaRPr lang="en-US" sz="1600" kern="1200" dirty="0"/>
        </a:p>
      </dsp:txBody>
      <dsp:txXfrm>
        <a:off x="5924951" y="3733799"/>
        <a:ext cx="1961748" cy="3761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3406C-FA9D-4795-8EDD-98204AE26A80}">
      <dsp:nvSpPr>
        <dsp:cNvPr id="0" name=""/>
        <dsp:cNvSpPr/>
      </dsp:nvSpPr>
      <dsp:spPr>
        <a:xfrm>
          <a:off x="361408" y="911368"/>
          <a:ext cx="1430759" cy="1250663"/>
        </a:xfrm>
        <a:prstGeom prst="rightArrow">
          <a:avLst>
            <a:gd name="adj1" fmla="val 70000"/>
            <a:gd name="adj2" fmla="val 50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67A209-2C77-4DB3-A12C-12E69F0AF838}">
      <dsp:nvSpPr>
        <dsp:cNvPr id="0" name=""/>
        <dsp:cNvSpPr/>
      </dsp:nvSpPr>
      <dsp:spPr>
        <a:xfrm>
          <a:off x="3718" y="1179010"/>
          <a:ext cx="715379" cy="715379"/>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CITY 1	</a:t>
          </a:r>
          <a:endParaRPr lang="en-US" sz="1100" kern="1200" dirty="0"/>
        </a:p>
      </dsp:txBody>
      <dsp:txXfrm>
        <a:off x="108483" y="1283775"/>
        <a:ext cx="505849" cy="505849"/>
      </dsp:txXfrm>
    </dsp:sp>
    <dsp:sp modelId="{FA34435B-B8DF-420C-89F5-44D7E4EE2907}">
      <dsp:nvSpPr>
        <dsp:cNvPr id="0" name=""/>
        <dsp:cNvSpPr/>
      </dsp:nvSpPr>
      <dsp:spPr>
        <a:xfrm>
          <a:off x="2239279" y="911368"/>
          <a:ext cx="1430759" cy="1250663"/>
        </a:xfrm>
        <a:prstGeom prst="rightArrow">
          <a:avLst>
            <a:gd name="adj1" fmla="val 70000"/>
            <a:gd name="adj2" fmla="val 50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2F9814-7D7C-4EBA-A7FD-3BC467B623F5}">
      <dsp:nvSpPr>
        <dsp:cNvPr id="0" name=""/>
        <dsp:cNvSpPr/>
      </dsp:nvSpPr>
      <dsp:spPr>
        <a:xfrm>
          <a:off x="1881589" y="1179010"/>
          <a:ext cx="715379" cy="715379"/>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CITY 2</a:t>
          </a:r>
          <a:endParaRPr lang="en-US" sz="1100" kern="1200" dirty="0"/>
        </a:p>
      </dsp:txBody>
      <dsp:txXfrm>
        <a:off x="1986354" y="1283775"/>
        <a:ext cx="505849" cy="505849"/>
      </dsp:txXfrm>
    </dsp:sp>
    <dsp:sp modelId="{3828E784-A45D-4A96-9C50-2FEC7825F3C5}">
      <dsp:nvSpPr>
        <dsp:cNvPr id="0" name=""/>
        <dsp:cNvSpPr/>
      </dsp:nvSpPr>
      <dsp:spPr>
        <a:xfrm>
          <a:off x="4117151" y="911368"/>
          <a:ext cx="1430759" cy="1250663"/>
        </a:xfrm>
        <a:prstGeom prst="rightArrow">
          <a:avLst>
            <a:gd name="adj1" fmla="val 70000"/>
            <a:gd name="adj2" fmla="val 50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455CC6-A829-4505-BFB3-CCEB4839F8B3}">
      <dsp:nvSpPr>
        <dsp:cNvPr id="0" name=""/>
        <dsp:cNvSpPr/>
      </dsp:nvSpPr>
      <dsp:spPr>
        <a:xfrm>
          <a:off x="3759461" y="1179010"/>
          <a:ext cx="715379" cy="715379"/>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CITY 3</a:t>
          </a:r>
          <a:endParaRPr lang="en-US" sz="1100" kern="1200" dirty="0"/>
        </a:p>
      </dsp:txBody>
      <dsp:txXfrm>
        <a:off x="3864226" y="1283775"/>
        <a:ext cx="505849" cy="505849"/>
      </dsp:txXfrm>
    </dsp:sp>
    <dsp:sp modelId="{A256F2B8-EBA5-484E-93E7-B834376D0594}">
      <dsp:nvSpPr>
        <dsp:cNvPr id="0" name=""/>
        <dsp:cNvSpPr/>
      </dsp:nvSpPr>
      <dsp:spPr>
        <a:xfrm>
          <a:off x="5995022" y="911368"/>
          <a:ext cx="1430759" cy="1250663"/>
        </a:xfrm>
        <a:prstGeom prst="rightArrow">
          <a:avLst>
            <a:gd name="adj1" fmla="val 70000"/>
            <a:gd name="adj2" fmla="val 50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1F3B01-0BE0-44C9-BD74-AD0122B43B1F}">
      <dsp:nvSpPr>
        <dsp:cNvPr id="0" name=""/>
        <dsp:cNvSpPr/>
      </dsp:nvSpPr>
      <dsp:spPr>
        <a:xfrm>
          <a:off x="5637332" y="1179010"/>
          <a:ext cx="715379" cy="715379"/>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CITY 4</a:t>
          </a:r>
          <a:endParaRPr lang="en-US" sz="1100" kern="1200" dirty="0"/>
        </a:p>
      </dsp:txBody>
      <dsp:txXfrm>
        <a:off x="5742097" y="1283775"/>
        <a:ext cx="505849" cy="50584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1963"/>
          </a:xfrm>
          <a:prstGeom prst="rect">
            <a:avLst/>
          </a:prstGeom>
        </p:spPr>
        <p:txBody>
          <a:bodyPr vert="horz" lIns="91440" tIns="45720" rIns="91440" bIns="45720" rtlCol="0"/>
          <a:lstStyle>
            <a:lvl1pPr algn="r">
              <a:defRPr sz="1200"/>
            </a:lvl1pPr>
          </a:lstStyle>
          <a:p>
            <a:fld id="{B55C91EA-BBA6-4926-B4C1-E94522EA85D9}" type="datetimeFigureOut">
              <a:rPr lang="en-US" smtClean="0"/>
              <a:t>11-Oct-14</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387850"/>
            <a:ext cx="5607050" cy="4156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525"/>
            <a:ext cx="3038475" cy="4619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772525"/>
            <a:ext cx="3038475" cy="461963"/>
          </a:xfrm>
          <a:prstGeom prst="rect">
            <a:avLst/>
          </a:prstGeom>
        </p:spPr>
        <p:txBody>
          <a:bodyPr vert="horz" lIns="91440" tIns="45720" rIns="91440" bIns="45720" rtlCol="0" anchor="b"/>
          <a:lstStyle>
            <a:lvl1pPr algn="r">
              <a:defRPr sz="1200"/>
            </a:lvl1pPr>
          </a:lstStyle>
          <a:p>
            <a:fld id="{EB76B259-035A-4D5E-B28C-BC61F28E849E}" type="slidenum">
              <a:rPr lang="en-US" smtClean="0"/>
              <a:t>‹#›</a:t>
            </a:fld>
            <a:endParaRPr lang="en-US"/>
          </a:p>
        </p:txBody>
      </p:sp>
    </p:spTree>
    <p:extLst>
      <p:ext uri="{BB962C8B-B14F-4D97-AF65-F5344CB8AC3E}">
        <p14:creationId xmlns:p14="http://schemas.microsoft.com/office/powerpoint/2010/main" val="2792601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8FA9EB-0E51-4944-AA14-E92326F84E4B}" type="datetime1">
              <a:rPr lang="en-US" smtClean="0"/>
              <a:t>11-Oct-14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AC286-FC23-49FC-B0F3-42A3359F225C}" type="slidenum">
              <a:rPr lang="en-US" smtClean="0"/>
              <a:t>‹#›</a:t>
            </a:fld>
            <a:endParaRPr lang="en-US"/>
          </a:p>
        </p:txBody>
      </p:sp>
    </p:spTree>
    <p:extLst>
      <p:ext uri="{BB962C8B-B14F-4D97-AF65-F5344CB8AC3E}">
        <p14:creationId xmlns:p14="http://schemas.microsoft.com/office/powerpoint/2010/main" val="2825030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F00393-EE0E-4636-B3DE-1C3B78F7ACBF}" type="datetime1">
              <a:rPr lang="en-US" smtClean="0"/>
              <a:t>11-Oct-14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AC286-FC23-49FC-B0F3-42A3359F225C}" type="slidenum">
              <a:rPr lang="en-US" smtClean="0"/>
              <a:t>‹#›</a:t>
            </a:fld>
            <a:endParaRPr lang="en-US"/>
          </a:p>
        </p:txBody>
      </p:sp>
    </p:spTree>
    <p:extLst>
      <p:ext uri="{BB962C8B-B14F-4D97-AF65-F5344CB8AC3E}">
        <p14:creationId xmlns:p14="http://schemas.microsoft.com/office/powerpoint/2010/main" val="2257625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BF1D91-99E8-49E6-9D48-A36B20E57C94}" type="datetime1">
              <a:rPr lang="en-US" smtClean="0"/>
              <a:t>11-Oct-14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AC286-FC23-49FC-B0F3-42A3359F225C}" type="slidenum">
              <a:rPr lang="en-US" smtClean="0"/>
              <a:t>‹#›</a:t>
            </a:fld>
            <a:endParaRPr lang="en-US"/>
          </a:p>
        </p:txBody>
      </p:sp>
    </p:spTree>
    <p:extLst>
      <p:ext uri="{BB962C8B-B14F-4D97-AF65-F5344CB8AC3E}">
        <p14:creationId xmlns:p14="http://schemas.microsoft.com/office/powerpoint/2010/main" val="1813133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2277AB-CDFE-4311-B5C9-1D09947DFC7E}" type="datetime1">
              <a:rPr lang="en-US" smtClean="0"/>
              <a:t>11-Oct-14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AC286-FC23-49FC-B0F3-42A3359F225C}" type="slidenum">
              <a:rPr lang="en-US" smtClean="0"/>
              <a:t>‹#›</a:t>
            </a:fld>
            <a:endParaRPr lang="en-US"/>
          </a:p>
        </p:txBody>
      </p:sp>
    </p:spTree>
    <p:extLst>
      <p:ext uri="{BB962C8B-B14F-4D97-AF65-F5344CB8AC3E}">
        <p14:creationId xmlns:p14="http://schemas.microsoft.com/office/powerpoint/2010/main" val="97598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1D3F1C-36E0-417E-AD17-96AA07EE1DEA}" type="datetime1">
              <a:rPr lang="en-US" smtClean="0"/>
              <a:t>11-Oct-14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AC286-FC23-49FC-B0F3-42A3359F225C}" type="slidenum">
              <a:rPr lang="en-US" smtClean="0"/>
              <a:t>‹#›</a:t>
            </a:fld>
            <a:endParaRPr lang="en-US"/>
          </a:p>
        </p:txBody>
      </p:sp>
    </p:spTree>
    <p:extLst>
      <p:ext uri="{BB962C8B-B14F-4D97-AF65-F5344CB8AC3E}">
        <p14:creationId xmlns:p14="http://schemas.microsoft.com/office/powerpoint/2010/main" val="609868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35615F-2133-429B-A4B8-F243C07FC463}" type="datetime1">
              <a:rPr lang="en-US" smtClean="0"/>
              <a:t>11-Oct-14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AC286-FC23-49FC-B0F3-42A3359F225C}" type="slidenum">
              <a:rPr lang="en-US" smtClean="0"/>
              <a:t>‹#›</a:t>
            </a:fld>
            <a:endParaRPr lang="en-US"/>
          </a:p>
        </p:txBody>
      </p:sp>
    </p:spTree>
    <p:extLst>
      <p:ext uri="{BB962C8B-B14F-4D97-AF65-F5344CB8AC3E}">
        <p14:creationId xmlns:p14="http://schemas.microsoft.com/office/powerpoint/2010/main" val="239571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72C035-5A1D-41F2-9BC2-9980035AC241}" type="datetime1">
              <a:rPr lang="en-US" smtClean="0"/>
              <a:t>11-Oct-14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AC286-FC23-49FC-B0F3-42A3359F225C}" type="slidenum">
              <a:rPr lang="en-US" smtClean="0"/>
              <a:t>‹#›</a:t>
            </a:fld>
            <a:endParaRPr lang="en-US"/>
          </a:p>
        </p:txBody>
      </p:sp>
    </p:spTree>
    <p:extLst>
      <p:ext uri="{BB962C8B-B14F-4D97-AF65-F5344CB8AC3E}">
        <p14:creationId xmlns:p14="http://schemas.microsoft.com/office/powerpoint/2010/main" val="323870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AD351B-8261-4B0A-ADE0-3643BC7EE670}" type="datetime1">
              <a:rPr lang="en-US" smtClean="0"/>
              <a:t>11-Oct-14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AC286-FC23-49FC-B0F3-42A3359F225C}" type="slidenum">
              <a:rPr lang="en-US" smtClean="0"/>
              <a:t>‹#›</a:t>
            </a:fld>
            <a:endParaRPr lang="en-US"/>
          </a:p>
        </p:txBody>
      </p:sp>
    </p:spTree>
    <p:extLst>
      <p:ext uri="{BB962C8B-B14F-4D97-AF65-F5344CB8AC3E}">
        <p14:creationId xmlns:p14="http://schemas.microsoft.com/office/powerpoint/2010/main" val="3343171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B74617-0B2F-4646-A043-601A98E03702}" type="datetime1">
              <a:rPr lang="en-US" smtClean="0"/>
              <a:t>11-Oct-14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AC286-FC23-49FC-B0F3-42A3359F225C}" type="slidenum">
              <a:rPr lang="en-US" smtClean="0"/>
              <a:t>‹#›</a:t>
            </a:fld>
            <a:endParaRPr lang="en-US"/>
          </a:p>
        </p:txBody>
      </p:sp>
    </p:spTree>
    <p:extLst>
      <p:ext uri="{BB962C8B-B14F-4D97-AF65-F5344CB8AC3E}">
        <p14:creationId xmlns:p14="http://schemas.microsoft.com/office/powerpoint/2010/main" val="101632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80AB5E-314F-46D3-89C7-757935044D6D}" type="datetime1">
              <a:rPr lang="en-US" smtClean="0"/>
              <a:t>11-Oct-14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AC286-FC23-49FC-B0F3-42A3359F225C}" type="slidenum">
              <a:rPr lang="en-US" smtClean="0"/>
              <a:t>‹#›</a:t>
            </a:fld>
            <a:endParaRPr lang="en-US"/>
          </a:p>
        </p:txBody>
      </p:sp>
    </p:spTree>
    <p:extLst>
      <p:ext uri="{BB962C8B-B14F-4D97-AF65-F5344CB8AC3E}">
        <p14:creationId xmlns:p14="http://schemas.microsoft.com/office/powerpoint/2010/main" val="3859853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C6F25E-DA3C-4132-AA77-064C2A62A538}" type="datetime1">
              <a:rPr lang="en-US" smtClean="0"/>
              <a:t>11-Oct-14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AC286-FC23-49FC-B0F3-42A3359F225C}" type="slidenum">
              <a:rPr lang="en-US" smtClean="0"/>
              <a:t>‹#›</a:t>
            </a:fld>
            <a:endParaRPr lang="en-US"/>
          </a:p>
        </p:txBody>
      </p:sp>
    </p:spTree>
    <p:extLst>
      <p:ext uri="{BB962C8B-B14F-4D97-AF65-F5344CB8AC3E}">
        <p14:creationId xmlns:p14="http://schemas.microsoft.com/office/powerpoint/2010/main" val="394137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D113E5-9CD5-4360-99BF-F24EC485C308}" type="datetime1">
              <a:rPr lang="en-US" smtClean="0"/>
              <a:t>11-Oct-14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AC286-FC23-49FC-B0F3-42A3359F225C}" type="slidenum">
              <a:rPr lang="en-US" smtClean="0"/>
              <a:t>‹#›</a:t>
            </a:fld>
            <a:endParaRPr lang="en-US"/>
          </a:p>
        </p:txBody>
      </p:sp>
    </p:spTree>
    <p:extLst>
      <p:ext uri="{BB962C8B-B14F-4D97-AF65-F5344CB8AC3E}">
        <p14:creationId xmlns:p14="http://schemas.microsoft.com/office/powerpoint/2010/main" val="1345253948"/>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000" dirty="0" err="1" smtClean="0"/>
              <a:t>PRO</a:t>
            </a:r>
            <a:r>
              <a:rPr lang="en-US" dirty="0" err="1" smtClean="0"/>
              <a:t>gramming</a:t>
            </a:r>
            <a:r>
              <a:rPr lang="en-US" dirty="0" smtClean="0"/>
              <a:t> in </a:t>
            </a:r>
            <a:r>
              <a:rPr lang="en-US" sz="5000" dirty="0" err="1" smtClean="0"/>
              <a:t>LOG</a:t>
            </a:r>
            <a:r>
              <a:rPr lang="en-US" dirty="0" err="1" smtClean="0"/>
              <a:t>ic</a:t>
            </a:r>
            <a:r>
              <a:rPr lang="en-US" dirty="0" smtClean="0"/>
              <a:t/>
            </a:r>
            <a:br>
              <a:rPr lang="en-US" dirty="0" smtClean="0"/>
            </a:br>
            <a:r>
              <a:rPr lang="en-US" sz="3900" dirty="0" smtClean="0"/>
              <a:t>CS 431 Tutorial # 1</a:t>
            </a:r>
            <a:endParaRPr lang="en-US" sz="3900" dirty="0"/>
          </a:p>
        </p:txBody>
      </p:sp>
      <p:sp>
        <p:nvSpPr>
          <p:cNvPr id="3" name="Subtitle 2"/>
          <p:cNvSpPr>
            <a:spLocks noGrp="1"/>
          </p:cNvSpPr>
          <p:nvPr>
            <p:ph type="subTitle" idx="1"/>
          </p:nvPr>
        </p:nvSpPr>
        <p:spPr/>
        <p:txBody>
          <a:bodyPr>
            <a:noAutofit/>
          </a:bodyPr>
          <a:lstStyle/>
          <a:p>
            <a:r>
              <a:rPr lang="en-US" sz="2500" dirty="0" err="1" smtClean="0"/>
              <a:t>Rashmi</a:t>
            </a:r>
            <a:r>
              <a:rPr lang="en-US" sz="2500" dirty="0" smtClean="0"/>
              <a:t> </a:t>
            </a:r>
            <a:r>
              <a:rPr lang="en-US" sz="2500" dirty="0" err="1" smtClean="0"/>
              <a:t>Dutta</a:t>
            </a:r>
            <a:r>
              <a:rPr lang="en-US" sz="2500" dirty="0" smtClean="0"/>
              <a:t> </a:t>
            </a:r>
            <a:r>
              <a:rPr lang="en-US" sz="2500" dirty="0" err="1" smtClean="0"/>
              <a:t>Baruah</a:t>
            </a:r>
            <a:r>
              <a:rPr lang="en-US" sz="2500" dirty="0" smtClean="0"/>
              <a:t>	</a:t>
            </a:r>
          </a:p>
          <a:p>
            <a:r>
              <a:rPr lang="en-US" sz="2500" dirty="0" smtClean="0"/>
              <a:t>Department of Computer Science &amp; Engineering</a:t>
            </a:r>
          </a:p>
          <a:p>
            <a:r>
              <a:rPr lang="en-US" sz="2500" dirty="0" smtClean="0"/>
              <a:t>IIT Guwahati</a:t>
            </a:r>
            <a:endParaRPr lang="en-US" sz="2500" dirty="0"/>
          </a:p>
        </p:txBody>
      </p:sp>
    </p:spTree>
    <p:extLst>
      <p:ext uri="{BB962C8B-B14F-4D97-AF65-F5344CB8AC3E}">
        <p14:creationId xmlns:p14="http://schemas.microsoft.com/office/powerpoint/2010/main" val="3701303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Logic programming (Prolog) has its roots in mathematical logic. </a:t>
            </a:r>
          </a:p>
          <a:p>
            <a:r>
              <a:rPr lang="en-US" dirty="0" smtClean="0"/>
              <a:t>Program </a:t>
            </a:r>
            <a:r>
              <a:rPr lang="en-US" dirty="0"/>
              <a:t>consists of a set of axioms and a goal </a:t>
            </a:r>
            <a:r>
              <a:rPr lang="en-US" dirty="0" smtClean="0"/>
              <a:t>statement (Horn Clauses).</a:t>
            </a:r>
          </a:p>
          <a:p>
            <a:r>
              <a:rPr lang="en-US" dirty="0" smtClean="0"/>
              <a:t>Execution is a theorem proving process.</a:t>
            </a:r>
          </a:p>
          <a:p>
            <a:pPr lvl="1"/>
            <a:r>
              <a:rPr lang="en-US" dirty="0" smtClean="0"/>
              <a:t>Rules of inference are applied to construct a proof of the goal statement from the axioms. </a:t>
            </a:r>
            <a:endParaRPr lang="en-US" dirty="0"/>
          </a:p>
          <a:p>
            <a:r>
              <a:rPr lang="en-US" dirty="0" smtClean="0"/>
              <a:t> Contrast to </a:t>
            </a:r>
            <a:r>
              <a:rPr lang="en-US" dirty="0" smtClean="0">
                <a:solidFill>
                  <a:srgbClr val="FFFF00"/>
                </a:solidFill>
              </a:rPr>
              <a:t>imperative</a:t>
            </a:r>
            <a:r>
              <a:rPr lang="en-US" dirty="0" smtClean="0"/>
              <a:t> languages where a  program consists of  ‘</a:t>
            </a:r>
            <a:r>
              <a:rPr lang="en-US" dirty="0" smtClean="0">
                <a:solidFill>
                  <a:srgbClr val="FFFF00"/>
                </a:solidFill>
              </a:rPr>
              <a:t>how</a:t>
            </a:r>
            <a:r>
              <a:rPr lang="en-US" dirty="0" smtClean="0"/>
              <a:t>’ to do instructions Prolog is </a:t>
            </a:r>
            <a:r>
              <a:rPr lang="en-US" dirty="0" smtClean="0">
                <a:solidFill>
                  <a:srgbClr val="FFFF00"/>
                </a:solidFill>
              </a:rPr>
              <a:t>declarative </a:t>
            </a:r>
            <a:r>
              <a:rPr lang="en-US" dirty="0" smtClean="0"/>
              <a:t>where program consists of </a:t>
            </a:r>
            <a:r>
              <a:rPr lang="en-US" dirty="0" smtClean="0">
                <a:solidFill>
                  <a:srgbClr val="FFFF00"/>
                </a:solidFill>
              </a:rPr>
              <a:t>‘what</a:t>
            </a:r>
            <a:r>
              <a:rPr lang="en-US" dirty="0" smtClean="0"/>
              <a:t>’ to do statements.</a:t>
            </a:r>
            <a:endParaRPr lang="en-US" dirty="0"/>
          </a:p>
        </p:txBody>
      </p:sp>
      <p:sp>
        <p:nvSpPr>
          <p:cNvPr id="4" name="Slide Number Placeholder 3"/>
          <p:cNvSpPr>
            <a:spLocks noGrp="1"/>
          </p:cNvSpPr>
          <p:nvPr>
            <p:ph type="sldNum" sz="quarter" idx="12"/>
          </p:nvPr>
        </p:nvSpPr>
        <p:spPr/>
        <p:txBody>
          <a:bodyPr/>
          <a:lstStyle/>
          <a:p>
            <a:fld id="{E31AC286-FC23-49FC-B0F3-42A3359F225C}" type="slidenum">
              <a:rPr lang="en-US" smtClean="0"/>
              <a:t>10</a:t>
            </a:fld>
            <a:endParaRPr lang="en-US"/>
          </a:p>
        </p:txBody>
      </p:sp>
    </p:spTree>
    <p:extLst>
      <p:ext uri="{BB962C8B-B14F-4D97-AF65-F5344CB8AC3E}">
        <p14:creationId xmlns:p14="http://schemas.microsoft.com/office/powerpoint/2010/main" val="4120234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p:spPr>
        <p:txBody>
          <a:bodyPr/>
          <a:lstStyle/>
          <a:p>
            <a:r>
              <a:rPr lang="en-US" dirty="0" smtClean="0"/>
              <a:t>Prolog Syntax and Semantics</a:t>
            </a:r>
            <a:endParaRPr lang="en-US" dirty="0"/>
          </a:p>
        </p:txBody>
      </p:sp>
      <p:graphicFrame>
        <p:nvGraphicFramePr>
          <p:cNvPr id="13" name="Diagram 12"/>
          <p:cNvGraphicFramePr/>
          <p:nvPr>
            <p:extLst>
              <p:ext uri="{D42A27DB-BD31-4B8C-83A1-F6EECF244321}">
                <p14:modId xmlns:p14="http://schemas.microsoft.com/office/powerpoint/2010/main" val="3749254189"/>
              </p:ext>
            </p:extLst>
          </p:nvPr>
        </p:nvGraphicFramePr>
        <p:xfrm>
          <a:off x="304800" y="2095500"/>
          <a:ext cx="36576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Rounded Rectangle 20"/>
          <p:cNvSpPr/>
          <p:nvPr/>
        </p:nvSpPr>
        <p:spPr>
          <a:xfrm>
            <a:off x="4191000" y="1752602"/>
            <a:ext cx="4572000" cy="274320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22" name="Group 21"/>
          <p:cNvGrpSpPr/>
          <p:nvPr/>
        </p:nvGrpSpPr>
        <p:grpSpPr>
          <a:xfrm>
            <a:off x="4310743" y="1828800"/>
            <a:ext cx="4343400" cy="2560320"/>
            <a:chOff x="114300" y="2985087"/>
            <a:chExt cx="3790951" cy="653224"/>
          </a:xfrm>
        </p:grpSpPr>
        <p:sp>
          <p:nvSpPr>
            <p:cNvPr id="23" name="Rounded Rectangle 22"/>
            <p:cNvSpPr/>
            <p:nvPr/>
          </p:nvSpPr>
          <p:spPr>
            <a:xfrm>
              <a:off x="114300" y="2985087"/>
              <a:ext cx="3790951" cy="653224"/>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Rounded Rectangle 5"/>
            <p:cNvSpPr/>
            <p:nvPr/>
          </p:nvSpPr>
          <p:spPr>
            <a:xfrm>
              <a:off x="133432" y="3004219"/>
              <a:ext cx="3771819" cy="61496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en-US" sz="1600" kern="1200" dirty="0"/>
            </a:p>
          </p:txBody>
        </p:sp>
      </p:grpSp>
      <p:sp>
        <p:nvSpPr>
          <p:cNvPr id="25" name="TextBox 24"/>
          <p:cNvSpPr txBox="1"/>
          <p:nvPr/>
        </p:nvSpPr>
        <p:spPr>
          <a:xfrm>
            <a:off x="4463143" y="1948934"/>
            <a:ext cx="4191000" cy="2308324"/>
          </a:xfrm>
          <a:prstGeom prst="rect">
            <a:avLst/>
          </a:prstGeom>
          <a:noFill/>
        </p:spPr>
        <p:txBody>
          <a:bodyPr wrap="square" rtlCol="0">
            <a:spAutoFit/>
          </a:bodyPr>
          <a:lstStyle/>
          <a:p>
            <a:r>
              <a:rPr lang="en-US" dirty="0" smtClean="0">
                <a:solidFill>
                  <a:schemeClr val="bg1"/>
                </a:solidFill>
              </a:rPr>
              <a:t>Atom: starts with a lower case letter</a:t>
            </a:r>
          </a:p>
          <a:p>
            <a:pPr marL="285750" indent="-285750">
              <a:buFont typeface="Arial" pitchFamily="34" charset="0"/>
              <a:buChar char="•"/>
            </a:pPr>
            <a:r>
              <a:rPr lang="en-US" dirty="0">
                <a:solidFill>
                  <a:schemeClr val="bg1"/>
                </a:solidFill>
              </a:rPr>
              <a:t>s</a:t>
            </a:r>
            <a:r>
              <a:rPr lang="en-US" dirty="0" smtClean="0">
                <a:solidFill>
                  <a:schemeClr val="bg1"/>
                </a:solidFill>
              </a:rPr>
              <a:t>trings of letters, digits and underscore character </a:t>
            </a:r>
            <a:r>
              <a:rPr lang="en-US" dirty="0" smtClean="0">
                <a:solidFill>
                  <a:srgbClr val="FF0000"/>
                </a:solidFill>
              </a:rPr>
              <a:t>e.g.</a:t>
            </a:r>
            <a:r>
              <a:rPr lang="en-US" dirty="0" smtClean="0">
                <a:solidFill>
                  <a:schemeClr val="bg1"/>
                </a:solidFill>
              </a:rPr>
              <a:t> </a:t>
            </a:r>
            <a:r>
              <a:rPr lang="en-US" dirty="0" smtClean="0">
                <a:solidFill>
                  <a:srgbClr val="FF0000"/>
                </a:solidFill>
                <a:latin typeface="Courier New" pitchFamily="49" charset="0"/>
                <a:cs typeface="Courier New" pitchFamily="49" charset="0"/>
              </a:rPr>
              <a:t>alpha_5</a:t>
            </a:r>
          </a:p>
          <a:p>
            <a:pPr marL="285750" indent="-285750">
              <a:buFont typeface="Arial" pitchFamily="34" charset="0"/>
              <a:buChar char="•"/>
            </a:pPr>
            <a:r>
              <a:rPr lang="en-US" dirty="0" smtClean="0">
                <a:solidFill>
                  <a:schemeClr val="bg1"/>
                </a:solidFill>
              </a:rPr>
              <a:t>Strings of special characters </a:t>
            </a:r>
            <a:r>
              <a:rPr lang="en-US" dirty="0" smtClean="0">
                <a:solidFill>
                  <a:srgbClr val="FF0000"/>
                </a:solidFill>
              </a:rPr>
              <a:t>e.g</a:t>
            </a:r>
            <a:r>
              <a:rPr lang="en-US" dirty="0" smtClean="0">
                <a:solidFill>
                  <a:schemeClr val="bg1"/>
                </a:solidFill>
              </a:rPr>
              <a:t>. </a:t>
            </a:r>
            <a:r>
              <a:rPr lang="en-US" dirty="0" smtClean="0">
                <a:solidFill>
                  <a:srgbClr val="FF0000"/>
                </a:solidFill>
                <a:sym typeface="Wingdings" pitchFamily="2" charset="2"/>
              </a:rPr>
              <a:t>&lt;====&gt;</a:t>
            </a:r>
            <a:r>
              <a:rPr lang="en-US" dirty="0" smtClean="0">
                <a:solidFill>
                  <a:schemeClr val="bg1"/>
                </a:solidFill>
                <a:sym typeface="Wingdings" pitchFamily="2" charset="2"/>
              </a:rPr>
              <a:t> ‘:-’ reserved</a:t>
            </a:r>
          </a:p>
          <a:p>
            <a:pPr marL="285750" indent="-285750">
              <a:buFont typeface="Arial" pitchFamily="34" charset="0"/>
              <a:buChar char="•"/>
            </a:pPr>
            <a:r>
              <a:rPr lang="en-US" dirty="0" smtClean="0">
                <a:solidFill>
                  <a:schemeClr val="bg1"/>
                </a:solidFill>
                <a:sym typeface="Wingdings" pitchFamily="2" charset="2"/>
              </a:rPr>
              <a:t>Strings of characters enclosed in single quotes, useful for atoms that starts with capital letter </a:t>
            </a:r>
            <a:r>
              <a:rPr lang="en-US" dirty="0" smtClean="0">
                <a:solidFill>
                  <a:srgbClr val="FF0000"/>
                </a:solidFill>
                <a:sym typeface="Wingdings" pitchFamily="2" charset="2"/>
              </a:rPr>
              <a:t>e.g.</a:t>
            </a:r>
            <a:r>
              <a:rPr lang="en-US" dirty="0" smtClean="0">
                <a:solidFill>
                  <a:schemeClr val="bg1"/>
                </a:solidFill>
                <a:sym typeface="Wingdings" pitchFamily="2" charset="2"/>
              </a:rPr>
              <a:t> </a:t>
            </a:r>
            <a:r>
              <a:rPr lang="en-US" dirty="0">
                <a:solidFill>
                  <a:srgbClr val="FF0000"/>
                </a:solidFill>
                <a:latin typeface="Courier New" pitchFamily="49" charset="0"/>
                <a:cs typeface="Courier New" pitchFamily="49" charset="0"/>
                <a:sym typeface="Wingdings" pitchFamily="2" charset="2"/>
              </a:rPr>
              <a:t>‘</a:t>
            </a:r>
            <a:r>
              <a:rPr lang="en-US" dirty="0" err="1">
                <a:solidFill>
                  <a:srgbClr val="FF0000"/>
                </a:solidFill>
                <a:latin typeface="Courier New" pitchFamily="49" charset="0"/>
                <a:cs typeface="Courier New" pitchFamily="49" charset="0"/>
                <a:sym typeface="Wingdings" pitchFamily="2" charset="2"/>
              </a:rPr>
              <a:t>Tom_Jerry</a:t>
            </a:r>
            <a:r>
              <a:rPr lang="en-US" dirty="0">
                <a:solidFill>
                  <a:srgbClr val="FF0000"/>
                </a:solidFill>
                <a:latin typeface="Courier New" pitchFamily="49" charset="0"/>
                <a:cs typeface="Courier New" pitchFamily="49" charset="0"/>
                <a:sym typeface="Wingdings" pitchFamily="2" charset="2"/>
              </a:rPr>
              <a:t>’</a:t>
            </a:r>
            <a:endParaRPr lang="en-US" dirty="0">
              <a:solidFill>
                <a:srgbClr val="FF0000"/>
              </a:solidFill>
              <a:latin typeface="Courier New" pitchFamily="49" charset="0"/>
              <a:cs typeface="Courier New" pitchFamily="49" charset="0"/>
            </a:endParaRPr>
          </a:p>
        </p:txBody>
      </p:sp>
      <p:sp>
        <p:nvSpPr>
          <p:cNvPr id="26" name="Rounded Rectangle 25"/>
          <p:cNvSpPr/>
          <p:nvPr/>
        </p:nvSpPr>
        <p:spPr>
          <a:xfrm>
            <a:off x="4234542" y="4696344"/>
            <a:ext cx="4572000" cy="1554480"/>
          </a:xfrm>
          <a:prstGeom prst="roundRect">
            <a:avLst>
              <a:gd name="adj" fmla="val 10000"/>
            </a:avLst>
          </a:prstGeom>
        </p:spPr>
        <p:style>
          <a:lnRef idx="3">
            <a:schemeClr val="lt1"/>
          </a:lnRef>
          <a:fillRef idx="1">
            <a:schemeClr val="accent6"/>
          </a:fillRef>
          <a:effectRef idx="1">
            <a:schemeClr val="accent6"/>
          </a:effectRef>
          <a:fontRef idx="minor">
            <a:schemeClr val="lt1"/>
          </a:fontRef>
        </p:style>
      </p:sp>
      <p:grpSp>
        <p:nvGrpSpPr>
          <p:cNvPr id="27" name="Group 26"/>
          <p:cNvGrpSpPr/>
          <p:nvPr/>
        </p:nvGrpSpPr>
        <p:grpSpPr>
          <a:xfrm>
            <a:off x="4365170" y="4800600"/>
            <a:ext cx="4425118" cy="2286000"/>
            <a:chOff x="42976" y="2985087"/>
            <a:chExt cx="3862275" cy="661000"/>
          </a:xfrm>
        </p:grpSpPr>
        <p:sp>
          <p:nvSpPr>
            <p:cNvPr id="28" name="Rounded Rectangle 27"/>
            <p:cNvSpPr/>
            <p:nvPr/>
          </p:nvSpPr>
          <p:spPr>
            <a:xfrm>
              <a:off x="42976" y="2985087"/>
              <a:ext cx="3790951" cy="388823"/>
            </a:xfrm>
            <a:prstGeom prst="roundRect">
              <a:avLst>
                <a:gd name="adj" fmla="val 10000"/>
              </a:avLst>
            </a:prstGeom>
          </p:spPr>
          <p:style>
            <a:lnRef idx="2">
              <a:schemeClr val="accent6"/>
            </a:lnRef>
            <a:fillRef idx="1">
              <a:schemeClr val="lt1"/>
            </a:fillRef>
            <a:effectRef idx="0">
              <a:schemeClr val="accent6"/>
            </a:effectRef>
            <a:fontRef idx="minor">
              <a:schemeClr val="dk1"/>
            </a:fontRef>
          </p:style>
        </p:sp>
        <p:sp>
          <p:nvSpPr>
            <p:cNvPr id="29" name="Rounded Rectangle 5"/>
            <p:cNvSpPr/>
            <p:nvPr/>
          </p:nvSpPr>
          <p:spPr>
            <a:xfrm>
              <a:off x="133432" y="3031127"/>
              <a:ext cx="3771819" cy="61496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en-US" sz="1600" kern="1200" dirty="0"/>
            </a:p>
          </p:txBody>
        </p:sp>
      </p:grpSp>
      <p:sp>
        <p:nvSpPr>
          <p:cNvPr id="30" name="TextBox 29"/>
          <p:cNvSpPr txBox="1"/>
          <p:nvPr/>
        </p:nvSpPr>
        <p:spPr>
          <a:xfrm>
            <a:off x="4452257" y="4819471"/>
            <a:ext cx="4049485" cy="1200329"/>
          </a:xfrm>
          <a:prstGeom prst="rect">
            <a:avLst/>
          </a:prstGeom>
          <a:noFill/>
        </p:spPr>
        <p:txBody>
          <a:bodyPr wrap="square" rtlCol="0">
            <a:spAutoFit/>
          </a:bodyPr>
          <a:lstStyle/>
          <a:p>
            <a:r>
              <a:rPr lang="en-US" dirty="0" smtClean="0">
                <a:solidFill>
                  <a:schemeClr val="bg1"/>
                </a:solidFill>
              </a:rPr>
              <a:t>Variable: starts with an upper case letter or an underscore </a:t>
            </a:r>
          </a:p>
          <a:p>
            <a:pPr marL="285750" indent="-285750">
              <a:buFont typeface="Arial" pitchFamily="34" charset="0"/>
              <a:buChar char="•"/>
            </a:pPr>
            <a:r>
              <a:rPr lang="en-US" dirty="0" smtClean="0">
                <a:solidFill>
                  <a:schemeClr val="bg1"/>
                </a:solidFill>
              </a:rPr>
              <a:t>Strings of letters, digits, and underscore </a:t>
            </a:r>
            <a:r>
              <a:rPr lang="en-US" dirty="0" smtClean="0">
                <a:solidFill>
                  <a:srgbClr val="FF0000"/>
                </a:solidFill>
              </a:rPr>
              <a:t>e.g.</a:t>
            </a:r>
            <a:r>
              <a:rPr lang="en-US" dirty="0" smtClean="0">
                <a:solidFill>
                  <a:schemeClr val="bg1"/>
                </a:solidFill>
              </a:rPr>
              <a:t> </a:t>
            </a:r>
            <a:r>
              <a:rPr lang="en-US" dirty="0">
                <a:solidFill>
                  <a:srgbClr val="FF0000"/>
                </a:solidFill>
                <a:latin typeface="Courier New" pitchFamily="49" charset="0"/>
                <a:cs typeface="Courier New" pitchFamily="49" charset="0"/>
              </a:rPr>
              <a:t>Student_list1</a:t>
            </a:r>
          </a:p>
        </p:txBody>
      </p:sp>
      <p:sp>
        <p:nvSpPr>
          <p:cNvPr id="3" name="Slide Number Placeholder 2"/>
          <p:cNvSpPr>
            <a:spLocks noGrp="1"/>
          </p:cNvSpPr>
          <p:nvPr>
            <p:ph type="sldNum" sz="quarter" idx="12"/>
          </p:nvPr>
        </p:nvSpPr>
        <p:spPr/>
        <p:txBody>
          <a:bodyPr/>
          <a:lstStyle/>
          <a:p>
            <a:fld id="{E31AC286-FC23-49FC-B0F3-42A3359F225C}" type="slidenum">
              <a:rPr lang="en-US" smtClean="0"/>
              <a:t>11</a:t>
            </a:fld>
            <a:endParaRPr lang="en-US"/>
          </a:p>
        </p:txBody>
      </p:sp>
    </p:spTree>
    <p:extLst>
      <p:ext uri="{BB962C8B-B14F-4D97-AF65-F5344CB8AC3E}">
        <p14:creationId xmlns:p14="http://schemas.microsoft.com/office/powerpoint/2010/main" val="564194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Prolog Syntax and Semantics</a:t>
            </a:r>
            <a:endParaRPr lang="en-US" dirty="0"/>
          </a:p>
        </p:txBody>
      </p:sp>
      <p:sp>
        <p:nvSpPr>
          <p:cNvPr id="3" name="Rounded Rectangle 2"/>
          <p:cNvSpPr/>
          <p:nvPr/>
        </p:nvSpPr>
        <p:spPr>
          <a:xfrm>
            <a:off x="1034142" y="1587882"/>
            <a:ext cx="4572000" cy="1554480"/>
          </a:xfrm>
          <a:prstGeom prst="roundRect">
            <a:avLst>
              <a:gd name="adj" fmla="val 10000"/>
            </a:avLst>
          </a:prstGeom>
        </p:spPr>
        <p:style>
          <a:lnRef idx="3">
            <a:schemeClr val="lt1"/>
          </a:lnRef>
          <a:fillRef idx="1">
            <a:schemeClr val="accent6"/>
          </a:fillRef>
          <a:effectRef idx="1">
            <a:schemeClr val="accent6"/>
          </a:effectRef>
          <a:fontRef idx="minor">
            <a:schemeClr val="lt1"/>
          </a:fontRef>
        </p:style>
      </p:sp>
      <p:sp>
        <p:nvSpPr>
          <p:cNvPr id="8" name="Rounded Rectangle 7"/>
          <p:cNvSpPr/>
          <p:nvPr/>
        </p:nvSpPr>
        <p:spPr>
          <a:xfrm>
            <a:off x="1143000" y="1713908"/>
            <a:ext cx="4343400" cy="13258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itchFamily="34" charset="0"/>
              <a:buChar char="•"/>
            </a:pPr>
            <a:r>
              <a:rPr lang="en-US" dirty="0" smtClean="0"/>
              <a:t>‘anonymous’ variable written as single underscore character (will be discussed later).</a:t>
            </a:r>
          </a:p>
          <a:p>
            <a:pPr marL="285750" indent="-285750">
              <a:buFont typeface="Arial" pitchFamily="34" charset="0"/>
              <a:buChar char="•"/>
            </a:pPr>
            <a:r>
              <a:rPr lang="en-US" dirty="0" smtClean="0"/>
              <a:t>Scope of a variable is one clause.</a:t>
            </a:r>
            <a:endParaRPr lang="en-US" dirty="0"/>
          </a:p>
        </p:txBody>
      </p:sp>
      <p:sp>
        <p:nvSpPr>
          <p:cNvPr id="10" name="Rounded Rectangle 9"/>
          <p:cNvSpPr/>
          <p:nvPr/>
        </p:nvSpPr>
        <p:spPr>
          <a:xfrm>
            <a:off x="914400" y="3566160"/>
            <a:ext cx="4810279" cy="1920240"/>
          </a:xfrm>
          <a:prstGeom prst="roundRect">
            <a:avLst>
              <a:gd name="adj" fmla="val 10000"/>
            </a:avLst>
          </a:prstGeom>
        </p:spPr>
        <p:style>
          <a:lnRef idx="3">
            <a:schemeClr val="lt1"/>
          </a:lnRef>
          <a:fillRef idx="1">
            <a:schemeClr val="accent5"/>
          </a:fillRef>
          <a:effectRef idx="1">
            <a:schemeClr val="accent5"/>
          </a:effectRef>
          <a:fontRef idx="minor">
            <a:schemeClr val="lt1"/>
          </a:fontRef>
        </p:style>
      </p:sp>
      <p:grpSp>
        <p:nvGrpSpPr>
          <p:cNvPr id="11" name="Group 10"/>
          <p:cNvGrpSpPr/>
          <p:nvPr/>
        </p:nvGrpSpPr>
        <p:grpSpPr>
          <a:xfrm>
            <a:off x="1023257" y="3685902"/>
            <a:ext cx="4844143" cy="2714898"/>
            <a:chOff x="114300" y="2985087"/>
            <a:chExt cx="3790951" cy="634092"/>
          </a:xfrm>
        </p:grpSpPr>
        <p:sp>
          <p:nvSpPr>
            <p:cNvPr id="12" name="Rounded Rectangle 11"/>
            <p:cNvSpPr/>
            <p:nvPr/>
          </p:nvSpPr>
          <p:spPr>
            <a:xfrm>
              <a:off x="114300" y="2985087"/>
              <a:ext cx="3586495" cy="387158"/>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 name="Rounded Rectangle 5"/>
            <p:cNvSpPr/>
            <p:nvPr/>
          </p:nvSpPr>
          <p:spPr>
            <a:xfrm>
              <a:off x="133432" y="3004219"/>
              <a:ext cx="3771819" cy="61496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en-US" sz="1600" kern="1200" dirty="0"/>
            </a:p>
          </p:txBody>
        </p:sp>
      </p:grpSp>
      <p:sp>
        <p:nvSpPr>
          <p:cNvPr id="15" name="TextBox 14"/>
          <p:cNvSpPr txBox="1"/>
          <p:nvPr/>
        </p:nvSpPr>
        <p:spPr>
          <a:xfrm>
            <a:off x="1190424" y="3886200"/>
            <a:ext cx="4534255" cy="1477328"/>
          </a:xfrm>
          <a:prstGeom prst="rect">
            <a:avLst/>
          </a:prstGeom>
          <a:noFill/>
        </p:spPr>
        <p:txBody>
          <a:bodyPr wrap="none" rtlCol="0">
            <a:spAutoFit/>
          </a:bodyPr>
          <a:lstStyle/>
          <a:p>
            <a:r>
              <a:rPr lang="en-US" dirty="0" smtClean="0">
                <a:solidFill>
                  <a:schemeClr val="bg1"/>
                </a:solidFill>
              </a:rPr>
              <a:t>Structures: objects with several components</a:t>
            </a:r>
          </a:p>
          <a:p>
            <a:pPr marL="285750" indent="-285750">
              <a:buFont typeface="Arial" pitchFamily="34" charset="0"/>
              <a:buChar char="•"/>
            </a:pPr>
            <a:r>
              <a:rPr lang="en-US" dirty="0">
                <a:solidFill>
                  <a:schemeClr val="bg1"/>
                </a:solidFill>
              </a:rPr>
              <a:t>c</a:t>
            </a:r>
            <a:r>
              <a:rPr lang="en-US" dirty="0" smtClean="0">
                <a:solidFill>
                  <a:schemeClr val="bg1"/>
                </a:solidFill>
              </a:rPr>
              <a:t>omponents can be structures themselves  </a:t>
            </a:r>
          </a:p>
          <a:p>
            <a:r>
              <a:rPr lang="en-US" dirty="0" smtClean="0">
                <a:solidFill>
                  <a:schemeClr val="bg1"/>
                </a:solidFill>
              </a:rPr>
              <a:t>e.g. </a:t>
            </a:r>
            <a:r>
              <a:rPr lang="en-US" dirty="0" smtClean="0">
                <a:solidFill>
                  <a:schemeClr val="bg1"/>
                </a:solidFill>
                <a:latin typeface="Courier New" pitchFamily="49" charset="0"/>
                <a:cs typeface="Courier New" pitchFamily="49" charset="0"/>
              </a:rPr>
              <a:t>date(12</a:t>
            </a:r>
            <a:r>
              <a:rPr lang="en-US" dirty="0" smtClean="0">
                <a:solidFill>
                  <a:schemeClr val="bg1"/>
                </a:solidFill>
                <a:latin typeface="Courier New" pitchFamily="49" charset="0"/>
                <a:cs typeface="Courier New" pitchFamily="49" charset="0"/>
              </a:rPr>
              <a:t>, </a:t>
            </a:r>
            <a:r>
              <a:rPr lang="en-US" dirty="0" err="1" smtClean="0">
                <a:solidFill>
                  <a:schemeClr val="bg1"/>
                </a:solidFill>
                <a:latin typeface="Courier New" pitchFamily="49" charset="0"/>
                <a:cs typeface="Courier New" pitchFamily="49" charset="0"/>
              </a:rPr>
              <a:t>sept</a:t>
            </a:r>
            <a:r>
              <a:rPr lang="en-US" dirty="0" smtClean="0">
                <a:solidFill>
                  <a:schemeClr val="bg1"/>
                </a:solidFill>
                <a:latin typeface="Courier New" pitchFamily="49" charset="0"/>
                <a:cs typeface="Courier New" pitchFamily="49" charset="0"/>
              </a:rPr>
              <a:t>, 2014) </a:t>
            </a:r>
          </a:p>
          <a:p>
            <a:pPr marL="285750" indent="-285750">
              <a:buFont typeface="Arial" pitchFamily="34" charset="0"/>
              <a:buChar char="•"/>
            </a:pPr>
            <a:r>
              <a:rPr lang="en-US" dirty="0">
                <a:solidFill>
                  <a:schemeClr val="bg1"/>
                </a:solidFill>
                <a:latin typeface="Courier New" pitchFamily="49" charset="0"/>
                <a:cs typeface="Courier New" pitchFamily="49" charset="0"/>
              </a:rPr>
              <a:t>d</a:t>
            </a:r>
            <a:r>
              <a:rPr lang="en-US" dirty="0" smtClean="0">
                <a:solidFill>
                  <a:schemeClr val="bg1"/>
                </a:solidFill>
                <a:latin typeface="Courier New" pitchFamily="49" charset="0"/>
                <a:cs typeface="Courier New" pitchFamily="49" charset="0"/>
              </a:rPr>
              <a:t>ate</a:t>
            </a:r>
            <a:r>
              <a:rPr lang="en-US" dirty="0" smtClean="0">
                <a:solidFill>
                  <a:schemeClr val="bg1"/>
                </a:solidFill>
              </a:rPr>
              <a:t> – </a:t>
            </a:r>
            <a:r>
              <a:rPr lang="en-US" dirty="0" err="1" smtClean="0">
                <a:solidFill>
                  <a:schemeClr val="bg1"/>
                </a:solidFill>
              </a:rPr>
              <a:t>functor</a:t>
            </a:r>
            <a:r>
              <a:rPr lang="en-US" dirty="0" smtClean="0">
                <a:solidFill>
                  <a:schemeClr val="bg1"/>
                </a:solidFill>
              </a:rPr>
              <a:t>  and </a:t>
            </a:r>
          </a:p>
          <a:p>
            <a:pPr marL="285750" indent="-285750">
              <a:buFont typeface="Arial" pitchFamily="34" charset="0"/>
              <a:buChar char="•"/>
            </a:pPr>
            <a:r>
              <a:rPr lang="en-US" dirty="0" smtClean="0">
                <a:solidFill>
                  <a:schemeClr val="bg1"/>
                </a:solidFill>
                <a:latin typeface="Courier New" pitchFamily="49" charset="0"/>
                <a:cs typeface="Courier New" pitchFamily="49" charset="0"/>
              </a:rPr>
              <a:t>12, </a:t>
            </a:r>
            <a:r>
              <a:rPr lang="en-US" dirty="0" err="1" smtClean="0">
                <a:solidFill>
                  <a:schemeClr val="bg1"/>
                </a:solidFill>
                <a:latin typeface="Courier New" pitchFamily="49" charset="0"/>
                <a:cs typeface="Courier New" pitchFamily="49" charset="0"/>
              </a:rPr>
              <a:t>sept</a:t>
            </a:r>
            <a:r>
              <a:rPr lang="en-US" dirty="0" smtClean="0">
                <a:solidFill>
                  <a:schemeClr val="bg1"/>
                </a:solidFill>
              </a:rPr>
              <a:t>… - arguments</a:t>
            </a:r>
            <a:endParaRPr lang="en-US" dirty="0">
              <a:solidFill>
                <a:schemeClr val="bg1"/>
              </a:solidFill>
            </a:endParaRPr>
          </a:p>
        </p:txBody>
      </p:sp>
      <p:sp>
        <p:nvSpPr>
          <p:cNvPr id="16" name="Rounded Rectangle 15"/>
          <p:cNvSpPr/>
          <p:nvPr/>
        </p:nvSpPr>
        <p:spPr>
          <a:xfrm>
            <a:off x="6019800" y="2667000"/>
            <a:ext cx="2667000" cy="1447800"/>
          </a:xfrm>
          <a:prstGeom prst="roundRect">
            <a:avLst>
              <a:gd name="adj" fmla="val 10000"/>
            </a:avLst>
          </a:prstGeom>
        </p:spPr>
        <p:style>
          <a:lnRef idx="3">
            <a:schemeClr val="lt1"/>
          </a:lnRef>
          <a:fillRef idx="1">
            <a:schemeClr val="accent3"/>
          </a:fillRef>
          <a:effectRef idx="1">
            <a:schemeClr val="accent3"/>
          </a:effectRef>
          <a:fontRef idx="minor">
            <a:schemeClr val="lt1"/>
          </a:fontRef>
        </p:style>
      </p:sp>
      <p:sp>
        <p:nvSpPr>
          <p:cNvPr id="17" name="Rounded Rectangle 16"/>
          <p:cNvSpPr/>
          <p:nvPr/>
        </p:nvSpPr>
        <p:spPr>
          <a:xfrm>
            <a:off x="6117770" y="2797628"/>
            <a:ext cx="2468880" cy="123444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solidFill>
                  <a:schemeClr val="bg1"/>
                </a:solidFill>
              </a:rPr>
              <a:t>All data objects in Prolog are TERMS.</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E31AC286-FC23-49FC-B0F3-42A3359F225C}" type="slidenum">
              <a:rPr lang="en-US" smtClean="0"/>
              <a:t>12</a:t>
            </a:fld>
            <a:endParaRPr lang="en-US"/>
          </a:p>
        </p:txBody>
      </p:sp>
    </p:spTree>
    <p:extLst>
      <p:ext uri="{BB962C8B-B14F-4D97-AF65-F5344CB8AC3E}">
        <p14:creationId xmlns:p14="http://schemas.microsoft.com/office/powerpoint/2010/main" val="28071758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Prolog Syntax and Semantics</a:t>
            </a:r>
            <a:endParaRPr lang="en-US" dirty="0"/>
          </a:p>
        </p:txBody>
      </p:sp>
      <p:graphicFrame>
        <p:nvGraphicFramePr>
          <p:cNvPr id="6" name="Diagram 5"/>
          <p:cNvGraphicFramePr/>
          <p:nvPr>
            <p:extLst>
              <p:ext uri="{D42A27DB-BD31-4B8C-83A1-F6EECF244321}">
                <p14:modId xmlns:p14="http://schemas.microsoft.com/office/powerpoint/2010/main" val="3115050644"/>
              </p:ext>
            </p:extLst>
          </p:nvPr>
        </p:nvGraphicFramePr>
        <p:xfrm>
          <a:off x="838200" y="1447800"/>
          <a:ext cx="7467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2" name="Slide Number Placeholder 31"/>
          <p:cNvSpPr>
            <a:spLocks noGrp="1"/>
          </p:cNvSpPr>
          <p:nvPr>
            <p:ph type="sldNum" sz="quarter" idx="12"/>
          </p:nvPr>
        </p:nvSpPr>
        <p:spPr/>
        <p:txBody>
          <a:bodyPr/>
          <a:lstStyle/>
          <a:p>
            <a:fld id="{E31AC286-FC23-49FC-B0F3-42A3359F225C}" type="slidenum">
              <a:rPr lang="en-US" smtClean="0"/>
              <a:t>13</a:t>
            </a:fld>
            <a:endParaRPr lang="en-US"/>
          </a:p>
        </p:txBody>
      </p:sp>
    </p:spTree>
    <p:extLst>
      <p:ext uri="{BB962C8B-B14F-4D97-AF65-F5344CB8AC3E}">
        <p14:creationId xmlns:p14="http://schemas.microsoft.com/office/powerpoint/2010/main" val="3551078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Prolog Syntax and Semantics</a:t>
            </a:r>
          </a:p>
        </p:txBody>
      </p:sp>
      <p:sp>
        <p:nvSpPr>
          <p:cNvPr id="5" name="Content Placeholder 4"/>
          <p:cNvSpPr>
            <a:spLocks noGrp="1"/>
          </p:cNvSpPr>
          <p:nvPr>
            <p:ph idx="1"/>
          </p:nvPr>
        </p:nvSpPr>
        <p:spPr>
          <a:xfrm>
            <a:off x="457200" y="1600201"/>
            <a:ext cx="8229600" cy="1219200"/>
          </a:xfrm>
        </p:spPr>
        <p:txBody>
          <a:bodyPr/>
          <a:lstStyle/>
          <a:p>
            <a:r>
              <a:rPr lang="en-US" dirty="0" smtClean="0"/>
              <a:t>Which of the following rules are syntactically correct?</a:t>
            </a:r>
            <a:endParaRPr lang="en-US" dirty="0"/>
          </a:p>
        </p:txBody>
      </p:sp>
      <p:sp>
        <p:nvSpPr>
          <p:cNvPr id="3" name="Slide Number Placeholder 2"/>
          <p:cNvSpPr>
            <a:spLocks noGrp="1"/>
          </p:cNvSpPr>
          <p:nvPr>
            <p:ph type="sldNum" sz="quarter" idx="12"/>
          </p:nvPr>
        </p:nvSpPr>
        <p:spPr/>
        <p:txBody>
          <a:bodyPr/>
          <a:lstStyle/>
          <a:p>
            <a:fld id="{E31AC286-FC23-49FC-B0F3-42A3359F225C}" type="slidenum">
              <a:rPr lang="en-US" smtClean="0"/>
              <a:t>14</a:t>
            </a:fld>
            <a:endParaRPr lang="en-US"/>
          </a:p>
        </p:txBody>
      </p:sp>
      <p:sp>
        <p:nvSpPr>
          <p:cNvPr id="6" name="Rounded Rectangle 5"/>
          <p:cNvSpPr/>
          <p:nvPr/>
        </p:nvSpPr>
        <p:spPr>
          <a:xfrm>
            <a:off x="762000" y="2667000"/>
            <a:ext cx="6934200" cy="36576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dirty="0">
                <a:latin typeface="Courier New" pitchFamily="49" charset="0"/>
                <a:cs typeface="Courier New" pitchFamily="49" charset="0"/>
              </a:rPr>
              <a:t>l</a:t>
            </a:r>
            <a:r>
              <a:rPr lang="en-US" dirty="0" smtClean="0">
                <a:latin typeface="Courier New" pitchFamily="49" charset="0"/>
                <a:cs typeface="Courier New" pitchFamily="49" charset="0"/>
              </a:rPr>
              <a:t>ikes(X,Y):- </a:t>
            </a:r>
            <a:r>
              <a:rPr lang="en-US" dirty="0" err="1" smtClean="0">
                <a:latin typeface="Courier New" pitchFamily="49" charset="0"/>
                <a:cs typeface="Courier New" pitchFamily="49" charset="0"/>
              </a:rPr>
              <a:t>a,b</a:t>
            </a:r>
            <a:r>
              <a:rPr lang="en-US" dirty="0" smtClean="0">
                <a:latin typeface="Courier New" pitchFamily="49" charset="0"/>
                <a:cs typeface="Courier New" pitchFamily="49" charset="0"/>
              </a:rPr>
              <a:t>.</a:t>
            </a:r>
          </a:p>
          <a:p>
            <a:r>
              <a:rPr lang="en-US" b="1" dirty="0" smtClean="0">
                <a:latin typeface="+mj-lt"/>
                <a:cs typeface="Courier New" pitchFamily="49" charset="0"/>
              </a:rPr>
              <a:t>Yes.</a:t>
            </a:r>
          </a:p>
          <a:p>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eats(food):- blue(blueberry), red(strawberry).</a:t>
            </a:r>
          </a:p>
          <a:p>
            <a:r>
              <a:rPr lang="en-US" b="1" dirty="0" smtClean="0">
                <a:latin typeface="+mj-lt"/>
                <a:cs typeface="Courier New" pitchFamily="49" charset="0"/>
              </a:rPr>
              <a:t>Yes.</a:t>
            </a:r>
          </a:p>
          <a:p>
            <a:endParaRPr lang="en-US" dirty="0" smtClean="0">
              <a:latin typeface="Courier New" pitchFamily="49" charset="0"/>
              <a:cs typeface="Courier New" pitchFamily="49" charset="0"/>
            </a:endParaRPr>
          </a:p>
          <a:p>
            <a:r>
              <a:rPr lang="en-US" dirty="0">
                <a:latin typeface="Courier New" pitchFamily="49" charset="0"/>
                <a:cs typeface="Courier New" pitchFamily="49" charset="0"/>
              </a:rPr>
              <a:t>f</a:t>
            </a:r>
            <a:r>
              <a:rPr lang="en-US" dirty="0" smtClean="0">
                <a:latin typeface="Courier New" pitchFamily="49" charset="0"/>
                <a:cs typeface="Courier New" pitchFamily="49" charset="0"/>
              </a:rPr>
              <a:t>(a):-f(b),f(c):-f(d) f(e).</a:t>
            </a:r>
          </a:p>
          <a:p>
            <a:r>
              <a:rPr lang="en-US" b="1" dirty="0" smtClean="0">
                <a:latin typeface="+mj-lt"/>
                <a:cs typeface="Courier New" pitchFamily="49" charset="0"/>
              </a:rPr>
              <a:t>No.</a:t>
            </a:r>
          </a:p>
          <a:p>
            <a:endParaRPr lang="en-US" dirty="0" smtClean="0">
              <a:latin typeface="Courier New" pitchFamily="49" charset="0"/>
              <a:cs typeface="Courier New" pitchFamily="49" charset="0"/>
            </a:endParaRPr>
          </a:p>
          <a:p>
            <a:r>
              <a:rPr lang="en-US" dirty="0">
                <a:latin typeface="Courier New" pitchFamily="49" charset="0"/>
                <a:cs typeface="Courier New" pitchFamily="49" charset="0"/>
              </a:rPr>
              <a:t>h</a:t>
            </a:r>
            <a:r>
              <a:rPr lang="en-US" dirty="0" smtClean="0">
                <a:latin typeface="Courier New" pitchFamily="49" charset="0"/>
                <a:cs typeface="Courier New" pitchFamily="49" charset="0"/>
              </a:rPr>
              <a:t>appy(X):- </a:t>
            </a:r>
            <a:r>
              <a:rPr lang="en-US" dirty="0" err="1" smtClean="0">
                <a:latin typeface="Courier New" pitchFamily="49" charset="0"/>
                <a:cs typeface="Courier New" pitchFamily="49" charset="0"/>
              </a:rPr>
              <a:t>hasmoney</a:t>
            </a:r>
            <a:r>
              <a:rPr lang="en-US" dirty="0" smtClean="0">
                <a:latin typeface="Courier New" pitchFamily="49" charset="0"/>
                <a:cs typeface="Courier New" pitchFamily="49" charset="0"/>
              </a:rPr>
              <a:t>(X)&amp; </a:t>
            </a:r>
            <a:r>
              <a:rPr lang="en-US" dirty="0" err="1" smtClean="0">
                <a:latin typeface="Courier New" pitchFamily="49" charset="0"/>
                <a:cs typeface="Courier New" pitchFamily="49" charset="0"/>
              </a:rPr>
              <a:t>hascar</a:t>
            </a:r>
            <a:r>
              <a:rPr lang="en-US" dirty="0" smtClean="0">
                <a:latin typeface="Courier New" pitchFamily="49" charset="0"/>
                <a:cs typeface="Courier New" pitchFamily="49" charset="0"/>
              </a:rPr>
              <a:t>(X).</a:t>
            </a:r>
          </a:p>
          <a:p>
            <a:r>
              <a:rPr lang="en-US" b="1" dirty="0" smtClean="0">
                <a:latin typeface="+mj-lt"/>
                <a:cs typeface="Courier New" pitchFamily="49" charset="0"/>
              </a:rPr>
              <a:t>No.</a:t>
            </a:r>
            <a:endParaRPr lang="en-US" b="1" dirty="0">
              <a:latin typeface="+mj-lt"/>
            </a:endParaRPr>
          </a:p>
        </p:txBody>
      </p:sp>
    </p:spTree>
    <p:extLst>
      <p:ext uri="{BB962C8B-B14F-4D97-AF65-F5344CB8AC3E}">
        <p14:creationId xmlns:p14="http://schemas.microsoft.com/office/powerpoint/2010/main" val="335155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animEffect transition="in" filter="fade">
                                      <p:cBhvr>
                                        <p:cTn id="17" dur="500"/>
                                        <p:tgtEl>
                                          <p:spTgt spid="6">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10" end="10"/>
                                            </p:txEl>
                                          </p:spTgt>
                                        </p:tgtEl>
                                        <p:attrNameLst>
                                          <p:attrName>style.visibility</p:attrName>
                                        </p:attrNameLst>
                                      </p:cBhvr>
                                      <p:to>
                                        <p:strVal val="visible"/>
                                      </p:to>
                                    </p:set>
                                    <p:animEffect transition="in" filter="fade">
                                      <p:cBhvr>
                                        <p:cTn id="22"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Prolog Syntax and Semantics</a:t>
            </a:r>
            <a:endParaRPr lang="en-US" dirty="0"/>
          </a:p>
        </p:txBody>
      </p:sp>
      <p:sp>
        <p:nvSpPr>
          <p:cNvPr id="6" name="Content Placeholder 5"/>
          <p:cNvSpPr>
            <a:spLocks noGrp="1"/>
          </p:cNvSpPr>
          <p:nvPr>
            <p:ph idx="1"/>
          </p:nvPr>
        </p:nvSpPr>
        <p:spPr>
          <a:xfrm>
            <a:off x="685800" y="2514600"/>
            <a:ext cx="7772400" cy="3611563"/>
          </a:xfrm>
        </p:spPr>
        <p:txBody>
          <a:bodyPr>
            <a:normAutofit fontScale="85000" lnSpcReduction="20000"/>
          </a:bodyPr>
          <a:lstStyle/>
          <a:p>
            <a:r>
              <a:rPr lang="en-US" dirty="0" smtClean="0"/>
              <a:t>Two terms S and T match</a:t>
            </a:r>
          </a:p>
          <a:p>
            <a:pPr marL="971550" lvl="1" indent="-514350">
              <a:buFont typeface="+mj-lt"/>
              <a:buAutoNum type="arabicPeriod"/>
            </a:pPr>
            <a:r>
              <a:rPr lang="en-US" dirty="0" smtClean="0"/>
              <a:t>If S and T are constants then S and T match only if they are the same object.</a:t>
            </a:r>
          </a:p>
          <a:p>
            <a:pPr marL="971550" lvl="1" indent="-514350">
              <a:buFont typeface="+mj-lt"/>
              <a:buAutoNum type="arabicPeriod"/>
            </a:pPr>
            <a:r>
              <a:rPr lang="en-US" dirty="0" smtClean="0"/>
              <a:t>If S is a variable and T is anything, then they match, and S in instantiated to T. Conversely, if T is a variable then T is  instantiated to S.</a:t>
            </a:r>
          </a:p>
          <a:p>
            <a:pPr marL="971550" lvl="1" indent="-514350">
              <a:buFont typeface="+mj-lt"/>
              <a:buAutoNum type="arabicPeriod"/>
            </a:pPr>
            <a:r>
              <a:rPr lang="en-US" dirty="0" smtClean="0"/>
              <a:t>If S and T are structures then they match only if </a:t>
            </a:r>
          </a:p>
          <a:p>
            <a:pPr lvl="2"/>
            <a:r>
              <a:rPr lang="en-US" dirty="0" smtClean="0"/>
              <a:t>S and T have the same principal </a:t>
            </a:r>
            <a:r>
              <a:rPr lang="en-US" dirty="0" err="1" smtClean="0"/>
              <a:t>functor</a:t>
            </a:r>
            <a:r>
              <a:rPr lang="en-US" dirty="0" smtClean="0"/>
              <a:t>, and</a:t>
            </a:r>
          </a:p>
          <a:p>
            <a:pPr lvl="2"/>
            <a:r>
              <a:rPr lang="en-US" dirty="0" smtClean="0"/>
              <a:t>all their corresponding components match.</a:t>
            </a:r>
          </a:p>
          <a:p>
            <a:pPr marL="914400" lvl="2" indent="0">
              <a:buNone/>
            </a:pPr>
            <a:r>
              <a:rPr lang="en-US" dirty="0" smtClean="0"/>
              <a:t>The resulting instantiation is determined by the matching of the components.  </a:t>
            </a:r>
            <a:endParaRPr lang="en-US" dirty="0"/>
          </a:p>
        </p:txBody>
      </p:sp>
      <p:sp>
        <p:nvSpPr>
          <p:cNvPr id="7" name="Rounded Rectangle 6"/>
          <p:cNvSpPr/>
          <p:nvPr/>
        </p:nvSpPr>
        <p:spPr>
          <a:xfrm>
            <a:off x="685800" y="1632857"/>
            <a:ext cx="7620000" cy="762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500" dirty="0"/>
              <a:t>Matching </a:t>
            </a:r>
            <a:r>
              <a:rPr lang="en-US" sz="2500" dirty="0" smtClean="0"/>
              <a:t>: The process of matching is called Unification.</a:t>
            </a:r>
            <a:endParaRPr lang="en-US" sz="2500" dirty="0"/>
          </a:p>
        </p:txBody>
      </p:sp>
      <p:sp>
        <p:nvSpPr>
          <p:cNvPr id="8" name="Slide Number Placeholder 7"/>
          <p:cNvSpPr>
            <a:spLocks noGrp="1"/>
          </p:cNvSpPr>
          <p:nvPr>
            <p:ph type="sldNum" sz="quarter" idx="12"/>
          </p:nvPr>
        </p:nvSpPr>
        <p:spPr/>
        <p:txBody>
          <a:bodyPr/>
          <a:lstStyle/>
          <a:p>
            <a:fld id="{E31AC286-FC23-49FC-B0F3-42A3359F225C}" type="slidenum">
              <a:rPr lang="en-US" smtClean="0"/>
              <a:t>15</a:t>
            </a:fld>
            <a:endParaRPr lang="en-US"/>
          </a:p>
        </p:txBody>
      </p:sp>
    </p:spTree>
    <p:extLst>
      <p:ext uri="{BB962C8B-B14F-4D97-AF65-F5344CB8AC3E}">
        <p14:creationId xmlns:p14="http://schemas.microsoft.com/office/powerpoint/2010/main" val="406251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Prolog Syntax and Semantics</a:t>
            </a:r>
            <a:endParaRPr lang="en-US" dirty="0"/>
          </a:p>
        </p:txBody>
      </p:sp>
      <p:sp>
        <p:nvSpPr>
          <p:cNvPr id="6" name="Content Placeholder 5"/>
          <p:cNvSpPr>
            <a:spLocks noGrp="1"/>
          </p:cNvSpPr>
          <p:nvPr>
            <p:ph idx="1"/>
          </p:nvPr>
        </p:nvSpPr>
        <p:spPr>
          <a:xfrm>
            <a:off x="685800" y="2743200"/>
            <a:ext cx="7772400" cy="1066800"/>
          </a:xfrm>
        </p:spPr>
        <p:txBody>
          <a:bodyPr>
            <a:normAutofit/>
          </a:bodyPr>
          <a:lstStyle/>
          <a:p>
            <a:r>
              <a:rPr lang="en-US" sz="2500" dirty="0" smtClean="0"/>
              <a:t>An example database that </a:t>
            </a:r>
            <a:r>
              <a:rPr lang="en-US" sz="2500" dirty="0"/>
              <a:t>details </a:t>
            </a:r>
            <a:r>
              <a:rPr lang="en-US" sz="2500" dirty="0" smtClean="0"/>
              <a:t>‘who’ likes ‘what’  movies in </a:t>
            </a:r>
            <a:r>
              <a:rPr lang="en-US" sz="2500" dirty="0"/>
              <a:t>some world model</a:t>
            </a:r>
            <a:r>
              <a:rPr lang="en-US" sz="2500" dirty="0" smtClean="0"/>
              <a:t>.</a:t>
            </a:r>
          </a:p>
          <a:p>
            <a:endParaRPr lang="en-US" sz="2500" dirty="0"/>
          </a:p>
        </p:txBody>
      </p:sp>
      <p:sp>
        <p:nvSpPr>
          <p:cNvPr id="7" name="Rounded Rectangle 6"/>
          <p:cNvSpPr/>
          <p:nvPr/>
        </p:nvSpPr>
        <p:spPr>
          <a:xfrm>
            <a:off x="685800" y="1632856"/>
            <a:ext cx="7772400" cy="88174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500" dirty="0" smtClean="0"/>
              <a:t>The process of matching the head of a clause with goal to be solved is the key to execution of logic programs. </a:t>
            </a:r>
            <a:endParaRPr lang="en-US" sz="2500" dirty="0"/>
          </a:p>
        </p:txBody>
      </p:sp>
      <p:sp>
        <p:nvSpPr>
          <p:cNvPr id="3" name="Rounded Rectangle 2"/>
          <p:cNvSpPr/>
          <p:nvPr/>
        </p:nvSpPr>
        <p:spPr>
          <a:xfrm>
            <a:off x="2743200" y="3733800"/>
            <a:ext cx="3200400" cy="13716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500" dirty="0">
                <a:latin typeface="Courier New" pitchFamily="49" charset="0"/>
                <a:cs typeface="Courier New" pitchFamily="49" charset="0"/>
              </a:rPr>
              <a:t>likes(</a:t>
            </a:r>
            <a:r>
              <a:rPr lang="en-US" sz="1500" dirty="0" err="1">
                <a:latin typeface="Courier New" pitchFamily="49" charset="0"/>
                <a:cs typeface="Courier New" pitchFamily="49" charset="0"/>
              </a:rPr>
              <a:t>gaurav</a:t>
            </a:r>
            <a:r>
              <a:rPr lang="en-US" sz="1500" dirty="0">
                <a:latin typeface="Courier New" pitchFamily="49" charset="0"/>
                <a:cs typeface="Courier New" pitchFamily="49" charset="0"/>
              </a:rPr>
              <a:t>, action).</a:t>
            </a:r>
          </a:p>
          <a:p>
            <a:r>
              <a:rPr lang="en-US" sz="1500" dirty="0">
                <a:latin typeface="Courier New" pitchFamily="49" charset="0"/>
                <a:cs typeface="Courier New" pitchFamily="49" charset="0"/>
              </a:rPr>
              <a:t>likes(</a:t>
            </a:r>
            <a:r>
              <a:rPr lang="en-US" sz="1500" dirty="0" err="1">
                <a:latin typeface="Courier New" pitchFamily="49" charset="0"/>
                <a:cs typeface="Courier New" pitchFamily="49" charset="0"/>
              </a:rPr>
              <a:t>ajay</a:t>
            </a:r>
            <a:r>
              <a:rPr lang="en-US" sz="1500" dirty="0">
                <a:latin typeface="Courier New" pitchFamily="49" charset="0"/>
                <a:cs typeface="Courier New" pitchFamily="49" charset="0"/>
              </a:rPr>
              <a:t>, action).</a:t>
            </a:r>
          </a:p>
          <a:p>
            <a:r>
              <a:rPr lang="en-US" sz="1500" dirty="0">
                <a:latin typeface="Courier New" pitchFamily="49" charset="0"/>
                <a:cs typeface="Courier New" pitchFamily="49" charset="0"/>
              </a:rPr>
              <a:t>likes(</a:t>
            </a:r>
            <a:r>
              <a:rPr lang="en-US" sz="1500" dirty="0" err="1">
                <a:latin typeface="Courier New" pitchFamily="49" charset="0"/>
                <a:cs typeface="Courier New" pitchFamily="49" charset="0"/>
              </a:rPr>
              <a:t>rahul</a:t>
            </a:r>
            <a:r>
              <a:rPr lang="en-US" sz="1500" dirty="0">
                <a:latin typeface="Courier New" pitchFamily="49" charset="0"/>
                <a:cs typeface="Courier New" pitchFamily="49" charset="0"/>
              </a:rPr>
              <a:t>, comedy).</a:t>
            </a:r>
          </a:p>
          <a:p>
            <a:r>
              <a:rPr lang="en-US" sz="1500" dirty="0" smtClean="0">
                <a:latin typeface="Courier New" pitchFamily="49" charset="0"/>
                <a:cs typeface="Courier New" pitchFamily="49" charset="0"/>
              </a:rPr>
              <a:t>likes(</a:t>
            </a:r>
            <a:r>
              <a:rPr lang="en-US" sz="1500" dirty="0" err="1" smtClean="0">
                <a:latin typeface="Courier New" pitchFamily="49" charset="0"/>
                <a:cs typeface="Courier New" pitchFamily="49" charset="0"/>
              </a:rPr>
              <a:t>nisha</a:t>
            </a:r>
            <a:r>
              <a:rPr lang="en-US" sz="1500" dirty="0" smtClean="0">
                <a:latin typeface="Courier New" pitchFamily="49" charset="0"/>
                <a:cs typeface="Courier New" pitchFamily="49" charset="0"/>
              </a:rPr>
              <a:t>, </a:t>
            </a:r>
            <a:r>
              <a:rPr lang="en-US" sz="1500" dirty="0" err="1" smtClean="0">
                <a:latin typeface="Courier New" pitchFamily="49" charset="0"/>
                <a:cs typeface="Courier New" pitchFamily="49" charset="0"/>
              </a:rPr>
              <a:t>romcom</a:t>
            </a:r>
            <a:r>
              <a:rPr lang="en-US" sz="1500" dirty="0" smtClean="0">
                <a:latin typeface="Courier New" pitchFamily="49" charset="0"/>
                <a:cs typeface="Courier New" pitchFamily="49" charset="0"/>
              </a:rPr>
              <a:t>).</a:t>
            </a:r>
            <a:endParaRPr lang="en-US" sz="1500" dirty="0">
              <a:latin typeface="Courier New" pitchFamily="49" charset="0"/>
              <a:cs typeface="Courier New" pitchFamily="49" charset="0"/>
            </a:endParaRPr>
          </a:p>
        </p:txBody>
      </p:sp>
      <p:sp>
        <p:nvSpPr>
          <p:cNvPr id="8" name="Content Placeholder 5"/>
          <p:cNvSpPr txBox="1">
            <a:spLocks/>
          </p:cNvSpPr>
          <p:nvPr/>
        </p:nvSpPr>
        <p:spPr>
          <a:xfrm>
            <a:off x="609600" y="5257800"/>
            <a:ext cx="7772400" cy="106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500" dirty="0" smtClean="0"/>
              <a:t>Now, some simple questions. Answer ‘yes’ if there is a match (unification successful) otherwise ‘no’.</a:t>
            </a:r>
          </a:p>
          <a:p>
            <a:endParaRPr lang="en-US" sz="2500" dirty="0"/>
          </a:p>
        </p:txBody>
      </p:sp>
      <p:sp>
        <p:nvSpPr>
          <p:cNvPr id="4" name="Slide Number Placeholder 3"/>
          <p:cNvSpPr>
            <a:spLocks noGrp="1"/>
          </p:cNvSpPr>
          <p:nvPr>
            <p:ph type="sldNum" sz="quarter" idx="12"/>
          </p:nvPr>
        </p:nvSpPr>
        <p:spPr/>
        <p:txBody>
          <a:bodyPr/>
          <a:lstStyle/>
          <a:p>
            <a:fld id="{E31AC286-FC23-49FC-B0F3-42A3359F225C}" type="slidenum">
              <a:rPr lang="en-US" smtClean="0"/>
              <a:t>16</a:t>
            </a:fld>
            <a:endParaRPr lang="en-US"/>
          </a:p>
        </p:txBody>
      </p:sp>
    </p:spTree>
    <p:extLst>
      <p:ext uri="{BB962C8B-B14F-4D97-AF65-F5344CB8AC3E}">
        <p14:creationId xmlns:p14="http://schemas.microsoft.com/office/powerpoint/2010/main" val="2791974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Prolog Syntax and Semantics</a:t>
            </a:r>
            <a:endParaRPr lang="en-US" dirty="0"/>
          </a:p>
        </p:txBody>
      </p:sp>
      <p:sp>
        <p:nvSpPr>
          <p:cNvPr id="3" name="Rounded Rectangle 2"/>
          <p:cNvSpPr/>
          <p:nvPr/>
        </p:nvSpPr>
        <p:spPr>
          <a:xfrm>
            <a:off x="685800" y="4038600"/>
            <a:ext cx="7696200" cy="19050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500" dirty="0" smtClean="0">
                <a:latin typeface="Courier New" pitchFamily="49" charset="0"/>
                <a:cs typeface="Courier New" pitchFamily="49" charset="0"/>
              </a:rPr>
              <a:t>?-likes(</a:t>
            </a:r>
            <a:r>
              <a:rPr lang="en-US" sz="1500" dirty="0" err="1" smtClean="0">
                <a:latin typeface="Courier New" pitchFamily="49" charset="0"/>
                <a:cs typeface="Courier New" pitchFamily="49" charset="0"/>
              </a:rPr>
              <a:t>akshay</a:t>
            </a:r>
            <a:r>
              <a:rPr lang="en-US" sz="1500" dirty="0" smtClean="0">
                <a:latin typeface="Courier New" pitchFamily="49" charset="0"/>
                <a:cs typeface="Courier New" pitchFamily="49" charset="0"/>
              </a:rPr>
              <a:t>, action).  /* does </a:t>
            </a:r>
            <a:r>
              <a:rPr lang="en-US" sz="1500" dirty="0" err="1" smtClean="0">
                <a:latin typeface="Courier New" pitchFamily="49" charset="0"/>
                <a:cs typeface="Courier New" pitchFamily="49" charset="0"/>
              </a:rPr>
              <a:t>akshay</a:t>
            </a:r>
            <a:r>
              <a:rPr lang="en-US" sz="1500" dirty="0" smtClean="0">
                <a:latin typeface="Courier New" pitchFamily="49" charset="0"/>
                <a:cs typeface="Courier New" pitchFamily="49" charset="0"/>
              </a:rPr>
              <a:t> likes action movies? */  </a:t>
            </a:r>
            <a:endParaRPr lang="en-US" sz="1500" dirty="0">
              <a:latin typeface="Courier New" pitchFamily="49" charset="0"/>
              <a:cs typeface="Courier New" pitchFamily="49" charset="0"/>
            </a:endParaRPr>
          </a:p>
          <a:p>
            <a:r>
              <a:rPr lang="en-US" sz="1500" i="1" dirty="0" smtClean="0">
                <a:latin typeface="Courier New" pitchFamily="49" charset="0"/>
                <a:cs typeface="Courier New" pitchFamily="49" charset="0"/>
              </a:rPr>
              <a:t>no</a:t>
            </a:r>
          </a:p>
          <a:p>
            <a:r>
              <a:rPr lang="en-US" sz="1500" dirty="0" smtClean="0">
                <a:latin typeface="Courier New" pitchFamily="49" charset="0"/>
                <a:cs typeface="Courier New" pitchFamily="49" charset="0"/>
              </a:rPr>
              <a:t>?-likes(</a:t>
            </a:r>
            <a:r>
              <a:rPr lang="en-US" sz="1500" dirty="0" err="1" smtClean="0">
                <a:latin typeface="Courier New" pitchFamily="49" charset="0"/>
                <a:cs typeface="Courier New" pitchFamily="49" charset="0"/>
              </a:rPr>
              <a:t>ajay</a:t>
            </a:r>
            <a:r>
              <a:rPr lang="en-US" sz="1500" dirty="0">
                <a:latin typeface="Courier New" pitchFamily="49" charset="0"/>
                <a:cs typeface="Courier New" pitchFamily="49" charset="0"/>
              </a:rPr>
              <a:t>, </a:t>
            </a:r>
            <a:r>
              <a:rPr lang="en-US" sz="1500" dirty="0" smtClean="0">
                <a:latin typeface="Courier New" pitchFamily="49" charset="0"/>
                <a:cs typeface="Courier New" pitchFamily="49" charset="0"/>
              </a:rPr>
              <a:t>what). /* what does </a:t>
            </a:r>
            <a:r>
              <a:rPr lang="en-US" sz="1500" dirty="0" err="1" smtClean="0">
                <a:latin typeface="Courier New" pitchFamily="49" charset="0"/>
                <a:cs typeface="Courier New" pitchFamily="49" charset="0"/>
              </a:rPr>
              <a:t>ajay</a:t>
            </a:r>
            <a:r>
              <a:rPr lang="en-US" sz="1500" dirty="0" smtClean="0">
                <a:latin typeface="Courier New" pitchFamily="49" charset="0"/>
                <a:cs typeface="Courier New" pitchFamily="49" charset="0"/>
              </a:rPr>
              <a:t> like? */</a:t>
            </a:r>
            <a:endParaRPr lang="en-US" sz="1500" dirty="0">
              <a:latin typeface="Courier New" pitchFamily="49" charset="0"/>
              <a:cs typeface="Courier New" pitchFamily="49" charset="0"/>
            </a:endParaRPr>
          </a:p>
          <a:p>
            <a:r>
              <a:rPr lang="en-US" sz="1500" i="1" dirty="0" smtClean="0">
                <a:latin typeface="Courier New" pitchFamily="49" charset="0"/>
                <a:cs typeface="Courier New" pitchFamily="49" charset="0"/>
              </a:rPr>
              <a:t>no</a:t>
            </a:r>
          </a:p>
          <a:p>
            <a:r>
              <a:rPr lang="en-US" sz="1500" dirty="0" smtClean="0">
                <a:latin typeface="Courier New" pitchFamily="49" charset="0"/>
                <a:cs typeface="Courier New" pitchFamily="49" charset="0"/>
              </a:rPr>
              <a:t>?-likes(</a:t>
            </a:r>
            <a:r>
              <a:rPr lang="en-US" sz="1500" dirty="0" err="1" smtClean="0">
                <a:latin typeface="Courier New" pitchFamily="49" charset="0"/>
                <a:cs typeface="Courier New" pitchFamily="49" charset="0"/>
              </a:rPr>
              <a:t>rahul</a:t>
            </a:r>
            <a:r>
              <a:rPr lang="en-US" sz="1500" dirty="0">
                <a:latin typeface="Courier New" pitchFamily="49" charset="0"/>
                <a:cs typeface="Courier New" pitchFamily="49" charset="0"/>
              </a:rPr>
              <a:t>, </a:t>
            </a:r>
            <a:r>
              <a:rPr lang="en-US" sz="1500" dirty="0" smtClean="0">
                <a:latin typeface="Courier New" pitchFamily="49" charset="0"/>
                <a:cs typeface="Courier New" pitchFamily="49" charset="0"/>
              </a:rPr>
              <a:t>What). /*what does </a:t>
            </a:r>
            <a:r>
              <a:rPr lang="en-US" sz="1500" dirty="0" err="1" smtClean="0">
                <a:latin typeface="Courier New" pitchFamily="49" charset="0"/>
                <a:cs typeface="Courier New" pitchFamily="49" charset="0"/>
              </a:rPr>
              <a:t>rahul</a:t>
            </a:r>
            <a:r>
              <a:rPr lang="en-US" sz="1500" dirty="0" smtClean="0">
                <a:latin typeface="Courier New" pitchFamily="49" charset="0"/>
                <a:cs typeface="Courier New" pitchFamily="49" charset="0"/>
              </a:rPr>
              <a:t> like? */</a:t>
            </a:r>
          </a:p>
          <a:p>
            <a:r>
              <a:rPr lang="en-US" sz="1500" i="1" dirty="0" smtClean="0">
                <a:latin typeface="Courier New" pitchFamily="49" charset="0"/>
                <a:cs typeface="Courier New" pitchFamily="49" charset="0"/>
              </a:rPr>
              <a:t>What = comedy	      </a:t>
            </a:r>
            <a:r>
              <a:rPr lang="en-US" sz="1500" dirty="0" smtClean="0">
                <a:latin typeface="Courier New" pitchFamily="49" charset="0"/>
                <a:cs typeface="Courier New" pitchFamily="49" charset="0"/>
              </a:rPr>
              <a:t>/* What matches (unifies) with comedy */</a:t>
            </a:r>
          </a:p>
          <a:p>
            <a:r>
              <a:rPr lang="en-US" sz="1500" i="1" dirty="0" smtClean="0">
                <a:latin typeface="Courier New" pitchFamily="49" charset="0"/>
                <a:cs typeface="Courier New" pitchFamily="49" charset="0"/>
              </a:rPr>
              <a:t>yes</a:t>
            </a:r>
            <a:endParaRPr lang="en-US" sz="1500" i="1" dirty="0">
              <a:latin typeface="Courier New" pitchFamily="49" charset="0"/>
              <a:cs typeface="Courier New" pitchFamily="49" charset="0"/>
            </a:endParaRPr>
          </a:p>
          <a:p>
            <a:endParaRPr lang="en-US" sz="1500" dirty="0">
              <a:latin typeface="Courier New" pitchFamily="49" charset="0"/>
              <a:cs typeface="Courier New" pitchFamily="49" charset="0"/>
            </a:endParaRPr>
          </a:p>
        </p:txBody>
      </p:sp>
      <p:sp>
        <p:nvSpPr>
          <p:cNvPr id="9" name="Rounded Rectangle 8"/>
          <p:cNvSpPr/>
          <p:nvPr/>
        </p:nvSpPr>
        <p:spPr>
          <a:xfrm>
            <a:off x="707571" y="2514600"/>
            <a:ext cx="3200400" cy="13716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500" dirty="0">
                <a:latin typeface="Courier New" pitchFamily="49" charset="0"/>
                <a:cs typeface="Courier New" pitchFamily="49" charset="0"/>
              </a:rPr>
              <a:t>likes(</a:t>
            </a:r>
            <a:r>
              <a:rPr lang="en-US" sz="1500" dirty="0" err="1">
                <a:latin typeface="Courier New" pitchFamily="49" charset="0"/>
                <a:cs typeface="Courier New" pitchFamily="49" charset="0"/>
              </a:rPr>
              <a:t>gaurav</a:t>
            </a:r>
            <a:r>
              <a:rPr lang="en-US" sz="1500" dirty="0">
                <a:latin typeface="Courier New" pitchFamily="49" charset="0"/>
                <a:cs typeface="Courier New" pitchFamily="49" charset="0"/>
              </a:rPr>
              <a:t>, action).</a:t>
            </a:r>
          </a:p>
          <a:p>
            <a:r>
              <a:rPr lang="en-US" sz="1500" dirty="0">
                <a:latin typeface="Courier New" pitchFamily="49" charset="0"/>
                <a:cs typeface="Courier New" pitchFamily="49" charset="0"/>
              </a:rPr>
              <a:t>likes(</a:t>
            </a:r>
            <a:r>
              <a:rPr lang="en-US" sz="1500" dirty="0" err="1">
                <a:latin typeface="Courier New" pitchFamily="49" charset="0"/>
                <a:cs typeface="Courier New" pitchFamily="49" charset="0"/>
              </a:rPr>
              <a:t>ajay</a:t>
            </a:r>
            <a:r>
              <a:rPr lang="en-US" sz="1500" dirty="0">
                <a:latin typeface="Courier New" pitchFamily="49" charset="0"/>
                <a:cs typeface="Courier New" pitchFamily="49" charset="0"/>
              </a:rPr>
              <a:t>, action).</a:t>
            </a:r>
          </a:p>
          <a:p>
            <a:r>
              <a:rPr lang="en-US" sz="1500" dirty="0">
                <a:latin typeface="Courier New" pitchFamily="49" charset="0"/>
                <a:cs typeface="Courier New" pitchFamily="49" charset="0"/>
              </a:rPr>
              <a:t>likes(</a:t>
            </a:r>
            <a:r>
              <a:rPr lang="en-US" sz="1500" dirty="0" err="1">
                <a:latin typeface="Courier New" pitchFamily="49" charset="0"/>
                <a:cs typeface="Courier New" pitchFamily="49" charset="0"/>
              </a:rPr>
              <a:t>rahul</a:t>
            </a:r>
            <a:r>
              <a:rPr lang="en-US" sz="1500" dirty="0">
                <a:latin typeface="Courier New" pitchFamily="49" charset="0"/>
                <a:cs typeface="Courier New" pitchFamily="49" charset="0"/>
              </a:rPr>
              <a:t>, comedy).</a:t>
            </a:r>
          </a:p>
          <a:p>
            <a:r>
              <a:rPr lang="en-US" sz="1500" dirty="0" smtClean="0">
                <a:latin typeface="Courier New" pitchFamily="49" charset="0"/>
                <a:cs typeface="Courier New" pitchFamily="49" charset="0"/>
              </a:rPr>
              <a:t>likes(</a:t>
            </a:r>
            <a:r>
              <a:rPr lang="en-US" sz="1500" dirty="0" err="1" smtClean="0">
                <a:latin typeface="Courier New" pitchFamily="49" charset="0"/>
                <a:cs typeface="Courier New" pitchFamily="49" charset="0"/>
              </a:rPr>
              <a:t>nisha</a:t>
            </a:r>
            <a:r>
              <a:rPr lang="en-US" sz="1500" dirty="0" smtClean="0">
                <a:latin typeface="Courier New" pitchFamily="49" charset="0"/>
                <a:cs typeface="Courier New" pitchFamily="49" charset="0"/>
              </a:rPr>
              <a:t>, </a:t>
            </a:r>
            <a:r>
              <a:rPr lang="en-US" sz="1500" dirty="0" err="1" smtClean="0">
                <a:latin typeface="Courier New" pitchFamily="49" charset="0"/>
                <a:cs typeface="Courier New" pitchFamily="49" charset="0"/>
              </a:rPr>
              <a:t>romcom</a:t>
            </a:r>
            <a:r>
              <a:rPr lang="en-US" sz="1500" dirty="0" smtClean="0">
                <a:latin typeface="Courier New" pitchFamily="49" charset="0"/>
                <a:cs typeface="Courier New" pitchFamily="49" charset="0"/>
              </a:rPr>
              <a:t>).</a:t>
            </a:r>
            <a:endParaRPr lang="en-US" sz="1500" dirty="0">
              <a:latin typeface="Courier New" pitchFamily="49" charset="0"/>
              <a:cs typeface="Courier New" pitchFamily="49" charset="0"/>
            </a:endParaRPr>
          </a:p>
        </p:txBody>
      </p:sp>
      <p:sp>
        <p:nvSpPr>
          <p:cNvPr id="10" name="Content Placeholder 5"/>
          <p:cNvSpPr txBox="1">
            <a:spLocks/>
          </p:cNvSpPr>
          <p:nvPr/>
        </p:nvSpPr>
        <p:spPr>
          <a:xfrm>
            <a:off x="647700" y="1447800"/>
            <a:ext cx="7772400" cy="106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500" dirty="0" smtClean="0"/>
              <a:t>Now, some simple questions. Answer ‘yes’ if there is a match (unification successful) otherwise ‘no’.</a:t>
            </a:r>
          </a:p>
          <a:p>
            <a:endParaRPr lang="en-US" sz="2500" dirty="0"/>
          </a:p>
        </p:txBody>
      </p:sp>
      <p:sp>
        <p:nvSpPr>
          <p:cNvPr id="5" name="Slide Number Placeholder 4"/>
          <p:cNvSpPr>
            <a:spLocks noGrp="1"/>
          </p:cNvSpPr>
          <p:nvPr>
            <p:ph type="sldNum" sz="quarter" idx="12"/>
          </p:nvPr>
        </p:nvSpPr>
        <p:spPr/>
        <p:txBody>
          <a:bodyPr/>
          <a:lstStyle/>
          <a:p>
            <a:fld id="{E31AC286-FC23-49FC-B0F3-42A3359F225C}" type="slidenum">
              <a:rPr lang="en-US" smtClean="0"/>
              <a:t>17</a:t>
            </a:fld>
            <a:endParaRPr lang="en-US"/>
          </a:p>
        </p:txBody>
      </p:sp>
    </p:spTree>
    <p:extLst>
      <p:ext uri="{BB962C8B-B14F-4D97-AF65-F5344CB8AC3E}">
        <p14:creationId xmlns:p14="http://schemas.microsoft.com/office/powerpoint/2010/main" val="36737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Prolog Syntax and Semantics</a:t>
            </a:r>
            <a:endParaRPr lang="en-US" dirty="0"/>
          </a:p>
        </p:txBody>
      </p:sp>
      <p:sp>
        <p:nvSpPr>
          <p:cNvPr id="9" name="Rounded Rectangle 8"/>
          <p:cNvSpPr/>
          <p:nvPr/>
        </p:nvSpPr>
        <p:spPr>
          <a:xfrm>
            <a:off x="342899" y="2209800"/>
            <a:ext cx="4381501" cy="3962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500" dirty="0" smtClean="0">
                <a:latin typeface="Courier New" pitchFamily="49" charset="0"/>
                <a:cs typeface="Courier New" pitchFamily="49" charset="0"/>
              </a:rPr>
              <a:t>eats(</a:t>
            </a:r>
            <a:r>
              <a:rPr lang="en-US" sz="1500" dirty="0" err="1" smtClean="0">
                <a:latin typeface="Courier New" pitchFamily="49" charset="0"/>
                <a:cs typeface="Courier New" pitchFamily="49" charset="0"/>
              </a:rPr>
              <a:t>ajay</a:t>
            </a:r>
            <a:r>
              <a:rPr lang="en-US" sz="1500" dirty="0" smtClean="0">
                <a:latin typeface="Courier New" pitchFamily="49" charset="0"/>
                <a:cs typeface="Courier New" pitchFamily="49" charset="0"/>
              </a:rPr>
              <a:t>, sandwich).</a:t>
            </a:r>
          </a:p>
          <a:p>
            <a:r>
              <a:rPr lang="en-US" sz="1500" dirty="0" smtClean="0">
                <a:latin typeface="Courier New" pitchFamily="49" charset="0"/>
                <a:cs typeface="Courier New" pitchFamily="49" charset="0"/>
              </a:rPr>
              <a:t>eats(Who, What). 		</a:t>
            </a:r>
            <a:endParaRPr lang="en-US" sz="1500" dirty="0">
              <a:latin typeface="Courier New" pitchFamily="49" charset="0"/>
              <a:cs typeface="Courier New" pitchFamily="49" charset="0"/>
            </a:endParaRPr>
          </a:p>
          <a:p>
            <a:r>
              <a:rPr lang="en-US" sz="1500" dirty="0" smtClean="0">
                <a:latin typeface="Courier New" pitchFamily="49" charset="0"/>
                <a:cs typeface="Courier New" pitchFamily="49" charset="0"/>
              </a:rPr>
              <a:t>Yes</a:t>
            </a:r>
          </a:p>
          <a:p>
            <a:r>
              <a:rPr lang="en-US" sz="1500" dirty="0" smtClean="0">
                <a:latin typeface="Courier New" pitchFamily="49" charset="0"/>
                <a:cs typeface="Courier New" pitchFamily="49" charset="0"/>
              </a:rPr>
              <a:t>Who = </a:t>
            </a:r>
            <a:r>
              <a:rPr lang="en-US" sz="1500" dirty="0" err="1" smtClean="0">
                <a:latin typeface="Courier New" pitchFamily="49" charset="0"/>
                <a:cs typeface="Courier New" pitchFamily="49" charset="0"/>
              </a:rPr>
              <a:t>ajay</a:t>
            </a:r>
            <a:r>
              <a:rPr lang="en-US" sz="1500" dirty="0" smtClean="0">
                <a:latin typeface="Courier New" pitchFamily="49" charset="0"/>
                <a:cs typeface="Courier New" pitchFamily="49" charset="0"/>
              </a:rPr>
              <a:t>			</a:t>
            </a:r>
          </a:p>
          <a:p>
            <a:r>
              <a:rPr lang="en-US" sz="1500" dirty="0" smtClean="0">
                <a:latin typeface="Courier New" pitchFamily="49" charset="0"/>
                <a:cs typeface="Courier New" pitchFamily="49" charset="0"/>
              </a:rPr>
              <a:t>What = sandwich				</a:t>
            </a:r>
          </a:p>
          <a:p>
            <a:endParaRPr lang="en-US" sz="1500" dirty="0">
              <a:latin typeface="Courier New" pitchFamily="49" charset="0"/>
              <a:cs typeface="Courier New" pitchFamily="49" charset="0"/>
            </a:endParaRPr>
          </a:p>
          <a:p>
            <a:r>
              <a:rPr lang="en-US" sz="1500" dirty="0" smtClean="0">
                <a:latin typeface="Courier New" pitchFamily="49" charset="0"/>
                <a:cs typeface="Courier New" pitchFamily="49" charset="0"/>
              </a:rPr>
              <a:t>eats(</a:t>
            </a:r>
            <a:r>
              <a:rPr lang="en-US" sz="1500" dirty="0" err="1" smtClean="0">
                <a:latin typeface="Courier New" pitchFamily="49" charset="0"/>
                <a:cs typeface="Courier New" pitchFamily="49" charset="0"/>
              </a:rPr>
              <a:t>ajay</a:t>
            </a:r>
            <a:r>
              <a:rPr lang="en-US" sz="1500" dirty="0" smtClean="0">
                <a:latin typeface="Courier New" pitchFamily="49" charset="0"/>
                <a:cs typeface="Courier New" pitchFamily="49" charset="0"/>
              </a:rPr>
              <a:t>, Food).		</a:t>
            </a:r>
            <a:endParaRPr lang="en-US" sz="1500" dirty="0">
              <a:latin typeface="Courier New" pitchFamily="49" charset="0"/>
              <a:cs typeface="Courier New" pitchFamily="49" charset="0"/>
            </a:endParaRPr>
          </a:p>
          <a:p>
            <a:r>
              <a:rPr lang="en-US" sz="1500" dirty="0" smtClean="0">
                <a:latin typeface="Courier New" pitchFamily="49" charset="0"/>
                <a:cs typeface="Courier New" pitchFamily="49" charset="0"/>
              </a:rPr>
              <a:t>eats(What, </a:t>
            </a:r>
            <a:r>
              <a:rPr lang="en-US" sz="1500" dirty="0" err="1" smtClean="0">
                <a:latin typeface="Courier New" pitchFamily="49" charset="0"/>
                <a:cs typeface="Courier New" pitchFamily="49" charset="0"/>
              </a:rPr>
              <a:t>sachin</a:t>
            </a:r>
            <a:r>
              <a:rPr lang="en-US" sz="1500" dirty="0" smtClean="0">
                <a:latin typeface="Courier New" pitchFamily="49" charset="0"/>
                <a:cs typeface="Courier New" pitchFamily="49" charset="0"/>
              </a:rPr>
              <a:t>).		</a:t>
            </a:r>
          </a:p>
          <a:p>
            <a:r>
              <a:rPr lang="en-US" sz="1500" dirty="0" smtClean="0">
                <a:latin typeface="Courier New" pitchFamily="49" charset="0"/>
                <a:cs typeface="Courier New" pitchFamily="49" charset="0"/>
              </a:rPr>
              <a:t>Yes</a:t>
            </a:r>
          </a:p>
          <a:p>
            <a:r>
              <a:rPr lang="en-US" sz="1500" dirty="0" smtClean="0">
                <a:latin typeface="Courier New" pitchFamily="49" charset="0"/>
                <a:cs typeface="Courier New" pitchFamily="49" charset="0"/>
              </a:rPr>
              <a:t>What = </a:t>
            </a:r>
            <a:r>
              <a:rPr lang="en-US" sz="1500" dirty="0" err="1" smtClean="0">
                <a:latin typeface="Courier New" pitchFamily="49" charset="0"/>
                <a:cs typeface="Courier New" pitchFamily="49" charset="0"/>
              </a:rPr>
              <a:t>ajay</a:t>
            </a:r>
            <a:r>
              <a:rPr lang="en-US" sz="1500" dirty="0" smtClean="0">
                <a:latin typeface="Courier New" pitchFamily="49" charset="0"/>
                <a:cs typeface="Courier New" pitchFamily="49" charset="0"/>
              </a:rPr>
              <a:t>			</a:t>
            </a:r>
          </a:p>
          <a:p>
            <a:r>
              <a:rPr lang="en-US" sz="1500" dirty="0" smtClean="0">
                <a:latin typeface="Courier New" pitchFamily="49" charset="0"/>
                <a:cs typeface="Courier New" pitchFamily="49" charset="0"/>
              </a:rPr>
              <a:t>Food = </a:t>
            </a:r>
            <a:r>
              <a:rPr lang="en-US" sz="1500" dirty="0" err="1" smtClean="0">
                <a:latin typeface="Courier New" pitchFamily="49" charset="0"/>
                <a:cs typeface="Courier New" pitchFamily="49" charset="0"/>
              </a:rPr>
              <a:t>sachin</a:t>
            </a:r>
            <a:r>
              <a:rPr lang="en-US" sz="1500" dirty="0" smtClean="0">
                <a:latin typeface="Courier New" pitchFamily="49" charset="0"/>
                <a:cs typeface="Courier New" pitchFamily="49" charset="0"/>
              </a:rPr>
              <a:t>				</a:t>
            </a:r>
          </a:p>
        </p:txBody>
      </p:sp>
      <p:sp>
        <p:nvSpPr>
          <p:cNvPr id="10" name="Content Placeholder 5"/>
          <p:cNvSpPr txBox="1">
            <a:spLocks/>
          </p:cNvSpPr>
          <p:nvPr/>
        </p:nvSpPr>
        <p:spPr>
          <a:xfrm>
            <a:off x="647700" y="1447800"/>
            <a:ext cx="7772400" cy="106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500" dirty="0" smtClean="0"/>
              <a:t>Some more on matching</a:t>
            </a:r>
          </a:p>
          <a:p>
            <a:endParaRPr lang="en-US" sz="2500" dirty="0"/>
          </a:p>
        </p:txBody>
      </p:sp>
      <p:sp>
        <p:nvSpPr>
          <p:cNvPr id="4" name="Slide Number Placeholder 3"/>
          <p:cNvSpPr>
            <a:spLocks noGrp="1"/>
          </p:cNvSpPr>
          <p:nvPr>
            <p:ph type="sldNum" sz="quarter" idx="12"/>
          </p:nvPr>
        </p:nvSpPr>
        <p:spPr/>
        <p:txBody>
          <a:bodyPr/>
          <a:lstStyle/>
          <a:p>
            <a:fld id="{E31AC286-FC23-49FC-B0F3-42A3359F225C}" type="slidenum">
              <a:rPr lang="en-US" smtClean="0"/>
              <a:t>18</a:t>
            </a:fld>
            <a:endParaRPr lang="en-US"/>
          </a:p>
        </p:txBody>
      </p:sp>
      <p:sp>
        <p:nvSpPr>
          <p:cNvPr id="5" name="Rounded Rectangle 4"/>
          <p:cNvSpPr/>
          <p:nvPr/>
        </p:nvSpPr>
        <p:spPr>
          <a:xfrm>
            <a:off x="5410200" y="2286000"/>
            <a:ext cx="2667000" cy="3733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dirty="0">
                <a:latin typeface="Courier New" pitchFamily="49" charset="0"/>
                <a:cs typeface="Courier New" pitchFamily="49" charset="0"/>
              </a:rPr>
              <a:t>f(X,Y</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f(A,B</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Yes</a:t>
            </a:r>
          </a:p>
          <a:p>
            <a:r>
              <a:rPr lang="en-US" dirty="0">
                <a:latin typeface="Courier New" pitchFamily="49" charset="0"/>
                <a:cs typeface="Courier New" pitchFamily="49" charset="0"/>
              </a:rPr>
              <a:t>X = A</a:t>
            </a:r>
          </a:p>
          <a:p>
            <a:r>
              <a:rPr lang="en-US" dirty="0">
                <a:latin typeface="Courier New" pitchFamily="49" charset="0"/>
                <a:cs typeface="Courier New" pitchFamily="49" charset="0"/>
              </a:rPr>
              <a:t>Y = </a:t>
            </a:r>
            <a:r>
              <a:rPr lang="en-US" dirty="0" smtClean="0">
                <a:latin typeface="Courier New" pitchFamily="49" charset="0"/>
                <a:cs typeface="Courier New" pitchFamily="49" charset="0"/>
              </a:rPr>
              <a:t>B</a:t>
            </a:r>
          </a:p>
          <a:p>
            <a:endParaRPr lang="en-US" dirty="0" smtClean="0">
              <a:latin typeface="Courier New" pitchFamily="49" charset="0"/>
              <a:cs typeface="Courier New" pitchFamily="49" charset="0"/>
            </a:endParaRPr>
          </a:p>
          <a:p>
            <a:r>
              <a:rPr lang="en-US" dirty="0">
                <a:latin typeface="Courier New" pitchFamily="49" charset="0"/>
                <a:cs typeface="Courier New" pitchFamily="49" charset="0"/>
              </a:rPr>
              <a:t>f(a, B).</a:t>
            </a:r>
          </a:p>
          <a:p>
            <a:r>
              <a:rPr lang="en-US" dirty="0">
                <a:latin typeface="Courier New" pitchFamily="49" charset="0"/>
                <a:cs typeface="Courier New" pitchFamily="49" charset="0"/>
              </a:rPr>
              <a:t>f(X, Y).</a:t>
            </a:r>
          </a:p>
          <a:p>
            <a:r>
              <a:rPr lang="en-US" dirty="0" smtClean="0">
                <a:latin typeface="Courier New" pitchFamily="49" charset="0"/>
                <a:cs typeface="Courier New" pitchFamily="49" charset="0"/>
              </a:rPr>
              <a:t>Yes</a:t>
            </a:r>
          </a:p>
          <a:p>
            <a:r>
              <a:rPr lang="en-US" dirty="0">
                <a:latin typeface="Courier New" pitchFamily="49" charset="0"/>
                <a:cs typeface="Courier New" pitchFamily="49" charset="0"/>
              </a:rPr>
              <a:t>X = a</a:t>
            </a:r>
          </a:p>
          <a:p>
            <a:r>
              <a:rPr lang="en-US" dirty="0">
                <a:latin typeface="Courier New" pitchFamily="49" charset="0"/>
                <a:cs typeface="Courier New" pitchFamily="49" charset="0"/>
              </a:rPr>
              <a:t>B = Y</a:t>
            </a:r>
          </a:p>
          <a:p>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404609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animEffect transition="in" filter="fade">
                                      <p:cBhvr>
                                        <p:cTn id="11" dur="500"/>
                                        <p:tgtEl>
                                          <p:spTgt spid="9">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animEffect transition="in" filter="fade">
                                      <p:cBhvr>
                                        <p:cTn id="16" dur="500"/>
                                        <p:tgtEl>
                                          <p:spTgt spid="9">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xEl>
                                              <p:pRg st="9" end="9"/>
                                            </p:txEl>
                                          </p:spTgt>
                                        </p:tgtEl>
                                        <p:attrNameLst>
                                          <p:attrName>style.visibility</p:attrName>
                                        </p:attrNameLst>
                                      </p:cBhvr>
                                      <p:to>
                                        <p:strVal val="visible"/>
                                      </p:to>
                                    </p:set>
                                    <p:animEffect transition="in" filter="fade">
                                      <p:cBhvr>
                                        <p:cTn id="25" dur="500"/>
                                        <p:tgtEl>
                                          <p:spTgt spid="9">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xEl>
                                              <p:pRg st="10" end="10"/>
                                            </p:txEl>
                                          </p:spTgt>
                                        </p:tgtEl>
                                        <p:attrNameLst>
                                          <p:attrName>style.visibility</p:attrName>
                                        </p:attrNameLst>
                                      </p:cBhvr>
                                      <p:to>
                                        <p:strVal val="visible"/>
                                      </p:to>
                                    </p:set>
                                    <p:animEffect transition="in" filter="fade">
                                      <p:cBhvr>
                                        <p:cTn id="30" dur="500"/>
                                        <p:tgtEl>
                                          <p:spTgt spid="9">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Effect transition="in" filter="fade">
                                      <p:cBhvr>
                                        <p:cTn id="35" dur="500"/>
                                        <p:tgtEl>
                                          <p:spTgt spid="5">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Effect transition="in" filter="fade">
                                      <p:cBhvr>
                                        <p:cTn id="40" dur="500"/>
                                        <p:tgtEl>
                                          <p:spTgt spid="5">
                                            <p:txEl>
                                              <p:pRg st="3" end="3"/>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Effect transition="in" filter="fade">
                                      <p:cBhvr>
                                        <p:cTn id="43" dur="500"/>
                                        <p:tgtEl>
                                          <p:spTgt spid="5">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
                                            <p:txEl>
                                              <p:pRg st="8" end="8"/>
                                            </p:txEl>
                                          </p:spTgt>
                                        </p:tgtEl>
                                        <p:attrNameLst>
                                          <p:attrName>style.visibility</p:attrName>
                                        </p:attrNameLst>
                                      </p:cBhvr>
                                      <p:to>
                                        <p:strVal val="visible"/>
                                      </p:to>
                                    </p:set>
                                    <p:animEffect transition="in" filter="fade">
                                      <p:cBhvr>
                                        <p:cTn id="48" dur="500"/>
                                        <p:tgtEl>
                                          <p:spTgt spid="5">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animEffect transition="in" filter="fade">
                                      <p:cBhvr>
                                        <p:cTn id="53" dur="500"/>
                                        <p:tgtEl>
                                          <p:spTgt spid="5">
                                            <p:txEl>
                                              <p:pRg st="9" end="9"/>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5">
                                            <p:txEl>
                                              <p:pRg st="10" end="10"/>
                                            </p:txEl>
                                          </p:spTgt>
                                        </p:tgtEl>
                                        <p:attrNameLst>
                                          <p:attrName>style.visibility</p:attrName>
                                        </p:attrNameLst>
                                      </p:cBhvr>
                                      <p:to>
                                        <p:strVal val="visible"/>
                                      </p:to>
                                    </p:set>
                                    <p:animEffect transition="in" filter="fade">
                                      <p:cBhvr>
                                        <p:cTn id="56"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Prolog Syntax and Semantics</a:t>
            </a:r>
            <a:endParaRPr lang="en-US" dirty="0"/>
          </a:p>
        </p:txBody>
      </p:sp>
      <p:sp>
        <p:nvSpPr>
          <p:cNvPr id="10" name="Content Placeholder 5"/>
          <p:cNvSpPr txBox="1">
            <a:spLocks/>
          </p:cNvSpPr>
          <p:nvPr/>
        </p:nvSpPr>
        <p:spPr>
          <a:xfrm>
            <a:off x="647700" y="1447800"/>
            <a:ext cx="7772400" cy="10668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700" dirty="0" smtClean="0"/>
              <a:t>Two levels of meaning of Prolog programs:</a:t>
            </a:r>
          </a:p>
          <a:p>
            <a:pPr marL="457200" lvl="1" indent="0">
              <a:buNone/>
            </a:pPr>
            <a:endParaRPr lang="en-US" sz="2700" dirty="0" smtClean="0"/>
          </a:p>
          <a:p>
            <a:pPr marL="457200" lvl="1" indent="0">
              <a:buNone/>
            </a:pPr>
            <a:r>
              <a:rPr lang="en-US" sz="2100" dirty="0" smtClean="0"/>
              <a:t> </a:t>
            </a:r>
          </a:p>
          <a:p>
            <a:endParaRPr lang="en-US" sz="2500" dirty="0"/>
          </a:p>
        </p:txBody>
      </p:sp>
      <p:graphicFrame>
        <p:nvGraphicFramePr>
          <p:cNvPr id="3" name="Diagram 2"/>
          <p:cNvGraphicFramePr/>
          <p:nvPr>
            <p:extLst>
              <p:ext uri="{D42A27DB-BD31-4B8C-83A1-F6EECF244321}">
                <p14:modId xmlns:p14="http://schemas.microsoft.com/office/powerpoint/2010/main" val="978531988"/>
              </p:ext>
            </p:extLst>
          </p:nvPr>
        </p:nvGraphicFramePr>
        <p:xfrm>
          <a:off x="647700" y="3276600"/>
          <a:ext cx="7886700" cy="335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p:cNvSpPr/>
          <p:nvPr/>
        </p:nvSpPr>
        <p:spPr>
          <a:xfrm>
            <a:off x="1066800" y="2057400"/>
            <a:ext cx="6324600"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Courier New" pitchFamily="49" charset="0"/>
                <a:cs typeface="Courier New" pitchFamily="49" charset="0"/>
              </a:rPr>
              <a:t>m</a:t>
            </a:r>
            <a:r>
              <a:rPr lang="en-US" dirty="0" smtClean="0">
                <a:latin typeface="Courier New" pitchFamily="49" charset="0"/>
                <a:cs typeface="Courier New" pitchFamily="49" charset="0"/>
              </a:rPr>
              <a:t>other(X, Y):- parent(X, Y), female(X).</a:t>
            </a:r>
          </a:p>
        </p:txBody>
      </p:sp>
      <p:sp>
        <p:nvSpPr>
          <p:cNvPr id="5" name="Slide Number Placeholder 4"/>
          <p:cNvSpPr>
            <a:spLocks noGrp="1"/>
          </p:cNvSpPr>
          <p:nvPr>
            <p:ph type="sldNum" sz="quarter" idx="12"/>
          </p:nvPr>
        </p:nvSpPr>
        <p:spPr/>
        <p:txBody>
          <a:bodyPr/>
          <a:lstStyle/>
          <a:p>
            <a:fld id="{E31AC286-FC23-49FC-B0F3-42A3359F225C}" type="slidenum">
              <a:rPr lang="en-US" smtClean="0"/>
              <a:t>19</a:t>
            </a:fld>
            <a:endParaRPr lang="en-US"/>
          </a:p>
        </p:txBody>
      </p:sp>
    </p:spTree>
    <p:extLst>
      <p:ext uri="{BB962C8B-B14F-4D97-AF65-F5344CB8AC3E}">
        <p14:creationId xmlns:p14="http://schemas.microsoft.com/office/powerpoint/2010/main" val="3809921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Introduction</a:t>
            </a:r>
          </a:p>
          <a:p>
            <a:r>
              <a:rPr lang="en-US" dirty="0" smtClean="0"/>
              <a:t>Prolog Syntax &amp; Semantics</a:t>
            </a:r>
          </a:p>
          <a:p>
            <a:pPr lvl="1"/>
            <a:r>
              <a:rPr lang="en-US" dirty="0" smtClean="0"/>
              <a:t>Data objects: simple objects &amp; structures</a:t>
            </a:r>
          </a:p>
          <a:p>
            <a:pPr lvl="1"/>
            <a:r>
              <a:rPr lang="en-US" dirty="0" smtClean="0"/>
              <a:t>Simple objects: constants &amp; variables</a:t>
            </a:r>
          </a:p>
          <a:p>
            <a:pPr lvl="1"/>
            <a:r>
              <a:rPr lang="en-US" dirty="0" smtClean="0"/>
              <a:t>Clauses: facts, rules, questions</a:t>
            </a:r>
          </a:p>
          <a:p>
            <a:pPr lvl="1"/>
            <a:r>
              <a:rPr lang="en-US" dirty="0" smtClean="0"/>
              <a:t>Matching operation</a:t>
            </a:r>
          </a:p>
          <a:p>
            <a:pPr lvl="1"/>
            <a:r>
              <a:rPr lang="en-US" dirty="0" smtClean="0"/>
              <a:t>Program meaning: declarative and procedural meaning</a:t>
            </a:r>
          </a:p>
          <a:p>
            <a:pPr lvl="1"/>
            <a:r>
              <a:rPr lang="en-US" dirty="0" smtClean="0"/>
              <a:t>Rules </a:t>
            </a:r>
            <a:r>
              <a:rPr lang="en-US" dirty="0" smtClean="0"/>
              <a:t>revisited- recursive rules</a:t>
            </a:r>
            <a:endParaRPr lang="en-US" dirty="0"/>
          </a:p>
        </p:txBody>
      </p:sp>
      <p:sp>
        <p:nvSpPr>
          <p:cNvPr id="4" name="Slide Number Placeholder 3"/>
          <p:cNvSpPr>
            <a:spLocks noGrp="1"/>
          </p:cNvSpPr>
          <p:nvPr>
            <p:ph type="sldNum" sz="quarter" idx="12"/>
          </p:nvPr>
        </p:nvSpPr>
        <p:spPr/>
        <p:txBody>
          <a:bodyPr/>
          <a:lstStyle/>
          <a:p>
            <a:fld id="{E31AC286-FC23-49FC-B0F3-42A3359F225C}" type="slidenum">
              <a:rPr lang="en-US" smtClean="0"/>
              <a:t>2</a:t>
            </a:fld>
            <a:endParaRPr lang="en-US"/>
          </a:p>
        </p:txBody>
      </p:sp>
    </p:spTree>
    <p:extLst>
      <p:ext uri="{BB962C8B-B14F-4D97-AF65-F5344CB8AC3E}">
        <p14:creationId xmlns:p14="http://schemas.microsoft.com/office/powerpoint/2010/main" val="25774693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Prolog Syntax and Semantics</a:t>
            </a:r>
            <a:endParaRPr lang="en-US" dirty="0"/>
          </a:p>
        </p:txBody>
      </p:sp>
      <p:sp>
        <p:nvSpPr>
          <p:cNvPr id="10" name="Content Placeholder 5"/>
          <p:cNvSpPr txBox="1">
            <a:spLocks/>
          </p:cNvSpPr>
          <p:nvPr/>
        </p:nvSpPr>
        <p:spPr>
          <a:xfrm>
            <a:off x="647700" y="1447800"/>
            <a:ext cx="7772400" cy="106680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700" dirty="0" smtClean="0"/>
          </a:p>
          <a:p>
            <a:r>
              <a:rPr lang="en-US" sz="4000" dirty="0" smtClean="0"/>
              <a:t>In general, </a:t>
            </a:r>
          </a:p>
          <a:p>
            <a:pPr marL="457200" lvl="1" indent="0">
              <a:buNone/>
            </a:pPr>
            <a:endParaRPr lang="en-US" sz="2700" dirty="0" smtClean="0"/>
          </a:p>
          <a:p>
            <a:pPr marL="457200" lvl="1" indent="0">
              <a:buNone/>
            </a:pPr>
            <a:r>
              <a:rPr lang="en-US" sz="2100" dirty="0" smtClean="0"/>
              <a:t> </a:t>
            </a:r>
          </a:p>
          <a:p>
            <a:endParaRPr lang="en-US" sz="2500" dirty="0"/>
          </a:p>
        </p:txBody>
      </p:sp>
      <p:graphicFrame>
        <p:nvGraphicFramePr>
          <p:cNvPr id="4" name="Diagram 3"/>
          <p:cNvGraphicFramePr/>
          <p:nvPr>
            <p:extLst>
              <p:ext uri="{D42A27DB-BD31-4B8C-83A1-F6EECF244321}">
                <p14:modId xmlns:p14="http://schemas.microsoft.com/office/powerpoint/2010/main" val="1587962659"/>
              </p:ext>
            </p:extLst>
          </p:nvPr>
        </p:nvGraphicFramePr>
        <p:xfrm>
          <a:off x="876300" y="1828800"/>
          <a:ext cx="78867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E31AC286-FC23-49FC-B0F3-42A3359F225C}" type="slidenum">
              <a:rPr lang="en-US" smtClean="0"/>
              <a:t>20</a:t>
            </a:fld>
            <a:endParaRPr lang="en-US"/>
          </a:p>
        </p:txBody>
      </p:sp>
    </p:spTree>
    <p:extLst>
      <p:ext uri="{BB962C8B-B14F-4D97-AF65-F5344CB8AC3E}">
        <p14:creationId xmlns:p14="http://schemas.microsoft.com/office/powerpoint/2010/main" val="29383816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Prolog Syntax and Semantics</a:t>
            </a:r>
            <a:endParaRPr lang="en-US" dirty="0"/>
          </a:p>
        </p:txBody>
      </p:sp>
      <p:sp>
        <p:nvSpPr>
          <p:cNvPr id="10" name="Content Placeholder 5"/>
          <p:cNvSpPr txBox="1">
            <a:spLocks/>
          </p:cNvSpPr>
          <p:nvPr/>
        </p:nvSpPr>
        <p:spPr>
          <a:xfrm>
            <a:off x="647700" y="1447800"/>
            <a:ext cx="7772400" cy="27432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700" dirty="0" smtClean="0"/>
          </a:p>
          <a:p>
            <a:r>
              <a:rPr lang="en-US" sz="4000" dirty="0" smtClean="0"/>
              <a:t>Declarative meaning continues…</a:t>
            </a:r>
          </a:p>
          <a:p>
            <a:pPr lvl="1"/>
            <a:r>
              <a:rPr lang="en-US" sz="3600" dirty="0" smtClean="0"/>
              <a:t> </a:t>
            </a:r>
            <a:r>
              <a:rPr lang="en-US" sz="3600" u="sng" dirty="0" smtClean="0"/>
              <a:t>Instance</a:t>
            </a:r>
            <a:r>
              <a:rPr lang="en-US" sz="3600" dirty="0" smtClean="0"/>
              <a:t> of a clause C : each variable substituted  by some term.</a:t>
            </a:r>
          </a:p>
          <a:p>
            <a:pPr lvl="1"/>
            <a:r>
              <a:rPr lang="en-US" sz="3600" u="sng" dirty="0" smtClean="0"/>
              <a:t>Variant</a:t>
            </a:r>
            <a:r>
              <a:rPr lang="en-US" sz="3600" dirty="0" smtClean="0"/>
              <a:t> of a clause C :  instance where each variable is substituted by another variable.</a:t>
            </a:r>
            <a:r>
              <a:rPr lang="en-US" sz="2100" dirty="0" smtClean="0"/>
              <a:t> </a:t>
            </a:r>
          </a:p>
          <a:p>
            <a:endParaRPr lang="en-US" sz="2500" dirty="0"/>
          </a:p>
        </p:txBody>
      </p:sp>
      <p:sp>
        <p:nvSpPr>
          <p:cNvPr id="5" name="Rounded Rectangle 4"/>
          <p:cNvSpPr/>
          <p:nvPr/>
        </p:nvSpPr>
        <p:spPr>
          <a:xfrm>
            <a:off x="990600" y="4114800"/>
            <a:ext cx="7086600" cy="21336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other(X, Y):- parent(X, Y), female(X).</a:t>
            </a:r>
          </a:p>
          <a:p>
            <a:endParaRPr lang="en-US" dirty="0">
              <a:latin typeface="Courier New" pitchFamily="49" charset="0"/>
              <a:cs typeface="Courier New" pitchFamily="49" charset="0"/>
            </a:endParaRPr>
          </a:p>
          <a:p>
            <a:r>
              <a:rPr lang="en-US" b="1" dirty="0" smtClean="0">
                <a:latin typeface="+mj-lt"/>
                <a:cs typeface="Courier New" pitchFamily="49" charset="0"/>
              </a:rPr>
              <a:t>Instance:</a:t>
            </a:r>
          </a:p>
          <a:p>
            <a:r>
              <a:rPr lang="en-US" dirty="0" smtClean="0">
                <a:latin typeface="Courier New" pitchFamily="49" charset="0"/>
                <a:cs typeface="Courier New" pitchFamily="49" charset="0"/>
              </a:rPr>
              <a:t>mother(</a:t>
            </a:r>
            <a:r>
              <a:rPr lang="en-US" dirty="0" err="1" smtClean="0">
                <a:latin typeface="Courier New" pitchFamily="49" charset="0"/>
                <a:cs typeface="Courier New" pitchFamily="49" charset="0"/>
              </a:rPr>
              <a:t>jane</a:t>
            </a:r>
            <a:r>
              <a:rPr lang="en-US" dirty="0" smtClean="0">
                <a:latin typeface="Courier New" pitchFamily="49" charset="0"/>
                <a:cs typeface="Courier New" pitchFamily="49" charset="0"/>
              </a:rPr>
              <a:t>, A):- parent(</a:t>
            </a:r>
            <a:r>
              <a:rPr lang="en-US" dirty="0" err="1" smtClean="0">
                <a:latin typeface="Courier New" pitchFamily="49" charset="0"/>
                <a:cs typeface="Courier New" pitchFamily="49" charset="0"/>
              </a:rPr>
              <a:t>jane</a:t>
            </a:r>
            <a:r>
              <a:rPr lang="en-US" dirty="0" smtClean="0">
                <a:latin typeface="Courier New" pitchFamily="49" charset="0"/>
                <a:cs typeface="Courier New" pitchFamily="49" charset="0"/>
              </a:rPr>
              <a:t>, A), female(</a:t>
            </a:r>
            <a:r>
              <a:rPr lang="en-US" dirty="0" err="1" smtClean="0">
                <a:latin typeface="Courier New" pitchFamily="49" charset="0"/>
                <a:cs typeface="Courier New" pitchFamily="49" charset="0"/>
              </a:rPr>
              <a:t>jane</a:t>
            </a:r>
            <a:r>
              <a:rPr lang="en-US" dirty="0" smtClean="0">
                <a:latin typeface="Courier New" pitchFamily="49" charset="0"/>
                <a:cs typeface="Courier New" pitchFamily="49" charset="0"/>
              </a:rPr>
              <a:t>).</a:t>
            </a:r>
          </a:p>
          <a:p>
            <a:r>
              <a:rPr lang="en-US" b="1" dirty="0" smtClean="0">
                <a:latin typeface="+mj-lt"/>
                <a:cs typeface="Courier New" pitchFamily="49" charset="0"/>
              </a:rPr>
              <a:t>Variant:</a:t>
            </a:r>
          </a:p>
          <a:p>
            <a:r>
              <a:rPr lang="en-US" dirty="0">
                <a:latin typeface="Courier New" pitchFamily="49" charset="0"/>
                <a:cs typeface="Courier New" pitchFamily="49" charset="0"/>
              </a:rPr>
              <a:t>m</a:t>
            </a:r>
            <a:r>
              <a:rPr lang="en-US" dirty="0" smtClean="0">
                <a:latin typeface="Courier New" pitchFamily="49" charset="0"/>
                <a:cs typeface="Courier New" pitchFamily="49" charset="0"/>
              </a:rPr>
              <a:t>other(A,B):- parent((A, B), female(A).</a:t>
            </a:r>
          </a:p>
          <a:p>
            <a:pPr algn="ctr"/>
            <a:endParaRPr lang="en-US" dirty="0" smtClean="0">
              <a:latin typeface="Courier New" pitchFamily="49" charset="0"/>
              <a:cs typeface="Courier New" pitchFamily="49" charset="0"/>
            </a:endParaRPr>
          </a:p>
        </p:txBody>
      </p:sp>
      <p:sp>
        <p:nvSpPr>
          <p:cNvPr id="3" name="Slide Number Placeholder 2"/>
          <p:cNvSpPr>
            <a:spLocks noGrp="1"/>
          </p:cNvSpPr>
          <p:nvPr>
            <p:ph type="sldNum" sz="quarter" idx="12"/>
          </p:nvPr>
        </p:nvSpPr>
        <p:spPr/>
        <p:txBody>
          <a:bodyPr/>
          <a:lstStyle/>
          <a:p>
            <a:fld id="{E31AC286-FC23-49FC-B0F3-42A3359F225C}" type="slidenum">
              <a:rPr lang="en-US" smtClean="0"/>
              <a:t>21</a:t>
            </a:fld>
            <a:endParaRPr lang="en-US"/>
          </a:p>
        </p:txBody>
      </p:sp>
    </p:spTree>
    <p:extLst>
      <p:ext uri="{BB962C8B-B14F-4D97-AF65-F5344CB8AC3E}">
        <p14:creationId xmlns:p14="http://schemas.microsoft.com/office/powerpoint/2010/main" val="24489689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Prolog Syntax and Semantics</a:t>
            </a:r>
            <a:endParaRPr lang="en-US" dirty="0"/>
          </a:p>
        </p:txBody>
      </p:sp>
      <p:sp>
        <p:nvSpPr>
          <p:cNvPr id="10" name="Content Placeholder 5"/>
          <p:cNvSpPr txBox="1">
            <a:spLocks/>
          </p:cNvSpPr>
          <p:nvPr/>
        </p:nvSpPr>
        <p:spPr>
          <a:xfrm>
            <a:off x="647700" y="1447800"/>
            <a:ext cx="7772400" cy="99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700" dirty="0" smtClean="0"/>
              <a:t>Given a program and a goal G, the declarative meaning says:</a:t>
            </a:r>
          </a:p>
        </p:txBody>
      </p:sp>
      <p:sp>
        <p:nvSpPr>
          <p:cNvPr id="3" name="Rounded Rectangle 2"/>
          <p:cNvSpPr/>
          <p:nvPr/>
        </p:nvSpPr>
        <p:spPr>
          <a:xfrm>
            <a:off x="762000" y="2514600"/>
            <a:ext cx="7315200" cy="2286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ounded Rectangle 4"/>
          <p:cNvSpPr/>
          <p:nvPr/>
        </p:nvSpPr>
        <p:spPr>
          <a:xfrm>
            <a:off x="881740" y="2590800"/>
            <a:ext cx="7086600" cy="2133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cs typeface="Courier New" pitchFamily="49" charset="0"/>
              </a:rPr>
              <a:t>A goal G is true (that is, </a:t>
            </a:r>
            <a:r>
              <a:rPr lang="en-US" dirty="0" err="1" smtClean="0">
                <a:cs typeface="Courier New" pitchFamily="49" charset="0"/>
              </a:rPr>
              <a:t>satisfiable</a:t>
            </a:r>
            <a:r>
              <a:rPr lang="en-US" dirty="0" smtClean="0">
                <a:cs typeface="Courier New" pitchFamily="49" charset="0"/>
              </a:rPr>
              <a:t>, or logically follows from the program) if and only if</a:t>
            </a:r>
          </a:p>
          <a:p>
            <a:pPr marL="342900" indent="-342900">
              <a:buAutoNum type="arabicPeriod"/>
            </a:pPr>
            <a:r>
              <a:rPr lang="en-US" dirty="0" smtClean="0">
                <a:cs typeface="Courier New" pitchFamily="49" charset="0"/>
              </a:rPr>
              <a:t>there is a clause C in the program such that</a:t>
            </a:r>
          </a:p>
          <a:p>
            <a:pPr marL="342900" indent="-342900">
              <a:buAutoNum type="arabicPeriod"/>
            </a:pPr>
            <a:r>
              <a:rPr lang="en-US" dirty="0">
                <a:cs typeface="Courier New" pitchFamily="49" charset="0"/>
              </a:rPr>
              <a:t>t</a:t>
            </a:r>
            <a:r>
              <a:rPr lang="en-US" dirty="0" smtClean="0">
                <a:cs typeface="Courier New" pitchFamily="49" charset="0"/>
              </a:rPr>
              <a:t>here is  a clause instance I of C such that </a:t>
            </a:r>
          </a:p>
          <a:p>
            <a:pPr marL="800100" lvl="1" indent="-342900">
              <a:buAutoNum type="alphaLcParenBoth"/>
            </a:pPr>
            <a:r>
              <a:rPr lang="en-US" dirty="0">
                <a:cs typeface="Courier New" pitchFamily="49" charset="0"/>
              </a:rPr>
              <a:t>t</a:t>
            </a:r>
            <a:r>
              <a:rPr lang="en-US" dirty="0" smtClean="0">
                <a:cs typeface="Courier New" pitchFamily="49" charset="0"/>
              </a:rPr>
              <a:t>he head of I is identical to G, and</a:t>
            </a:r>
          </a:p>
          <a:p>
            <a:pPr marL="800100" lvl="1" indent="-342900">
              <a:buAutoNum type="alphaLcParenBoth"/>
            </a:pPr>
            <a:r>
              <a:rPr lang="en-US" dirty="0">
                <a:cs typeface="Courier New" pitchFamily="49" charset="0"/>
              </a:rPr>
              <a:t>a</a:t>
            </a:r>
            <a:r>
              <a:rPr lang="en-US" dirty="0" smtClean="0">
                <a:cs typeface="Courier New" pitchFamily="49" charset="0"/>
              </a:rPr>
              <a:t>ll the goals in the body of I are true  </a:t>
            </a:r>
          </a:p>
        </p:txBody>
      </p:sp>
      <p:sp>
        <p:nvSpPr>
          <p:cNvPr id="4" name="Slide Number Placeholder 3"/>
          <p:cNvSpPr>
            <a:spLocks noGrp="1"/>
          </p:cNvSpPr>
          <p:nvPr>
            <p:ph type="sldNum" sz="quarter" idx="12"/>
          </p:nvPr>
        </p:nvSpPr>
        <p:spPr/>
        <p:txBody>
          <a:bodyPr/>
          <a:lstStyle/>
          <a:p>
            <a:fld id="{E31AC286-FC23-49FC-B0F3-42A3359F225C}" type="slidenum">
              <a:rPr lang="en-US" smtClean="0"/>
              <a:t>22</a:t>
            </a:fld>
            <a:endParaRPr lang="en-US"/>
          </a:p>
        </p:txBody>
      </p:sp>
    </p:spTree>
    <p:extLst>
      <p:ext uri="{BB962C8B-B14F-4D97-AF65-F5344CB8AC3E}">
        <p14:creationId xmlns:p14="http://schemas.microsoft.com/office/powerpoint/2010/main" val="35101125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Prolog Syntax and Semantics</a:t>
            </a:r>
            <a:endParaRPr lang="en-US" dirty="0"/>
          </a:p>
        </p:txBody>
      </p:sp>
      <p:sp>
        <p:nvSpPr>
          <p:cNvPr id="10" name="Content Placeholder 5"/>
          <p:cNvSpPr txBox="1">
            <a:spLocks/>
          </p:cNvSpPr>
          <p:nvPr/>
        </p:nvSpPr>
        <p:spPr>
          <a:xfrm>
            <a:off x="647700" y="1600200"/>
            <a:ext cx="7772400" cy="434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000" dirty="0" smtClean="0"/>
              <a:t>Procedural meaning continues…</a:t>
            </a:r>
          </a:p>
          <a:p>
            <a:pPr lvl="1"/>
            <a:r>
              <a:rPr lang="en-US" sz="2500" dirty="0" smtClean="0"/>
              <a:t>Procedure for executing a list of goals given a program.</a:t>
            </a:r>
          </a:p>
          <a:p>
            <a:pPr lvl="2"/>
            <a:r>
              <a:rPr lang="en-US" sz="2200" dirty="0" smtClean="0"/>
              <a:t>Input: a program and a goal list.</a:t>
            </a:r>
          </a:p>
          <a:p>
            <a:pPr lvl="2"/>
            <a:r>
              <a:rPr lang="en-US" sz="2200" dirty="0" smtClean="0"/>
              <a:t>Output: a success/failure indicator and instantiation of variables</a:t>
            </a:r>
          </a:p>
          <a:p>
            <a:pPr lvl="2"/>
            <a:r>
              <a:rPr lang="en-US" sz="2200" dirty="0" smtClean="0"/>
              <a:t>Success/failure indicator: ‘yes’ if the goals are </a:t>
            </a:r>
            <a:r>
              <a:rPr lang="en-US" sz="2200" dirty="0" err="1" smtClean="0"/>
              <a:t>satisfiable</a:t>
            </a:r>
            <a:r>
              <a:rPr lang="en-US" sz="2200" dirty="0" smtClean="0"/>
              <a:t> and ‘no’ otherwise</a:t>
            </a:r>
          </a:p>
          <a:p>
            <a:pPr lvl="2"/>
            <a:r>
              <a:rPr lang="en-US" sz="2200" dirty="0" smtClean="0"/>
              <a:t>Instantiation of variables is produced  only in case of successful termination.</a:t>
            </a:r>
          </a:p>
          <a:p>
            <a:pPr lvl="1"/>
            <a:endParaRPr lang="en-US" sz="2300" dirty="0" smtClean="0"/>
          </a:p>
        </p:txBody>
      </p:sp>
      <p:sp>
        <p:nvSpPr>
          <p:cNvPr id="4" name="Slide Number Placeholder 3"/>
          <p:cNvSpPr>
            <a:spLocks noGrp="1"/>
          </p:cNvSpPr>
          <p:nvPr>
            <p:ph type="sldNum" sz="quarter" idx="12"/>
          </p:nvPr>
        </p:nvSpPr>
        <p:spPr/>
        <p:txBody>
          <a:bodyPr/>
          <a:lstStyle/>
          <a:p>
            <a:fld id="{E31AC286-FC23-49FC-B0F3-42A3359F225C}" type="slidenum">
              <a:rPr lang="en-US" smtClean="0"/>
              <a:t>23</a:t>
            </a:fld>
            <a:endParaRPr lang="en-US"/>
          </a:p>
        </p:txBody>
      </p:sp>
    </p:spTree>
    <p:extLst>
      <p:ext uri="{BB962C8B-B14F-4D97-AF65-F5344CB8AC3E}">
        <p14:creationId xmlns:p14="http://schemas.microsoft.com/office/powerpoint/2010/main" val="22987690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Prolog Syntax and Semantics</a:t>
            </a:r>
            <a:endParaRPr lang="en-US" dirty="0"/>
          </a:p>
        </p:txBody>
      </p:sp>
      <p:sp>
        <p:nvSpPr>
          <p:cNvPr id="10" name="Content Placeholder 5"/>
          <p:cNvSpPr txBox="1">
            <a:spLocks/>
          </p:cNvSpPr>
          <p:nvPr/>
        </p:nvSpPr>
        <p:spPr>
          <a:xfrm>
            <a:off x="647700" y="1447800"/>
            <a:ext cx="7772400"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700" dirty="0" smtClean="0"/>
              <a:t>Procedural meaning continues…</a:t>
            </a:r>
          </a:p>
        </p:txBody>
      </p:sp>
      <p:grpSp>
        <p:nvGrpSpPr>
          <p:cNvPr id="32" name="Group 31"/>
          <p:cNvGrpSpPr/>
          <p:nvPr/>
        </p:nvGrpSpPr>
        <p:grpSpPr>
          <a:xfrm>
            <a:off x="457200" y="2057399"/>
            <a:ext cx="8153400" cy="4484911"/>
            <a:chOff x="457200" y="2057399"/>
            <a:chExt cx="8153400" cy="4484911"/>
          </a:xfrm>
        </p:grpSpPr>
        <p:sp>
          <p:nvSpPr>
            <p:cNvPr id="4" name="Rectangle 3"/>
            <p:cNvSpPr/>
            <p:nvPr/>
          </p:nvSpPr>
          <p:spPr>
            <a:xfrm>
              <a:off x="457200" y="2057399"/>
              <a:ext cx="3200400" cy="4929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PROGRAM</a:t>
              </a:r>
              <a:endParaRPr lang="en-US" dirty="0"/>
            </a:p>
          </p:txBody>
        </p:sp>
        <p:sp>
          <p:nvSpPr>
            <p:cNvPr id="5" name="Rectangle 4"/>
            <p:cNvSpPr/>
            <p:nvPr/>
          </p:nvSpPr>
          <p:spPr>
            <a:xfrm>
              <a:off x="457200" y="2514600"/>
              <a:ext cx="3200400" cy="30396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urier New" pitchFamily="49" charset="0"/>
                  <a:cs typeface="Courier New" pitchFamily="49" charset="0"/>
                </a:rPr>
                <a:t>tall(</a:t>
              </a:r>
              <a:r>
                <a:rPr lang="en-US" sz="1600" dirty="0" err="1" smtClean="0">
                  <a:latin typeface="Courier New" pitchFamily="49" charset="0"/>
                  <a:cs typeface="Courier New" pitchFamily="49" charset="0"/>
                </a:rPr>
                <a:t>sam</a:t>
              </a:r>
              <a:r>
                <a:rPr lang="en-US" sz="1600" dirty="0" smtClean="0">
                  <a:latin typeface="Courier New" pitchFamily="49" charset="0"/>
                  <a:cs typeface="Courier New" pitchFamily="49" charset="0"/>
                </a:rPr>
                <a:t>).           %F1</a:t>
              </a:r>
            </a:p>
            <a:p>
              <a:r>
                <a:rPr lang="en-US" sz="1600" dirty="0">
                  <a:latin typeface="Courier New" pitchFamily="49" charset="0"/>
                  <a:cs typeface="Courier New" pitchFamily="49" charset="0"/>
                </a:rPr>
                <a:t>t</a:t>
              </a:r>
              <a:r>
                <a:rPr lang="en-US" sz="1600" dirty="0" smtClean="0">
                  <a:latin typeface="Courier New" pitchFamily="49" charset="0"/>
                  <a:cs typeface="Courier New" pitchFamily="49" charset="0"/>
                </a:rPr>
                <a:t>all(</a:t>
              </a:r>
              <a:r>
                <a:rPr lang="en-US" sz="1600" dirty="0" err="1" smtClean="0">
                  <a:latin typeface="Courier New" pitchFamily="49" charset="0"/>
                  <a:cs typeface="Courier New" pitchFamily="49" charset="0"/>
                </a:rPr>
                <a:t>joe</a:t>
              </a:r>
              <a:r>
                <a:rPr lang="en-US" sz="1600" dirty="0" smtClean="0">
                  <a:latin typeface="Courier New" pitchFamily="49" charset="0"/>
                  <a:cs typeface="Courier New" pitchFamily="49" charset="0"/>
                </a:rPr>
                <a:t>).           %F2</a:t>
              </a:r>
            </a:p>
            <a:p>
              <a:r>
                <a:rPr lang="en-US" sz="1600" dirty="0" smtClean="0">
                  <a:latin typeface="Courier New" pitchFamily="49" charset="0"/>
                  <a:cs typeface="Courier New" pitchFamily="49" charset="0"/>
                </a:rPr>
                <a:t>average(tom).        %F3</a:t>
              </a:r>
            </a:p>
            <a:p>
              <a:r>
                <a:rPr lang="en-US" sz="1600" dirty="0" smtClean="0">
                  <a:latin typeface="Courier New" pitchFamily="49" charset="0"/>
                  <a:cs typeface="Courier New" pitchFamily="49" charset="0"/>
                </a:rPr>
                <a:t>musician(</a:t>
              </a:r>
              <a:r>
                <a:rPr lang="en-US" sz="1600" dirty="0" err="1" smtClean="0">
                  <a:latin typeface="Courier New" pitchFamily="49" charset="0"/>
                  <a:cs typeface="Courier New" pitchFamily="49" charset="0"/>
                </a:rPr>
                <a:t>sam</a:t>
              </a:r>
              <a:r>
                <a:rPr lang="en-US" sz="1600" dirty="0" smtClean="0">
                  <a:latin typeface="Courier New" pitchFamily="49" charset="0"/>
                  <a:cs typeface="Courier New" pitchFamily="49" charset="0"/>
                </a:rPr>
                <a:t>).       %F4</a:t>
              </a:r>
            </a:p>
            <a:p>
              <a:r>
                <a:rPr lang="en-US" sz="1600" dirty="0" smtClean="0">
                  <a:latin typeface="Courier New" pitchFamily="49" charset="0"/>
                  <a:cs typeface="Courier New" pitchFamily="49" charset="0"/>
                </a:rPr>
                <a:t>chef(</a:t>
              </a:r>
              <a:r>
                <a:rPr lang="en-US" sz="1600" dirty="0" err="1" smtClean="0">
                  <a:latin typeface="Courier New" pitchFamily="49" charset="0"/>
                  <a:cs typeface="Courier New" pitchFamily="49" charset="0"/>
                </a:rPr>
                <a:t>joe</a:t>
              </a:r>
              <a:r>
                <a:rPr lang="en-US" sz="1600" dirty="0" smtClean="0">
                  <a:latin typeface="Courier New" pitchFamily="49" charset="0"/>
                  <a:cs typeface="Courier New" pitchFamily="49" charset="0"/>
                </a:rPr>
                <a:t>).           %F5</a:t>
              </a:r>
            </a:p>
            <a:p>
              <a:r>
                <a:rPr lang="en-US" sz="1600" dirty="0">
                  <a:latin typeface="Courier New" pitchFamily="49" charset="0"/>
                  <a:cs typeface="Courier New" pitchFamily="49" charset="0"/>
                </a:rPr>
                <a:t>s</a:t>
              </a:r>
              <a:r>
                <a:rPr lang="en-US" sz="1600" dirty="0" smtClean="0">
                  <a:latin typeface="Courier New" pitchFamily="49" charset="0"/>
                  <a:cs typeface="Courier New" pitchFamily="49" charset="0"/>
                </a:rPr>
                <a:t>portsman(tom).      %F6 </a:t>
              </a:r>
            </a:p>
            <a:p>
              <a:r>
                <a:rPr lang="en-US" sz="1600" dirty="0" smtClean="0">
                  <a:latin typeface="Courier New" pitchFamily="49" charset="0"/>
                  <a:cs typeface="Courier New" pitchFamily="49" charset="0"/>
                </a:rPr>
                <a:t>cooks(X):- chef(X).  %R1</a:t>
              </a:r>
            </a:p>
            <a:p>
              <a:r>
                <a:rPr lang="en-US" sz="1600" dirty="0">
                  <a:latin typeface="Courier New" pitchFamily="49" charset="0"/>
                  <a:cs typeface="Courier New" pitchFamily="49" charset="0"/>
                </a:rPr>
                <a:t>p</a:t>
              </a:r>
              <a:r>
                <a:rPr lang="en-US" sz="1600" dirty="0" smtClean="0">
                  <a:latin typeface="Courier New" pitchFamily="49" charset="0"/>
                  <a:cs typeface="Courier New" pitchFamily="49" charset="0"/>
                </a:rPr>
                <a:t>lays(X):- 	sportsman(X). %R2</a:t>
              </a:r>
            </a:p>
            <a:p>
              <a:r>
                <a:rPr lang="en-US" sz="1600" dirty="0">
                  <a:latin typeface="Courier New" pitchFamily="49" charset="0"/>
                  <a:cs typeface="Courier New" pitchFamily="49" charset="0"/>
                </a:rPr>
                <a:t>p</a:t>
              </a:r>
              <a:r>
                <a:rPr lang="en-US" sz="1600" dirty="0" smtClean="0">
                  <a:latin typeface="Courier New" pitchFamily="49" charset="0"/>
                  <a:cs typeface="Courier New" pitchFamily="49" charset="0"/>
                </a:rPr>
                <a:t>lays(X):-	musician(X).  %R3</a:t>
              </a:r>
              <a:endParaRPr lang="en-US" sz="1600" dirty="0">
                <a:latin typeface="Courier New" pitchFamily="49" charset="0"/>
                <a:cs typeface="Courier New" pitchFamily="49" charset="0"/>
              </a:endParaRPr>
            </a:p>
          </p:txBody>
        </p:sp>
        <p:sp>
          <p:nvSpPr>
            <p:cNvPr id="6" name="Rectangle 5"/>
            <p:cNvSpPr/>
            <p:nvPr/>
          </p:nvSpPr>
          <p:spPr>
            <a:xfrm>
              <a:off x="457200" y="5333999"/>
              <a:ext cx="3200400" cy="49291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QUESTION</a:t>
              </a:r>
              <a:endParaRPr lang="en-US" dirty="0"/>
            </a:p>
          </p:txBody>
        </p:sp>
        <p:sp>
          <p:nvSpPr>
            <p:cNvPr id="7" name="Rectangle 6"/>
            <p:cNvSpPr/>
            <p:nvPr/>
          </p:nvSpPr>
          <p:spPr>
            <a:xfrm>
              <a:off x="457200" y="5791200"/>
              <a:ext cx="3200400" cy="7511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600" dirty="0" smtClean="0">
                  <a:latin typeface="Courier New" pitchFamily="49" charset="0"/>
                  <a:cs typeface="Courier New" pitchFamily="49" charset="0"/>
                </a:rPr>
                <a:t>?- tall(A), cooks(A). </a:t>
              </a:r>
            </a:p>
            <a:p>
              <a:r>
                <a:rPr lang="en-US" sz="1600" dirty="0" smtClean="0">
                  <a:latin typeface="Courier New" pitchFamily="49" charset="0"/>
                  <a:cs typeface="Courier New" pitchFamily="49" charset="0"/>
                </a:rPr>
                <a:t>/* who is tall and knows how to cook */</a:t>
              </a:r>
              <a:endParaRPr lang="en-US" sz="1600" dirty="0">
                <a:latin typeface="Courier New" pitchFamily="49" charset="0"/>
                <a:cs typeface="Courier New" pitchFamily="49" charset="0"/>
              </a:endParaRPr>
            </a:p>
          </p:txBody>
        </p:sp>
        <p:sp>
          <p:nvSpPr>
            <p:cNvPr id="9" name="Rectangle 8"/>
            <p:cNvSpPr/>
            <p:nvPr/>
          </p:nvSpPr>
          <p:spPr>
            <a:xfrm>
              <a:off x="3886200" y="2057399"/>
              <a:ext cx="4724400" cy="4463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	</a:t>
              </a:r>
              <a:r>
                <a:rPr lang="en-US" dirty="0" smtClean="0"/>
                <a:t>EXECUTION TRACE</a:t>
              </a:r>
              <a:endParaRPr lang="en-US" dirty="0"/>
            </a:p>
          </p:txBody>
        </p:sp>
        <p:sp>
          <p:nvSpPr>
            <p:cNvPr id="11" name="Rectangle 10"/>
            <p:cNvSpPr/>
            <p:nvPr/>
          </p:nvSpPr>
          <p:spPr>
            <a:xfrm>
              <a:off x="3886200" y="2514600"/>
              <a:ext cx="4724400" cy="40277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8" name="Rectangle 7"/>
            <p:cNvSpPr/>
            <p:nvPr/>
          </p:nvSpPr>
          <p:spPr>
            <a:xfrm>
              <a:off x="5181600" y="2764971"/>
              <a:ext cx="2514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urier New" pitchFamily="49" charset="0"/>
                  <a:cs typeface="Courier New" pitchFamily="49" charset="0"/>
                </a:rPr>
                <a:t>tall(A), cooks(A)</a:t>
              </a:r>
              <a:endParaRPr lang="en-US" dirty="0">
                <a:latin typeface="Courier New" pitchFamily="49" charset="0"/>
                <a:cs typeface="Courier New" pitchFamily="49" charset="0"/>
              </a:endParaRPr>
            </a:p>
          </p:txBody>
        </p:sp>
        <p:sp>
          <p:nvSpPr>
            <p:cNvPr id="12" name="Rectangle 11"/>
            <p:cNvSpPr/>
            <p:nvPr/>
          </p:nvSpPr>
          <p:spPr>
            <a:xfrm>
              <a:off x="4191000" y="3537853"/>
              <a:ext cx="146685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urier New" pitchFamily="49" charset="0"/>
                  <a:cs typeface="Courier New" pitchFamily="49" charset="0"/>
                </a:rPr>
                <a:t>tall(</a:t>
              </a:r>
              <a:r>
                <a:rPr lang="en-US" dirty="0" err="1" smtClean="0">
                  <a:latin typeface="Courier New" pitchFamily="49" charset="0"/>
                  <a:cs typeface="Courier New" pitchFamily="49" charset="0"/>
                </a:rPr>
                <a:t>sam</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cxnSp>
          <p:nvCxnSpPr>
            <p:cNvPr id="14" name="Straight Arrow Connector 13"/>
            <p:cNvCxnSpPr>
              <a:stCxn id="12" idx="0"/>
            </p:cNvCxnSpPr>
            <p:nvPr/>
          </p:nvCxnSpPr>
          <p:spPr>
            <a:xfrm flipV="1">
              <a:off x="4924425" y="3091546"/>
              <a:ext cx="733425" cy="446307"/>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6" name="Rectangle 15"/>
            <p:cNvSpPr/>
            <p:nvPr/>
          </p:nvSpPr>
          <p:spPr>
            <a:xfrm>
              <a:off x="4114800" y="3145973"/>
              <a:ext cx="1066800" cy="234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cs typeface="Courier New" pitchFamily="49" charset="0"/>
                </a:rPr>
                <a:t>A = </a:t>
              </a:r>
              <a:r>
                <a:rPr lang="en-US" sz="1600" dirty="0" err="1">
                  <a:solidFill>
                    <a:schemeClr val="bg1"/>
                  </a:solidFill>
                  <a:cs typeface="Courier New" pitchFamily="49" charset="0"/>
                </a:rPr>
                <a:t>s</a:t>
              </a:r>
              <a:r>
                <a:rPr lang="en-US" sz="1600" dirty="0" err="1" smtClean="0">
                  <a:solidFill>
                    <a:schemeClr val="bg1"/>
                  </a:solidFill>
                  <a:cs typeface="Courier New" pitchFamily="49" charset="0"/>
                </a:rPr>
                <a:t>am</a:t>
              </a:r>
              <a:endParaRPr lang="en-US" sz="1600" dirty="0">
                <a:solidFill>
                  <a:schemeClr val="bg1"/>
                </a:solidFill>
                <a:cs typeface="Courier New" pitchFamily="49" charset="0"/>
              </a:endParaRPr>
            </a:p>
          </p:txBody>
        </p:sp>
        <p:sp>
          <p:nvSpPr>
            <p:cNvPr id="17" name="Rectangle 16"/>
            <p:cNvSpPr/>
            <p:nvPr/>
          </p:nvSpPr>
          <p:spPr>
            <a:xfrm>
              <a:off x="6466128" y="3537853"/>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urier New" pitchFamily="49" charset="0"/>
                  <a:cs typeface="Courier New" pitchFamily="49" charset="0"/>
                </a:rPr>
                <a:t>cooks(</a:t>
              </a:r>
              <a:r>
                <a:rPr lang="en-US" dirty="0" err="1" smtClean="0">
                  <a:latin typeface="Courier New" pitchFamily="49" charset="0"/>
                  <a:cs typeface="Courier New" pitchFamily="49" charset="0"/>
                </a:rPr>
                <a:t>sam</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cxnSp>
          <p:nvCxnSpPr>
            <p:cNvPr id="20" name="Straight Arrow Connector 19"/>
            <p:cNvCxnSpPr>
              <a:stCxn id="17" idx="0"/>
            </p:cNvCxnSpPr>
            <p:nvPr/>
          </p:nvCxnSpPr>
          <p:spPr>
            <a:xfrm flipH="1" flipV="1">
              <a:off x="6781800" y="3091546"/>
              <a:ext cx="560628" cy="446307"/>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23" name="Rectangle 22"/>
            <p:cNvSpPr/>
            <p:nvPr/>
          </p:nvSpPr>
          <p:spPr>
            <a:xfrm>
              <a:off x="5657850" y="3197677"/>
              <a:ext cx="1066800" cy="234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mj-lt"/>
                  <a:cs typeface="Courier New" pitchFamily="49" charset="0"/>
                </a:rPr>
                <a:t>b</a:t>
              </a:r>
              <a:r>
                <a:rPr lang="en-US" sz="1600" dirty="0" smtClean="0">
                  <a:solidFill>
                    <a:schemeClr val="bg1"/>
                  </a:solidFill>
                  <a:latin typeface="+mj-lt"/>
                  <a:cs typeface="Courier New" pitchFamily="49" charset="0"/>
                </a:rPr>
                <a:t>y F1</a:t>
              </a:r>
              <a:endParaRPr lang="en-US" sz="1600" dirty="0">
                <a:solidFill>
                  <a:schemeClr val="bg1"/>
                </a:solidFill>
                <a:latin typeface="+mj-lt"/>
                <a:cs typeface="Courier New" pitchFamily="49" charset="0"/>
              </a:endParaRPr>
            </a:p>
          </p:txBody>
        </p:sp>
        <p:sp>
          <p:nvSpPr>
            <p:cNvPr id="24" name="Rectangle 23"/>
            <p:cNvSpPr/>
            <p:nvPr/>
          </p:nvSpPr>
          <p:spPr>
            <a:xfrm>
              <a:off x="6803571" y="4724400"/>
              <a:ext cx="1066800" cy="234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cs typeface="Courier New" pitchFamily="49" charset="0"/>
                </a:rPr>
                <a:t>no</a:t>
              </a:r>
              <a:endParaRPr lang="en-US" sz="1600" dirty="0">
                <a:solidFill>
                  <a:schemeClr val="bg1"/>
                </a:solidFill>
                <a:cs typeface="Courier New" pitchFamily="49" charset="0"/>
              </a:endParaRPr>
            </a:p>
          </p:txBody>
        </p:sp>
        <p:sp>
          <p:nvSpPr>
            <p:cNvPr id="26" name="Rectangle 25"/>
            <p:cNvSpPr/>
            <p:nvPr/>
          </p:nvSpPr>
          <p:spPr>
            <a:xfrm>
              <a:off x="6466128" y="4278081"/>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urier New" pitchFamily="49" charset="0"/>
                  <a:cs typeface="Courier New" pitchFamily="49" charset="0"/>
                </a:rPr>
                <a:t>chef(</a:t>
              </a:r>
              <a:r>
                <a:rPr lang="en-US" dirty="0" err="1" smtClean="0">
                  <a:latin typeface="Courier New" pitchFamily="49" charset="0"/>
                  <a:cs typeface="Courier New" pitchFamily="49" charset="0"/>
                </a:rPr>
                <a:t>sam</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cxnSp>
          <p:nvCxnSpPr>
            <p:cNvPr id="28" name="Straight Arrow Connector 27"/>
            <p:cNvCxnSpPr>
              <a:endCxn id="17" idx="2"/>
            </p:cNvCxnSpPr>
            <p:nvPr/>
          </p:nvCxnSpPr>
          <p:spPr>
            <a:xfrm flipV="1">
              <a:off x="7342428" y="3842653"/>
              <a:ext cx="0" cy="435428"/>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29" name="Rectangle 28"/>
            <p:cNvSpPr/>
            <p:nvPr/>
          </p:nvSpPr>
          <p:spPr>
            <a:xfrm>
              <a:off x="5736771" y="3943346"/>
              <a:ext cx="1066800" cy="234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mj-lt"/>
                  <a:cs typeface="Courier New" pitchFamily="49" charset="0"/>
                </a:rPr>
                <a:t>b</a:t>
              </a:r>
              <a:r>
                <a:rPr lang="en-US" sz="1600" dirty="0" smtClean="0">
                  <a:solidFill>
                    <a:schemeClr val="bg1"/>
                  </a:solidFill>
                  <a:latin typeface="+mj-lt"/>
                  <a:cs typeface="Courier New" pitchFamily="49" charset="0"/>
                </a:rPr>
                <a:t>y R1</a:t>
              </a:r>
              <a:endParaRPr lang="en-US" sz="1600" dirty="0">
                <a:solidFill>
                  <a:schemeClr val="bg1"/>
                </a:solidFill>
                <a:latin typeface="+mj-lt"/>
                <a:cs typeface="Courier New" pitchFamily="49" charset="0"/>
              </a:endParaRPr>
            </a:p>
          </p:txBody>
        </p:sp>
        <p:sp>
          <p:nvSpPr>
            <p:cNvPr id="30" name="Rectangle 29"/>
            <p:cNvSpPr/>
            <p:nvPr/>
          </p:nvSpPr>
          <p:spPr>
            <a:xfrm>
              <a:off x="4267200" y="3956959"/>
              <a:ext cx="1066800" cy="234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cs typeface="Courier New" pitchFamily="49" charset="0"/>
                </a:rPr>
                <a:t>yes</a:t>
              </a:r>
              <a:endParaRPr lang="en-US" sz="1600" dirty="0">
                <a:solidFill>
                  <a:schemeClr val="bg1"/>
                </a:solidFill>
                <a:cs typeface="Courier New" pitchFamily="49" charset="0"/>
              </a:endParaRPr>
            </a:p>
          </p:txBody>
        </p:sp>
        <p:sp>
          <p:nvSpPr>
            <p:cNvPr id="31" name="Rectangle 30"/>
            <p:cNvSpPr/>
            <p:nvPr/>
          </p:nvSpPr>
          <p:spPr>
            <a:xfrm>
              <a:off x="6724650" y="5105400"/>
              <a:ext cx="1276350" cy="234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cs typeface="Courier New" pitchFamily="49" charset="0"/>
                </a:rPr>
                <a:t>b</a:t>
              </a:r>
              <a:r>
                <a:rPr lang="en-US" sz="1600" dirty="0" smtClean="0">
                  <a:solidFill>
                    <a:schemeClr val="bg1"/>
                  </a:solidFill>
                  <a:cs typeface="Courier New" pitchFamily="49" charset="0"/>
                </a:rPr>
                <a:t>acktrack…</a:t>
              </a:r>
              <a:endParaRPr lang="en-US" sz="1600" dirty="0">
                <a:solidFill>
                  <a:schemeClr val="bg1"/>
                </a:solidFill>
                <a:cs typeface="Courier New" pitchFamily="49" charset="0"/>
              </a:endParaRPr>
            </a:p>
          </p:txBody>
        </p:sp>
      </p:grpSp>
      <p:sp>
        <p:nvSpPr>
          <p:cNvPr id="33" name="Slide Number Placeholder 32"/>
          <p:cNvSpPr>
            <a:spLocks noGrp="1"/>
          </p:cNvSpPr>
          <p:nvPr>
            <p:ph type="sldNum" sz="quarter" idx="12"/>
          </p:nvPr>
        </p:nvSpPr>
        <p:spPr/>
        <p:txBody>
          <a:bodyPr/>
          <a:lstStyle/>
          <a:p>
            <a:fld id="{E31AC286-FC23-49FC-B0F3-42A3359F225C}" type="slidenum">
              <a:rPr lang="en-US" smtClean="0"/>
              <a:t>24</a:t>
            </a:fld>
            <a:endParaRPr lang="en-US"/>
          </a:p>
        </p:txBody>
      </p:sp>
    </p:spTree>
    <p:extLst>
      <p:ext uri="{BB962C8B-B14F-4D97-AF65-F5344CB8AC3E}">
        <p14:creationId xmlns:p14="http://schemas.microsoft.com/office/powerpoint/2010/main" val="29051651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Prolog Syntax and Semantics</a:t>
            </a:r>
            <a:endParaRPr lang="en-US" dirty="0"/>
          </a:p>
        </p:txBody>
      </p:sp>
      <p:sp>
        <p:nvSpPr>
          <p:cNvPr id="10" name="Content Placeholder 5"/>
          <p:cNvSpPr txBox="1">
            <a:spLocks/>
          </p:cNvSpPr>
          <p:nvPr/>
        </p:nvSpPr>
        <p:spPr>
          <a:xfrm>
            <a:off x="647700" y="1447800"/>
            <a:ext cx="7772400"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700" dirty="0" smtClean="0"/>
              <a:t>Procedural meaning continues…</a:t>
            </a:r>
          </a:p>
        </p:txBody>
      </p:sp>
      <p:grpSp>
        <p:nvGrpSpPr>
          <p:cNvPr id="3" name="Group 2"/>
          <p:cNvGrpSpPr/>
          <p:nvPr/>
        </p:nvGrpSpPr>
        <p:grpSpPr>
          <a:xfrm>
            <a:off x="457200" y="2057399"/>
            <a:ext cx="8153400" cy="4484911"/>
            <a:chOff x="457200" y="2057399"/>
            <a:chExt cx="8153400" cy="4484911"/>
          </a:xfrm>
        </p:grpSpPr>
        <p:sp>
          <p:nvSpPr>
            <p:cNvPr id="4" name="Rectangle 3"/>
            <p:cNvSpPr/>
            <p:nvPr/>
          </p:nvSpPr>
          <p:spPr>
            <a:xfrm>
              <a:off x="457200" y="2057399"/>
              <a:ext cx="3200400" cy="4929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PROGRAM</a:t>
              </a:r>
              <a:endParaRPr lang="en-US" dirty="0"/>
            </a:p>
          </p:txBody>
        </p:sp>
        <p:sp>
          <p:nvSpPr>
            <p:cNvPr id="5" name="Rectangle 4"/>
            <p:cNvSpPr/>
            <p:nvPr/>
          </p:nvSpPr>
          <p:spPr>
            <a:xfrm>
              <a:off x="457200" y="2514600"/>
              <a:ext cx="3200400" cy="30396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urier New" pitchFamily="49" charset="0"/>
                  <a:cs typeface="Courier New" pitchFamily="49" charset="0"/>
                </a:rPr>
                <a:t>tall(</a:t>
              </a:r>
              <a:r>
                <a:rPr lang="en-US" sz="1600" dirty="0" err="1" smtClean="0">
                  <a:latin typeface="Courier New" pitchFamily="49" charset="0"/>
                  <a:cs typeface="Courier New" pitchFamily="49" charset="0"/>
                </a:rPr>
                <a:t>sam</a:t>
              </a:r>
              <a:r>
                <a:rPr lang="en-US" sz="1600" dirty="0" smtClean="0">
                  <a:latin typeface="Courier New" pitchFamily="49" charset="0"/>
                  <a:cs typeface="Courier New" pitchFamily="49" charset="0"/>
                </a:rPr>
                <a:t>).           %F1</a:t>
              </a:r>
            </a:p>
            <a:p>
              <a:r>
                <a:rPr lang="en-US" sz="1600" dirty="0">
                  <a:latin typeface="Courier New" pitchFamily="49" charset="0"/>
                  <a:cs typeface="Courier New" pitchFamily="49" charset="0"/>
                </a:rPr>
                <a:t>t</a:t>
              </a:r>
              <a:r>
                <a:rPr lang="en-US" sz="1600" dirty="0" smtClean="0">
                  <a:latin typeface="Courier New" pitchFamily="49" charset="0"/>
                  <a:cs typeface="Courier New" pitchFamily="49" charset="0"/>
                </a:rPr>
                <a:t>all(</a:t>
              </a:r>
              <a:r>
                <a:rPr lang="en-US" sz="1600" dirty="0" err="1" smtClean="0">
                  <a:latin typeface="Courier New" pitchFamily="49" charset="0"/>
                  <a:cs typeface="Courier New" pitchFamily="49" charset="0"/>
                </a:rPr>
                <a:t>joe</a:t>
              </a:r>
              <a:r>
                <a:rPr lang="en-US" sz="1600" dirty="0" smtClean="0">
                  <a:latin typeface="Courier New" pitchFamily="49" charset="0"/>
                  <a:cs typeface="Courier New" pitchFamily="49" charset="0"/>
                </a:rPr>
                <a:t>).           %F2</a:t>
              </a:r>
            </a:p>
            <a:p>
              <a:r>
                <a:rPr lang="en-US" sz="1600" dirty="0" smtClean="0">
                  <a:latin typeface="Courier New" pitchFamily="49" charset="0"/>
                  <a:cs typeface="Courier New" pitchFamily="49" charset="0"/>
                </a:rPr>
                <a:t>average(tom).        %F3</a:t>
              </a:r>
            </a:p>
            <a:p>
              <a:r>
                <a:rPr lang="en-US" sz="1600" dirty="0" smtClean="0">
                  <a:latin typeface="Courier New" pitchFamily="49" charset="0"/>
                  <a:cs typeface="Courier New" pitchFamily="49" charset="0"/>
                </a:rPr>
                <a:t>musician(</a:t>
              </a:r>
              <a:r>
                <a:rPr lang="en-US" sz="1600" dirty="0" err="1" smtClean="0">
                  <a:latin typeface="Courier New" pitchFamily="49" charset="0"/>
                  <a:cs typeface="Courier New" pitchFamily="49" charset="0"/>
                </a:rPr>
                <a:t>sam</a:t>
              </a:r>
              <a:r>
                <a:rPr lang="en-US" sz="1600" dirty="0" smtClean="0">
                  <a:latin typeface="Courier New" pitchFamily="49" charset="0"/>
                  <a:cs typeface="Courier New" pitchFamily="49" charset="0"/>
                </a:rPr>
                <a:t>).       %F4</a:t>
              </a:r>
            </a:p>
            <a:p>
              <a:r>
                <a:rPr lang="en-US" sz="1600" dirty="0" smtClean="0">
                  <a:latin typeface="Courier New" pitchFamily="49" charset="0"/>
                  <a:cs typeface="Courier New" pitchFamily="49" charset="0"/>
                </a:rPr>
                <a:t>chef(</a:t>
              </a:r>
              <a:r>
                <a:rPr lang="en-US" sz="1600" dirty="0" err="1" smtClean="0">
                  <a:latin typeface="Courier New" pitchFamily="49" charset="0"/>
                  <a:cs typeface="Courier New" pitchFamily="49" charset="0"/>
                </a:rPr>
                <a:t>joe</a:t>
              </a:r>
              <a:r>
                <a:rPr lang="en-US" sz="1600" dirty="0" smtClean="0">
                  <a:latin typeface="Courier New" pitchFamily="49" charset="0"/>
                  <a:cs typeface="Courier New" pitchFamily="49" charset="0"/>
                </a:rPr>
                <a:t>).           %F5</a:t>
              </a:r>
            </a:p>
            <a:p>
              <a:r>
                <a:rPr lang="en-US" sz="1600" dirty="0">
                  <a:latin typeface="Courier New" pitchFamily="49" charset="0"/>
                  <a:cs typeface="Courier New" pitchFamily="49" charset="0"/>
                </a:rPr>
                <a:t>s</a:t>
              </a:r>
              <a:r>
                <a:rPr lang="en-US" sz="1600" dirty="0" smtClean="0">
                  <a:latin typeface="Courier New" pitchFamily="49" charset="0"/>
                  <a:cs typeface="Courier New" pitchFamily="49" charset="0"/>
                </a:rPr>
                <a:t>portsman(tom).      %F6 </a:t>
              </a:r>
            </a:p>
            <a:p>
              <a:r>
                <a:rPr lang="en-US" sz="1600" dirty="0" smtClean="0">
                  <a:latin typeface="Courier New" pitchFamily="49" charset="0"/>
                  <a:cs typeface="Courier New" pitchFamily="49" charset="0"/>
                </a:rPr>
                <a:t>cooks(X):- chef(X).  %R1</a:t>
              </a:r>
            </a:p>
            <a:p>
              <a:r>
                <a:rPr lang="en-US" sz="1600" dirty="0">
                  <a:latin typeface="Courier New" pitchFamily="49" charset="0"/>
                  <a:cs typeface="Courier New" pitchFamily="49" charset="0"/>
                </a:rPr>
                <a:t>p</a:t>
              </a:r>
              <a:r>
                <a:rPr lang="en-US" sz="1600" dirty="0" smtClean="0">
                  <a:latin typeface="Courier New" pitchFamily="49" charset="0"/>
                  <a:cs typeface="Courier New" pitchFamily="49" charset="0"/>
                </a:rPr>
                <a:t>lays(X):- 	sportsman(X). %R2</a:t>
              </a:r>
            </a:p>
            <a:p>
              <a:r>
                <a:rPr lang="en-US" sz="1600" dirty="0">
                  <a:latin typeface="Courier New" pitchFamily="49" charset="0"/>
                  <a:cs typeface="Courier New" pitchFamily="49" charset="0"/>
                </a:rPr>
                <a:t>p</a:t>
              </a:r>
              <a:r>
                <a:rPr lang="en-US" sz="1600" dirty="0" smtClean="0">
                  <a:latin typeface="Courier New" pitchFamily="49" charset="0"/>
                  <a:cs typeface="Courier New" pitchFamily="49" charset="0"/>
                </a:rPr>
                <a:t>lays(X):-	musician(X).  %R3</a:t>
              </a:r>
              <a:endParaRPr lang="en-US" sz="1600" dirty="0">
                <a:latin typeface="Courier New" pitchFamily="49" charset="0"/>
                <a:cs typeface="Courier New" pitchFamily="49" charset="0"/>
              </a:endParaRPr>
            </a:p>
          </p:txBody>
        </p:sp>
        <p:sp>
          <p:nvSpPr>
            <p:cNvPr id="6" name="Rectangle 5"/>
            <p:cNvSpPr/>
            <p:nvPr/>
          </p:nvSpPr>
          <p:spPr>
            <a:xfrm>
              <a:off x="457200" y="5333999"/>
              <a:ext cx="3200400" cy="49291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QUESTION</a:t>
              </a:r>
              <a:endParaRPr lang="en-US" dirty="0"/>
            </a:p>
          </p:txBody>
        </p:sp>
        <p:sp>
          <p:nvSpPr>
            <p:cNvPr id="7" name="Rectangle 6"/>
            <p:cNvSpPr/>
            <p:nvPr/>
          </p:nvSpPr>
          <p:spPr>
            <a:xfrm>
              <a:off x="457200" y="5791200"/>
              <a:ext cx="3200400" cy="7511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600" dirty="0" smtClean="0">
                  <a:latin typeface="Courier New" pitchFamily="49" charset="0"/>
                  <a:cs typeface="Courier New" pitchFamily="49" charset="0"/>
                </a:rPr>
                <a:t>?- tall(A), cooks(A). </a:t>
              </a:r>
            </a:p>
            <a:p>
              <a:r>
                <a:rPr lang="en-US" sz="1600" dirty="0" smtClean="0">
                  <a:latin typeface="Courier New" pitchFamily="49" charset="0"/>
                  <a:cs typeface="Courier New" pitchFamily="49" charset="0"/>
                </a:rPr>
                <a:t>/* who is tall and knows how to cook */</a:t>
              </a:r>
              <a:endParaRPr lang="en-US" sz="1600" dirty="0">
                <a:latin typeface="Courier New" pitchFamily="49" charset="0"/>
                <a:cs typeface="Courier New" pitchFamily="49" charset="0"/>
              </a:endParaRPr>
            </a:p>
          </p:txBody>
        </p:sp>
        <p:sp>
          <p:nvSpPr>
            <p:cNvPr id="9" name="Rectangle 8"/>
            <p:cNvSpPr/>
            <p:nvPr/>
          </p:nvSpPr>
          <p:spPr>
            <a:xfrm>
              <a:off x="3886200" y="2057399"/>
              <a:ext cx="4724400" cy="4463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	</a:t>
              </a:r>
              <a:r>
                <a:rPr lang="en-US" dirty="0" smtClean="0"/>
                <a:t>EXECUTION TRACE</a:t>
              </a:r>
              <a:endParaRPr lang="en-US" dirty="0"/>
            </a:p>
          </p:txBody>
        </p:sp>
        <p:sp>
          <p:nvSpPr>
            <p:cNvPr id="11" name="Rectangle 10"/>
            <p:cNvSpPr/>
            <p:nvPr/>
          </p:nvSpPr>
          <p:spPr>
            <a:xfrm>
              <a:off x="3886200" y="2514600"/>
              <a:ext cx="4724400" cy="40277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8" name="Rectangle 7"/>
            <p:cNvSpPr/>
            <p:nvPr/>
          </p:nvSpPr>
          <p:spPr>
            <a:xfrm>
              <a:off x="5181600" y="2764971"/>
              <a:ext cx="2514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urier New" pitchFamily="49" charset="0"/>
                  <a:cs typeface="Courier New" pitchFamily="49" charset="0"/>
                </a:rPr>
                <a:t>tall(A), cooks(A)</a:t>
              </a:r>
              <a:endParaRPr lang="en-US" dirty="0">
                <a:latin typeface="Courier New" pitchFamily="49" charset="0"/>
                <a:cs typeface="Courier New" pitchFamily="49" charset="0"/>
              </a:endParaRPr>
            </a:p>
          </p:txBody>
        </p:sp>
        <p:sp>
          <p:nvSpPr>
            <p:cNvPr id="12" name="Rectangle 11"/>
            <p:cNvSpPr/>
            <p:nvPr/>
          </p:nvSpPr>
          <p:spPr>
            <a:xfrm>
              <a:off x="4191000" y="3537853"/>
              <a:ext cx="146685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urier New" pitchFamily="49" charset="0"/>
                  <a:cs typeface="Courier New" pitchFamily="49" charset="0"/>
                </a:rPr>
                <a:t>tall(</a:t>
              </a:r>
              <a:r>
                <a:rPr lang="en-US" dirty="0" err="1" smtClean="0">
                  <a:latin typeface="Courier New" pitchFamily="49" charset="0"/>
                  <a:cs typeface="Courier New" pitchFamily="49" charset="0"/>
                </a:rPr>
                <a:t>joe</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cxnSp>
          <p:nvCxnSpPr>
            <p:cNvPr id="14" name="Straight Arrow Connector 13"/>
            <p:cNvCxnSpPr>
              <a:stCxn id="12" idx="0"/>
            </p:cNvCxnSpPr>
            <p:nvPr/>
          </p:nvCxnSpPr>
          <p:spPr>
            <a:xfrm flipV="1">
              <a:off x="4924425" y="3091546"/>
              <a:ext cx="733425" cy="446307"/>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6" name="Rectangle 15"/>
            <p:cNvSpPr/>
            <p:nvPr/>
          </p:nvSpPr>
          <p:spPr>
            <a:xfrm>
              <a:off x="4114800" y="3145973"/>
              <a:ext cx="1066800" cy="234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cs typeface="Courier New" pitchFamily="49" charset="0"/>
                </a:rPr>
                <a:t>A = </a:t>
              </a:r>
              <a:r>
                <a:rPr lang="en-US" sz="1600" dirty="0" err="1" smtClean="0">
                  <a:solidFill>
                    <a:schemeClr val="bg1"/>
                  </a:solidFill>
                  <a:cs typeface="Courier New" pitchFamily="49" charset="0"/>
                </a:rPr>
                <a:t>joe</a:t>
              </a:r>
              <a:endParaRPr lang="en-US" sz="1600" dirty="0">
                <a:solidFill>
                  <a:schemeClr val="bg1"/>
                </a:solidFill>
                <a:cs typeface="Courier New" pitchFamily="49" charset="0"/>
              </a:endParaRPr>
            </a:p>
          </p:txBody>
        </p:sp>
        <p:sp>
          <p:nvSpPr>
            <p:cNvPr id="17" name="Rectangle 16"/>
            <p:cNvSpPr/>
            <p:nvPr/>
          </p:nvSpPr>
          <p:spPr>
            <a:xfrm>
              <a:off x="6466128" y="3537853"/>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urier New" pitchFamily="49" charset="0"/>
                  <a:cs typeface="Courier New" pitchFamily="49" charset="0"/>
                </a:rPr>
                <a:t>cooks(</a:t>
              </a:r>
              <a:r>
                <a:rPr lang="en-US" dirty="0" err="1" smtClean="0">
                  <a:latin typeface="Courier New" pitchFamily="49" charset="0"/>
                  <a:cs typeface="Courier New" pitchFamily="49" charset="0"/>
                </a:rPr>
                <a:t>joe</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cxnSp>
          <p:nvCxnSpPr>
            <p:cNvPr id="20" name="Straight Arrow Connector 19"/>
            <p:cNvCxnSpPr>
              <a:stCxn id="17" idx="0"/>
            </p:cNvCxnSpPr>
            <p:nvPr/>
          </p:nvCxnSpPr>
          <p:spPr>
            <a:xfrm flipH="1" flipV="1">
              <a:off x="6781800" y="3091546"/>
              <a:ext cx="560628" cy="446307"/>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23" name="Rectangle 22"/>
            <p:cNvSpPr/>
            <p:nvPr/>
          </p:nvSpPr>
          <p:spPr>
            <a:xfrm>
              <a:off x="5657850" y="3197677"/>
              <a:ext cx="1066800" cy="234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mj-lt"/>
                  <a:cs typeface="Courier New" pitchFamily="49" charset="0"/>
                </a:rPr>
                <a:t>b</a:t>
              </a:r>
              <a:r>
                <a:rPr lang="en-US" sz="1600" dirty="0" smtClean="0">
                  <a:solidFill>
                    <a:schemeClr val="bg1"/>
                  </a:solidFill>
                  <a:latin typeface="+mj-lt"/>
                  <a:cs typeface="Courier New" pitchFamily="49" charset="0"/>
                </a:rPr>
                <a:t>y F2</a:t>
              </a:r>
              <a:endParaRPr lang="en-US" sz="1600" dirty="0">
                <a:solidFill>
                  <a:schemeClr val="bg1"/>
                </a:solidFill>
                <a:latin typeface="+mj-lt"/>
                <a:cs typeface="Courier New" pitchFamily="49" charset="0"/>
              </a:endParaRPr>
            </a:p>
          </p:txBody>
        </p:sp>
        <p:sp>
          <p:nvSpPr>
            <p:cNvPr id="24" name="Rectangle 23"/>
            <p:cNvSpPr/>
            <p:nvPr/>
          </p:nvSpPr>
          <p:spPr>
            <a:xfrm>
              <a:off x="6803571" y="4724400"/>
              <a:ext cx="1066800" cy="234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cs typeface="Courier New" pitchFamily="49" charset="0"/>
                </a:rPr>
                <a:t>yes</a:t>
              </a:r>
              <a:endParaRPr lang="en-US" sz="1600" dirty="0">
                <a:solidFill>
                  <a:schemeClr val="bg1"/>
                </a:solidFill>
                <a:cs typeface="Courier New" pitchFamily="49" charset="0"/>
              </a:endParaRPr>
            </a:p>
          </p:txBody>
        </p:sp>
        <p:sp>
          <p:nvSpPr>
            <p:cNvPr id="26" name="Rectangle 25"/>
            <p:cNvSpPr/>
            <p:nvPr/>
          </p:nvSpPr>
          <p:spPr>
            <a:xfrm>
              <a:off x="6466128" y="4278081"/>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urier New" pitchFamily="49" charset="0"/>
                  <a:cs typeface="Courier New" pitchFamily="49" charset="0"/>
                </a:rPr>
                <a:t>chef(</a:t>
              </a:r>
              <a:r>
                <a:rPr lang="en-US" dirty="0" err="1" smtClean="0">
                  <a:latin typeface="Courier New" pitchFamily="49" charset="0"/>
                  <a:cs typeface="Courier New" pitchFamily="49" charset="0"/>
                </a:rPr>
                <a:t>joe</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cxnSp>
          <p:nvCxnSpPr>
            <p:cNvPr id="28" name="Straight Arrow Connector 27"/>
            <p:cNvCxnSpPr>
              <a:endCxn id="17" idx="2"/>
            </p:cNvCxnSpPr>
            <p:nvPr/>
          </p:nvCxnSpPr>
          <p:spPr>
            <a:xfrm flipV="1">
              <a:off x="7342428" y="3842653"/>
              <a:ext cx="0" cy="435428"/>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29" name="Rectangle 28"/>
            <p:cNvSpPr/>
            <p:nvPr/>
          </p:nvSpPr>
          <p:spPr>
            <a:xfrm>
              <a:off x="5736771" y="3943346"/>
              <a:ext cx="1066800" cy="234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mj-lt"/>
                  <a:cs typeface="Courier New" pitchFamily="49" charset="0"/>
                </a:rPr>
                <a:t>b</a:t>
              </a:r>
              <a:r>
                <a:rPr lang="en-US" sz="1600" dirty="0" smtClean="0">
                  <a:solidFill>
                    <a:schemeClr val="bg1"/>
                  </a:solidFill>
                  <a:latin typeface="+mj-lt"/>
                  <a:cs typeface="Courier New" pitchFamily="49" charset="0"/>
                </a:rPr>
                <a:t>y R1</a:t>
              </a:r>
              <a:endParaRPr lang="en-US" sz="1600" dirty="0">
                <a:solidFill>
                  <a:schemeClr val="bg1"/>
                </a:solidFill>
                <a:latin typeface="+mj-lt"/>
                <a:cs typeface="Courier New" pitchFamily="49" charset="0"/>
              </a:endParaRPr>
            </a:p>
          </p:txBody>
        </p:sp>
        <p:sp>
          <p:nvSpPr>
            <p:cNvPr id="30" name="Rectangle 29"/>
            <p:cNvSpPr/>
            <p:nvPr/>
          </p:nvSpPr>
          <p:spPr>
            <a:xfrm>
              <a:off x="4267200" y="3956959"/>
              <a:ext cx="1066800" cy="234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cs typeface="Courier New" pitchFamily="49" charset="0"/>
                </a:rPr>
                <a:t>yes</a:t>
              </a:r>
              <a:endParaRPr lang="en-US" sz="1600" dirty="0">
                <a:solidFill>
                  <a:schemeClr val="bg1"/>
                </a:solidFill>
                <a:cs typeface="Courier New" pitchFamily="49" charset="0"/>
              </a:endParaRPr>
            </a:p>
          </p:txBody>
        </p:sp>
        <p:sp>
          <p:nvSpPr>
            <p:cNvPr id="31" name="Rectangle 30"/>
            <p:cNvSpPr/>
            <p:nvPr/>
          </p:nvSpPr>
          <p:spPr>
            <a:xfrm>
              <a:off x="6724650" y="5105400"/>
              <a:ext cx="1276350" cy="234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cs typeface="Courier New" pitchFamily="49" charset="0"/>
              </a:endParaRPr>
            </a:p>
          </p:txBody>
        </p:sp>
      </p:grpSp>
      <p:sp>
        <p:nvSpPr>
          <p:cNvPr id="13" name="Slide Number Placeholder 12"/>
          <p:cNvSpPr>
            <a:spLocks noGrp="1"/>
          </p:cNvSpPr>
          <p:nvPr>
            <p:ph type="sldNum" sz="quarter" idx="12"/>
          </p:nvPr>
        </p:nvSpPr>
        <p:spPr/>
        <p:txBody>
          <a:bodyPr/>
          <a:lstStyle/>
          <a:p>
            <a:fld id="{E31AC286-FC23-49FC-B0F3-42A3359F225C}" type="slidenum">
              <a:rPr lang="en-US" smtClean="0"/>
              <a:t>25</a:t>
            </a:fld>
            <a:endParaRPr lang="en-US"/>
          </a:p>
        </p:txBody>
      </p:sp>
    </p:spTree>
    <p:extLst>
      <p:ext uri="{BB962C8B-B14F-4D97-AF65-F5344CB8AC3E}">
        <p14:creationId xmlns:p14="http://schemas.microsoft.com/office/powerpoint/2010/main" val="321901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Prolog Syntax and Semantics</a:t>
            </a:r>
            <a:endParaRPr lang="en-US" dirty="0"/>
          </a:p>
        </p:txBody>
      </p:sp>
      <p:sp>
        <p:nvSpPr>
          <p:cNvPr id="10" name="Content Placeholder 5"/>
          <p:cNvSpPr txBox="1">
            <a:spLocks/>
          </p:cNvSpPr>
          <p:nvPr/>
        </p:nvSpPr>
        <p:spPr>
          <a:xfrm>
            <a:off x="647700" y="1295400"/>
            <a:ext cx="7772400"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700" dirty="0" smtClean="0"/>
              <a:t>Procedural meaning continues…</a:t>
            </a:r>
          </a:p>
        </p:txBody>
      </p:sp>
      <p:sp>
        <p:nvSpPr>
          <p:cNvPr id="3" name="Rectangle 2"/>
          <p:cNvSpPr/>
          <p:nvPr/>
        </p:nvSpPr>
        <p:spPr>
          <a:xfrm>
            <a:off x="457200" y="1937656"/>
            <a:ext cx="8229600" cy="472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700" dirty="0" smtClean="0"/>
              <a:t>WHILE (the goal list is non-empty)</a:t>
            </a:r>
          </a:p>
          <a:p>
            <a:r>
              <a:rPr lang="en-US" sz="1700" dirty="0" smtClean="0"/>
              <a:t>	select the first goal in the list.</a:t>
            </a:r>
          </a:p>
          <a:p>
            <a:r>
              <a:rPr lang="en-US" sz="1700" dirty="0" smtClean="0"/>
              <a:t>	scan the program from top to bottom looking for a clause whose head 	matches the goal.</a:t>
            </a:r>
          </a:p>
          <a:p>
            <a:r>
              <a:rPr lang="en-US" sz="1700" dirty="0" smtClean="0"/>
              <a:t>	IF (such a rule is found)</a:t>
            </a:r>
          </a:p>
          <a:p>
            <a:r>
              <a:rPr lang="en-US" sz="1700" dirty="0" smtClean="0"/>
              <a:t>	THEN </a:t>
            </a:r>
          </a:p>
          <a:p>
            <a:r>
              <a:rPr lang="en-US" sz="1700" dirty="0"/>
              <a:t>	</a:t>
            </a:r>
            <a:r>
              <a:rPr lang="en-US" sz="1700" dirty="0" smtClean="0"/>
              <a:t>	replace the goal by the body of the matching clause (rule). 			Instantiation of variables due to the matching are applied to 			the entire goal list. </a:t>
            </a:r>
          </a:p>
          <a:p>
            <a:r>
              <a:rPr lang="en-US" sz="1700" dirty="0" smtClean="0"/>
              <a:t>	ELSE </a:t>
            </a:r>
          </a:p>
          <a:p>
            <a:r>
              <a:rPr lang="en-US" sz="1700" dirty="0"/>
              <a:t>	</a:t>
            </a:r>
            <a:r>
              <a:rPr lang="en-US" sz="1700" dirty="0" smtClean="0"/>
              <a:t>	restore the goal list and bindings as they were prior to the 			most recent clause selection (i.e. backtrack)</a:t>
            </a:r>
          </a:p>
          <a:p>
            <a:r>
              <a:rPr lang="en-US" sz="1700" dirty="0" smtClean="0"/>
              <a:t>		If there is no previous state to which we can backtrack i.e. 			current goal list is the initial goal list then terminate with 			FAILURE.</a:t>
            </a:r>
          </a:p>
          <a:p>
            <a:r>
              <a:rPr lang="en-US" sz="1700" dirty="0" smtClean="0"/>
              <a:t>END WHILE</a:t>
            </a:r>
          </a:p>
          <a:p>
            <a:r>
              <a:rPr lang="en-US" sz="1700" dirty="0" smtClean="0"/>
              <a:t>SUCCESS</a:t>
            </a:r>
          </a:p>
          <a:p>
            <a:endParaRPr lang="en-US" sz="1700" dirty="0"/>
          </a:p>
        </p:txBody>
      </p:sp>
      <p:sp>
        <p:nvSpPr>
          <p:cNvPr id="13" name="Slide Number Placeholder 12"/>
          <p:cNvSpPr>
            <a:spLocks noGrp="1"/>
          </p:cNvSpPr>
          <p:nvPr>
            <p:ph type="sldNum" sz="quarter" idx="12"/>
          </p:nvPr>
        </p:nvSpPr>
        <p:spPr/>
        <p:txBody>
          <a:bodyPr/>
          <a:lstStyle/>
          <a:p>
            <a:fld id="{E31AC286-FC23-49FC-B0F3-42A3359F225C}" type="slidenum">
              <a:rPr lang="en-US" smtClean="0"/>
              <a:t>26</a:t>
            </a:fld>
            <a:endParaRPr lang="en-US"/>
          </a:p>
        </p:txBody>
      </p:sp>
    </p:spTree>
    <p:extLst>
      <p:ext uri="{BB962C8B-B14F-4D97-AF65-F5344CB8AC3E}">
        <p14:creationId xmlns:p14="http://schemas.microsoft.com/office/powerpoint/2010/main" val="41806395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Prolog Syntax and Semantics</a:t>
            </a:r>
            <a:endParaRPr lang="en-US" dirty="0"/>
          </a:p>
        </p:txBody>
      </p:sp>
      <p:sp>
        <p:nvSpPr>
          <p:cNvPr id="10" name="Content Placeholder 5"/>
          <p:cNvSpPr txBox="1">
            <a:spLocks/>
          </p:cNvSpPr>
          <p:nvPr/>
        </p:nvSpPr>
        <p:spPr>
          <a:xfrm>
            <a:off x="647700" y="1295400"/>
            <a:ext cx="7772400" cy="6858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700" dirty="0" smtClean="0"/>
              <a:t>Rules revisited – recursive rule</a:t>
            </a:r>
          </a:p>
          <a:p>
            <a:pPr lvl="1"/>
            <a:r>
              <a:rPr lang="en-US" sz="2300" dirty="0" smtClean="0"/>
              <a:t>Rule referring to itself</a:t>
            </a:r>
          </a:p>
        </p:txBody>
      </p:sp>
      <p:grpSp>
        <p:nvGrpSpPr>
          <p:cNvPr id="7" name="Group 6"/>
          <p:cNvGrpSpPr/>
          <p:nvPr/>
        </p:nvGrpSpPr>
        <p:grpSpPr>
          <a:xfrm>
            <a:off x="381000" y="1295400"/>
            <a:ext cx="8040113" cy="3073400"/>
            <a:chOff x="799086" y="2133600"/>
            <a:chExt cx="8040113" cy="3073400"/>
          </a:xfrm>
        </p:grpSpPr>
        <p:graphicFrame>
          <p:nvGraphicFramePr>
            <p:cNvPr id="8" name="Diagram 7"/>
            <p:cNvGraphicFramePr/>
            <p:nvPr>
              <p:extLst>
                <p:ext uri="{D42A27DB-BD31-4B8C-83A1-F6EECF244321}">
                  <p14:modId xmlns:p14="http://schemas.microsoft.com/office/powerpoint/2010/main" val="3672301904"/>
                </p:ext>
              </p:extLst>
            </p:nvPr>
          </p:nvGraphicFramePr>
          <p:xfrm>
            <a:off x="799086" y="2133600"/>
            <a:ext cx="7429500" cy="307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Group 8"/>
            <p:cNvGrpSpPr/>
            <p:nvPr/>
          </p:nvGrpSpPr>
          <p:grpSpPr>
            <a:xfrm>
              <a:off x="8123820" y="3218078"/>
              <a:ext cx="715379" cy="715379"/>
              <a:chOff x="5637332" y="1674310"/>
              <a:chExt cx="715379" cy="715379"/>
            </a:xfrm>
          </p:grpSpPr>
          <p:sp>
            <p:nvSpPr>
              <p:cNvPr id="11" name="Oval 10"/>
              <p:cNvSpPr/>
              <p:nvPr/>
            </p:nvSpPr>
            <p:spPr>
              <a:xfrm>
                <a:off x="5637332" y="1674310"/>
                <a:ext cx="715379" cy="71537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4"/>
              <p:cNvSpPr/>
              <p:nvPr/>
            </p:nvSpPr>
            <p:spPr>
              <a:xfrm>
                <a:off x="5742097" y="1779075"/>
                <a:ext cx="505849" cy="5058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CITY 5</a:t>
                </a:r>
                <a:endParaRPr lang="en-US" sz="1100" kern="1200" dirty="0"/>
              </a:p>
            </p:txBody>
          </p:sp>
        </p:grpSp>
      </p:grpSp>
      <p:sp>
        <p:nvSpPr>
          <p:cNvPr id="13" name="Rounded Rectangle 12"/>
          <p:cNvSpPr/>
          <p:nvPr/>
        </p:nvSpPr>
        <p:spPr>
          <a:xfrm>
            <a:off x="380999" y="3505200"/>
            <a:ext cx="8305801" cy="9906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4" name="Rounded Rectangle 13"/>
          <p:cNvSpPr/>
          <p:nvPr/>
        </p:nvSpPr>
        <p:spPr>
          <a:xfrm>
            <a:off x="533400" y="3657600"/>
            <a:ext cx="8040138" cy="6858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dirty="0" smtClean="0"/>
              <a:t>A one way road links five cities. The task is to determine if one can get from one city to another.</a:t>
            </a:r>
            <a:endParaRPr lang="en-US" dirty="0"/>
          </a:p>
        </p:txBody>
      </p:sp>
      <p:sp>
        <p:nvSpPr>
          <p:cNvPr id="15" name="Rectangle 14"/>
          <p:cNvSpPr/>
          <p:nvPr/>
        </p:nvSpPr>
        <p:spPr>
          <a:xfrm>
            <a:off x="457200" y="4724400"/>
            <a:ext cx="4076700" cy="1905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400" dirty="0" err="1" smtClean="0">
                <a:latin typeface="Courier" pitchFamily="49" charset="0"/>
              </a:rPr>
              <a:t>can_get</a:t>
            </a:r>
            <a:r>
              <a:rPr lang="en-US" sz="1400" dirty="0" smtClean="0">
                <a:latin typeface="Courier" pitchFamily="49" charset="0"/>
              </a:rPr>
              <a:t>(City1,City5):-link(City1,City5).</a:t>
            </a:r>
          </a:p>
          <a:p>
            <a:r>
              <a:rPr lang="en-US" sz="1400" dirty="0" err="1" smtClean="0">
                <a:latin typeface="Courier" pitchFamily="49" charset="0"/>
              </a:rPr>
              <a:t>can_get</a:t>
            </a:r>
            <a:r>
              <a:rPr lang="en-US" sz="1400" dirty="0" smtClean="0">
                <a:latin typeface="Courier" pitchFamily="49" charset="0"/>
              </a:rPr>
              <a:t>(City1,City5</a:t>
            </a:r>
            <a:r>
              <a:rPr lang="en-US" sz="1400" dirty="0">
                <a:latin typeface="Courier" pitchFamily="49" charset="0"/>
              </a:rPr>
              <a:t>):-</a:t>
            </a:r>
            <a:r>
              <a:rPr lang="en-US" sz="1400" dirty="0" smtClean="0">
                <a:latin typeface="Courier" pitchFamily="49" charset="0"/>
              </a:rPr>
              <a:t>link(City1,City2),link(City2,City5).</a:t>
            </a:r>
          </a:p>
          <a:p>
            <a:r>
              <a:rPr lang="en-US" sz="1400" dirty="0" err="1" smtClean="0">
                <a:latin typeface="Courier" pitchFamily="49" charset="0"/>
              </a:rPr>
              <a:t>can_get</a:t>
            </a:r>
            <a:r>
              <a:rPr lang="en-US" sz="1400" dirty="0" smtClean="0">
                <a:latin typeface="Courier" pitchFamily="49" charset="0"/>
              </a:rPr>
              <a:t>(city1,city5):-link(City1,City2</a:t>
            </a:r>
            <a:r>
              <a:rPr lang="en-US" sz="1400" dirty="0">
                <a:latin typeface="Courier" pitchFamily="49" charset="0"/>
              </a:rPr>
              <a:t>),</a:t>
            </a:r>
            <a:r>
              <a:rPr lang="en-US" sz="1400" dirty="0" smtClean="0">
                <a:latin typeface="Courier" pitchFamily="49" charset="0"/>
              </a:rPr>
              <a:t>link(City2,City3), link(City3,City5).</a:t>
            </a:r>
          </a:p>
          <a:p>
            <a:r>
              <a:rPr lang="en-US" sz="1400" dirty="0" smtClean="0">
                <a:latin typeface="Courier" pitchFamily="49" charset="0"/>
              </a:rPr>
              <a:t>…</a:t>
            </a:r>
            <a:endParaRPr lang="en-US" sz="1600" dirty="0">
              <a:latin typeface="Courier" pitchFamily="49" charset="0"/>
            </a:endParaRPr>
          </a:p>
        </p:txBody>
      </p:sp>
      <p:sp>
        <p:nvSpPr>
          <p:cNvPr id="16" name="Rectangle 15"/>
          <p:cNvSpPr/>
          <p:nvPr/>
        </p:nvSpPr>
        <p:spPr>
          <a:xfrm>
            <a:off x="4724400" y="4724400"/>
            <a:ext cx="3962400" cy="1905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400" dirty="0" err="1" smtClean="0">
                <a:latin typeface="Courier" pitchFamily="49" charset="0"/>
              </a:rPr>
              <a:t>can_get</a:t>
            </a:r>
            <a:r>
              <a:rPr lang="en-US" sz="1400" dirty="0" smtClean="0">
                <a:latin typeface="Courier" pitchFamily="49" charset="0"/>
              </a:rPr>
              <a:t>(City1,City5</a:t>
            </a:r>
            <a:r>
              <a:rPr lang="en-US" sz="1400" dirty="0">
                <a:latin typeface="Courier" pitchFamily="49" charset="0"/>
              </a:rPr>
              <a:t>):-</a:t>
            </a:r>
            <a:r>
              <a:rPr lang="en-US" sz="1400" dirty="0" smtClean="0">
                <a:latin typeface="Courier" pitchFamily="49" charset="0"/>
              </a:rPr>
              <a:t>link(City1,City5</a:t>
            </a:r>
            <a:r>
              <a:rPr lang="en-US" sz="1400" dirty="0">
                <a:latin typeface="Courier" pitchFamily="49" charset="0"/>
              </a:rPr>
              <a:t>).</a:t>
            </a:r>
          </a:p>
          <a:p>
            <a:r>
              <a:rPr lang="en-US" sz="1400" dirty="0" err="1" smtClean="0">
                <a:latin typeface="Courier" pitchFamily="49" charset="0"/>
              </a:rPr>
              <a:t>can_get</a:t>
            </a:r>
            <a:r>
              <a:rPr lang="en-US" sz="1400" dirty="0" smtClean="0">
                <a:latin typeface="Courier" pitchFamily="49" charset="0"/>
              </a:rPr>
              <a:t>(City1,City5</a:t>
            </a:r>
            <a:r>
              <a:rPr lang="en-US" sz="1400" dirty="0">
                <a:latin typeface="Courier" pitchFamily="49" charset="0"/>
              </a:rPr>
              <a:t>):-</a:t>
            </a:r>
            <a:r>
              <a:rPr lang="en-US" sz="1400" dirty="0" smtClean="0">
                <a:latin typeface="Courier" pitchFamily="49" charset="0"/>
              </a:rPr>
              <a:t>link(City1,X),</a:t>
            </a:r>
            <a:r>
              <a:rPr lang="en-US" sz="1400" dirty="0" err="1" smtClean="0">
                <a:latin typeface="Courier" pitchFamily="49" charset="0"/>
              </a:rPr>
              <a:t>can_get</a:t>
            </a:r>
            <a:r>
              <a:rPr lang="en-US" sz="1400" dirty="0" smtClean="0">
                <a:latin typeface="Courier" pitchFamily="49" charset="0"/>
              </a:rPr>
              <a:t>(X,City5).</a:t>
            </a:r>
            <a:endParaRPr lang="en-US" sz="1400" dirty="0">
              <a:latin typeface="Courier" pitchFamily="49" charset="0"/>
            </a:endParaRPr>
          </a:p>
        </p:txBody>
      </p:sp>
      <p:sp>
        <p:nvSpPr>
          <p:cNvPr id="17" name="Rectangle 16"/>
          <p:cNvSpPr/>
          <p:nvPr/>
        </p:nvSpPr>
        <p:spPr>
          <a:xfrm>
            <a:off x="7086600" y="6324600"/>
            <a:ext cx="1752600" cy="3810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Recursive rule</a:t>
            </a:r>
            <a:endParaRPr lang="en-US" dirty="0"/>
          </a:p>
        </p:txBody>
      </p:sp>
      <p:sp>
        <p:nvSpPr>
          <p:cNvPr id="18" name="Slide Number Placeholder 17"/>
          <p:cNvSpPr>
            <a:spLocks noGrp="1"/>
          </p:cNvSpPr>
          <p:nvPr>
            <p:ph type="sldNum" sz="quarter" idx="12"/>
          </p:nvPr>
        </p:nvSpPr>
        <p:spPr/>
        <p:txBody>
          <a:bodyPr/>
          <a:lstStyle/>
          <a:p>
            <a:fld id="{E31AC286-FC23-49FC-B0F3-42A3359F225C}" type="slidenum">
              <a:rPr lang="en-US" smtClean="0"/>
              <a:t>27</a:t>
            </a:fld>
            <a:endParaRPr lang="en-US"/>
          </a:p>
        </p:txBody>
      </p:sp>
    </p:spTree>
    <p:extLst>
      <p:ext uri="{BB962C8B-B14F-4D97-AF65-F5344CB8AC3E}">
        <p14:creationId xmlns:p14="http://schemas.microsoft.com/office/powerpoint/2010/main" val="16111413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Prolog Syntax and Semantics</a:t>
            </a:r>
            <a:endParaRPr lang="en-US" dirty="0"/>
          </a:p>
        </p:txBody>
      </p:sp>
      <p:sp>
        <p:nvSpPr>
          <p:cNvPr id="15" name="Content Placeholder 14"/>
          <p:cNvSpPr>
            <a:spLocks noGrp="1"/>
          </p:cNvSpPr>
          <p:nvPr>
            <p:ph idx="1"/>
          </p:nvPr>
        </p:nvSpPr>
        <p:spPr>
          <a:xfrm>
            <a:off x="457200" y="1600201"/>
            <a:ext cx="8229600" cy="1371599"/>
          </a:xfrm>
        </p:spPr>
        <p:txBody>
          <a:bodyPr>
            <a:normAutofit/>
          </a:bodyPr>
          <a:lstStyle/>
          <a:p>
            <a:r>
              <a:rPr lang="en-US" sz="2500" dirty="0" smtClean="0"/>
              <a:t>Consider the following program. Write down all the variable </a:t>
            </a:r>
            <a:r>
              <a:rPr lang="en-US" sz="2500" dirty="0"/>
              <a:t>bindings that the variable X gets when the </a:t>
            </a:r>
            <a:r>
              <a:rPr lang="en-US" sz="2500" dirty="0" smtClean="0"/>
              <a:t>given query is executed.</a:t>
            </a:r>
            <a:endParaRPr lang="en-US" sz="2500" dirty="0"/>
          </a:p>
        </p:txBody>
      </p:sp>
      <p:sp>
        <p:nvSpPr>
          <p:cNvPr id="14" name="Slide Number Placeholder 13"/>
          <p:cNvSpPr>
            <a:spLocks noGrp="1"/>
          </p:cNvSpPr>
          <p:nvPr>
            <p:ph type="sldNum" sz="quarter" idx="12"/>
          </p:nvPr>
        </p:nvSpPr>
        <p:spPr/>
        <p:txBody>
          <a:bodyPr/>
          <a:lstStyle/>
          <a:p>
            <a:fld id="{E31AC286-FC23-49FC-B0F3-42A3359F225C}" type="slidenum">
              <a:rPr lang="en-US" smtClean="0"/>
              <a:t>28</a:t>
            </a:fld>
            <a:endParaRPr lang="en-US"/>
          </a:p>
        </p:txBody>
      </p:sp>
      <p:sp>
        <p:nvSpPr>
          <p:cNvPr id="16" name="Rectangle 15"/>
          <p:cNvSpPr/>
          <p:nvPr/>
        </p:nvSpPr>
        <p:spPr>
          <a:xfrm>
            <a:off x="892629" y="2971800"/>
            <a:ext cx="6879771" cy="3581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smtClean="0">
                <a:latin typeface="Courier New" pitchFamily="49" charset="0"/>
                <a:cs typeface="Courier New" pitchFamily="49" charset="0"/>
              </a:rPr>
              <a:t>	f(X):- a(X), b(X).</a:t>
            </a:r>
          </a:p>
          <a:p>
            <a:r>
              <a:rPr lang="en-US" dirty="0" smtClean="0">
                <a:latin typeface="Courier New" pitchFamily="49" charset="0"/>
                <a:cs typeface="Courier New" pitchFamily="49" charset="0"/>
              </a:rPr>
              <a:t>	f(X):- c(X), b(X). </a:t>
            </a:r>
          </a:p>
          <a:p>
            <a:r>
              <a:rPr lang="en-US" dirty="0" smtClean="0">
                <a:latin typeface="Courier New" pitchFamily="49" charset="0"/>
                <a:cs typeface="Courier New" pitchFamily="49" charset="0"/>
              </a:rPr>
              <a:t>	a(b).</a:t>
            </a:r>
          </a:p>
          <a:p>
            <a:r>
              <a:rPr lang="en-US" dirty="0" smtClean="0">
                <a:latin typeface="Courier New" pitchFamily="49" charset="0"/>
                <a:cs typeface="Courier New" pitchFamily="49" charset="0"/>
              </a:rPr>
              <a:t>	a(c).</a:t>
            </a:r>
          </a:p>
          <a:p>
            <a:r>
              <a:rPr lang="en-US" dirty="0" smtClean="0">
                <a:latin typeface="Courier New" pitchFamily="49" charset="0"/>
                <a:cs typeface="Courier New" pitchFamily="49" charset="0"/>
              </a:rPr>
              <a:t>	a(3).</a:t>
            </a:r>
          </a:p>
          <a:p>
            <a:r>
              <a:rPr lang="en-US" dirty="0" smtClean="0">
                <a:latin typeface="Courier New" pitchFamily="49" charset="0"/>
                <a:cs typeface="Courier New" pitchFamily="49" charset="0"/>
              </a:rPr>
              <a:t>	a(2).</a:t>
            </a:r>
          </a:p>
          <a:p>
            <a:r>
              <a:rPr lang="en-US" dirty="0" smtClean="0">
                <a:latin typeface="Courier New" pitchFamily="49" charset="0"/>
                <a:cs typeface="Courier New" pitchFamily="49" charset="0"/>
              </a:rPr>
              <a:t>	b(5).</a:t>
            </a:r>
          </a:p>
          <a:p>
            <a:r>
              <a:rPr lang="en-US" dirty="0" smtClean="0">
                <a:latin typeface="Courier New" pitchFamily="49" charset="0"/>
                <a:cs typeface="Courier New" pitchFamily="49" charset="0"/>
              </a:rPr>
              <a:t>	c(1).</a:t>
            </a:r>
          </a:p>
          <a:p>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	?-f(X).</a:t>
            </a:r>
          </a:p>
          <a:p>
            <a:r>
              <a:rPr lang="en-US" dirty="0" smtClean="0">
                <a:latin typeface="Courier New" pitchFamily="49" charset="0"/>
                <a:cs typeface="Courier New" pitchFamily="49" charset="0"/>
              </a:rPr>
              <a:t>		</a:t>
            </a:r>
          </a:p>
          <a:p>
            <a:r>
              <a:rPr lang="en-US" b="1" dirty="0" smtClean="0">
                <a:latin typeface="+mj-lt"/>
                <a:cs typeface="Courier New" pitchFamily="49" charset="0"/>
              </a:rPr>
              <a:t>	The bindings for X  are b, c, 3, 2, 1.</a:t>
            </a:r>
            <a:endParaRPr lang="en-US" b="1" dirty="0">
              <a:latin typeface="+mj-lt"/>
              <a:cs typeface="Courier New" pitchFamily="49" charset="0"/>
            </a:endParaRPr>
          </a:p>
        </p:txBody>
      </p:sp>
    </p:spTree>
    <p:extLst>
      <p:ext uri="{BB962C8B-B14F-4D97-AF65-F5344CB8AC3E}">
        <p14:creationId xmlns:p14="http://schemas.microsoft.com/office/powerpoint/2010/main" val="426511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11" end="11"/>
                                            </p:txEl>
                                          </p:spTgt>
                                        </p:tgtEl>
                                        <p:attrNameLst>
                                          <p:attrName>style.visibility</p:attrName>
                                        </p:attrNameLst>
                                      </p:cBhvr>
                                      <p:to>
                                        <p:strVal val="visible"/>
                                      </p:to>
                                    </p:set>
                                    <p:animEffect transition="in" filter="fade">
                                      <p:cBhvr>
                                        <p:cTn id="7" dur="500"/>
                                        <p:tgtEl>
                                          <p:spTgt spid="1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Installing SWI-Prolog </a:t>
            </a:r>
            <a:r>
              <a:rPr lang="en-US" dirty="0"/>
              <a:t>(</a:t>
            </a:r>
            <a:r>
              <a:rPr lang="en-US" dirty="0" smtClean="0"/>
              <a:t>Ubuntu)</a:t>
            </a:r>
          </a:p>
          <a:p>
            <a:pPr lvl="1"/>
            <a:r>
              <a:rPr lang="en-US" dirty="0" smtClean="0"/>
              <a:t>Type the following at the prompt.</a:t>
            </a:r>
          </a:p>
          <a:p>
            <a:pPr lvl="1"/>
            <a:endParaRPr lang="en-US" dirty="0"/>
          </a:p>
          <a:p>
            <a:pPr lvl="1"/>
            <a:endParaRPr lang="en-US" dirty="0" smtClean="0"/>
          </a:p>
          <a:p>
            <a:r>
              <a:rPr lang="en-US" dirty="0" smtClean="0"/>
              <a:t>You can create Prolog files using your system’s basic text editor and saving it with extension “.</a:t>
            </a:r>
            <a:r>
              <a:rPr lang="en-US" dirty="0" err="1" smtClean="0"/>
              <a:t>pl</a:t>
            </a:r>
            <a:r>
              <a:rPr lang="en-US" dirty="0" smtClean="0"/>
              <a:t>”.</a:t>
            </a:r>
          </a:p>
          <a:p>
            <a:r>
              <a:rPr lang="en-US" dirty="0" smtClean="0"/>
              <a:t>Start Prolog by typing 		    at the prompt.</a:t>
            </a:r>
          </a:p>
          <a:p>
            <a:r>
              <a:rPr lang="en-US" dirty="0" smtClean="0"/>
              <a:t>Consult (load) Prolog file by typing                          at the Prolog prompt (full stop at the end is significant). </a:t>
            </a:r>
            <a:endParaRPr lang="en-US" dirty="0"/>
          </a:p>
          <a:p>
            <a:pPr lvl="1"/>
            <a:r>
              <a:rPr lang="en-US" dirty="0" smtClean="0"/>
              <a:t>You can then enter any query against the predicates defined in the file.</a:t>
            </a:r>
          </a:p>
          <a:p>
            <a:r>
              <a:rPr lang="en-US" dirty="0" smtClean="0"/>
              <a:t>Quit Prolog by typing</a:t>
            </a:r>
          </a:p>
        </p:txBody>
      </p:sp>
      <p:sp>
        <p:nvSpPr>
          <p:cNvPr id="4" name="Slide Number Placeholder 3"/>
          <p:cNvSpPr>
            <a:spLocks noGrp="1"/>
          </p:cNvSpPr>
          <p:nvPr>
            <p:ph type="sldNum" sz="quarter" idx="12"/>
          </p:nvPr>
        </p:nvSpPr>
        <p:spPr/>
        <p:txBody>
          <a:bodyPr/>
          <a:lstStyle/>
          <a:p>
            <a:fld id="{E31AC286-FC23-49FC-B0F3-42A3359F225C}" type="slidenum">
              <a:rPr lang="en-US" smtClean="0"/>
              <a:t>29</a:t>
            </a:fld>
            <a:endParaRPr lang="en-US" dirty="0"/>
          </a:p>
        </p:txBody>
      </p:sp>
      <p:sp>
        <p:nvSpPr>
          <p:cNvPr id="5" name="Rectangle 4"/>
          <p:cNvSpPr/>
          <p:nvPr/>
        </p:nvSpPr>
        <p:spPr>
          <a:xfrm>
            <a:off x="892629" y="2514600"/>
            <a:ext cx="70866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lvl="1"/>
            <a:r>
              <a:rPr lang="en-US" dirty="0">
                <a:solidFill>
                  <a:schemeClr val="bg1"/>
                </a:solidFill>
                <a:latin typeface="Courier" pitchFamily="49" charset="0"/>
              </a:rPr>
              <a:t>% </a:t>
            </a:r>
            <a:r>
              <a:rPr lang="en-US" dirty="0" err="1">
                <a:solidFill>
                  <a:schemeClr val="bg1"/>
                </a:solidFill>
                <a:latin typeface="Courier" pitchFamily="49" charset="0"/>
              </a:rPr>
              <a:t>sudo</a:t>
            </a:r>
            <a:r>
              <a:rPr lang="en-US" dirty="0">
                <a:solidFill>
                  <a:schemeClr val="bg1"/>
                </a:solidFill>
                <a:latin typeface="Courier" pitchFamily="49" charset="0"/>
              </a:rPr>
              <a:t> apt-get install </a:t>
            </a:r>
            <a:r>
              <a:rPr lang="en-US" dirty="0" err="1">
                <a:solidFill>
                  <a:schemeClr val="bg1"/>
                </a:solidFill>
                <a:latin typeface="Courier" pitchFamily="49" charset="0"/>
              </a:rPr>
              <a:t>swi</a:t>
            </a:r>
            <a:r>
              <a:rPr lang="en-US" dirty="0">
                <a:solidFill>
                  <a:schemeClr val="bg1"/>
                </a:solidFill>
                <a:latin typeface="Courier" pitchFamily="49" charset="0"/>
              </a:rPr>
              <a:t>-prolog</a:t>
            </a:r>
          </a:p>
        </p:txBody>
      </p:sp>
      <p:sp>
        <p:nvSpPr>
          <p:cNvPr id="7" name="Rectangle 6"/>
          <p:cNvSpPr/>
          <p:nvPr/>
        </p:nvSpPr>
        <p:spPr>
          <a:xfrm>
            <a:off x="3946072" y="3886200"/>
            <a:ext cx="1371600" cy="38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a:t>
            </a:r>
            <a:r>
              <a:rPr lang="en-US" dirty="0" err="1">
                <a:latin typeface="Courier" pitchFamily="49" charset="0"/>
              </a:rPr>
              <a:t>swipl</a:t>
            </a:r>
            <a:r>
              <a:rPr lang="en-US" dirty="0"/>
              <a:t>” </a:t>
            </a:r>
          </a:p>
        </p:txBody>
      </p:sp>
      <p:sp>
        <p:nvSpPr>
          <p:cNvPr id="8" name="Rectangle 7"/>
          <p:cNvSpPr/>
          <p:nvPr/>
        </p:nvSpPr>
        <p:spPr>
          <a:xfrm>
            <a:off x="5715000" y="4267200"/>
            <a:ext cx="1981200" cy="381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Courier" pitchFamily="49" charset="0"/>
              </a:rPr>
              <a:t>“[filename].”</a:t>
            </a:r>
          </a:p>
        </p:txBody>
      </p:sp>
      <p:sp>
        <p:nvSpPr>
          <p:cNvPr id="9" name="Rectangle 8"/>
          <p:cNvSpPr/>
          <p:nvPr/>
        </p:nvSpPr>
        <p:spPr>
          <a:xfrm>
            <a:off x="3946072" y="5715000"/>
            <a:ext cx="1371600" cy="381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latin typeface="Courier" pitchFamily="49" charset="0"/>
              </a:rPr>
              <a:t>“halt.”</a:t>
            </a:r>
          </a:p>
        </p:txBody>
      </p:sp>
    </p:spTree>
    <p:extLst>
      <p:ext uri="{BB962C8B-B14F-4D97-AF65-F5344CB8AC3E}">
        <p14:creationId xmlns:p14="http://schemas.microsoft.com/office/powerpoint/2010/main" val="2969255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igression</a:t>
            </a:r>
            <a:endParaRPr lang="en-US" dirty="0"/>
          </a:p>
        </p:txBody>
      </p:sp>
      <p:sp>
        <p:nvSpPr>
          <p:cNvPr id="3" name="Content Placeholder 2"/>
          <p:cNvSpPr>
            <a:spLocks noGrp="1"/>
          </p:cNvSpPr>
          <p:nvPr>
            <p:ph idx="1"/>
          </p:nvPr>
        </p:nvSpPr>
        <p:spPr/>
        <p:txBody>
          <a:bodyPr/>
          <a:lstStyle/>
          <a:p>
            <a:pPr marL="0" indent="0" algn="ctr">
              <a:buNone/>
            </a:pPr>
            <a:r>
              <a:rPr lang="en-US" dirty="0" smtClean="0"/>
              <a:t>How to shoot yourself at the foot </a:t>
            </a:r>
            <a:r>
              <a:rPr lang="en-US" dirty="0" smtClean="0">
                <a:sym typeface="Wingdings" pitchFamily="2" charset="2"/>
              </a:rPr>
              <a:t></a:t>
            </a:r>
          </a:p>
          <a:p>
            <a:pPr marL="0" indent="0" algn="ctr">
              <a:buNone/>
            </a:pPr>
            <a:r>
              <a:rPr lang="en-US" sz="2000" dirty="0" smtClean="0">
                <a:sym typeface="Wingdings" pitchFamily="2" charset="2"/>
              </a:rPr>
              <a:t>(Compiled from various versions available on the web)</a:t>
            </a:r>
          </a:p>
          <a:p>
            <a:pPr marL="0" indent="0" algn="ctr">
              <a:buNone/>
            </a:pPr>
            <a:endParaRPr lang="en-US" sz="2500" dirty="0"/>
          </a:p>
        </p:txBody>
      </p:sp>
      <p:sp>
        <p:nvSpPr>
          <p:cNvPr id="6" name="Horizontal Scroll 5"/>
          <p:cNvSpPr/>
          <p:nvPr/>
        </p:nvSpPr>
        <p:spPr>
          <a:xfrm>
            <a:off x="1099458" y="2754086"/>
            <a:ext cx="7010400" cy="2971800"/>
          </a:xfrm>
          <a:prstGeom prst="horizontalScroll">
            <a:avLst/>
          </a:prstGeom>
        </p:spPr>
        <p:style>
          <a:lnRef idx="3">
            <a:schemeClr val="lt1"/>
          </a:lnRef>
          <a:fillRef idx="1">
            <a:schemeClr val="accent5"/>
          </a:fillRef>
          <a:effectRef idx="1">
            <a:schemeClr val="accent5"/>
          </a:effectRef>
          <a:fontRef idx="minor">
            <a:schemeClr val="lt1"/>
          </a:fontRef>
        </p:style>
        <p:txBody>
          <a:bodyPr rtlCol="0" anchor="ctr"/>
          <a:lstStyle/>
          <a:p>
            <a:pPr algn="just"/>
            <a:r>
              <a:rPr lang="en-US" sz="2500" dirty="0" smtClean="0"/>
              <a:t>C</a:t>
            </a:r>
          </a:p>
          <a:p>
            <a:r>
              <a:rPr lang="en-US" dirty="0" smtClean="0"/>
              <a:t>You </a:t>
            </a:r>
            <a:r>
              <a:rPr lang="en-US" dirty="0"/>
              <a:t>shoot yourself in the foot and then nobody else can figure out what you did.</a:t>
            </a:r>
          </a:p>
        </p:txBody>
      </p:sp>
      <p:sp>
        <p:nvSpPr>
          <p:cNvPr id="4" name="Slide Number Placeholder 3"/>
          <p:cNvSpPr>
            <a:spLocks noGrp="1"/>
          </p:cNvSpPr>
          <p:nvPr>
            <p:ph type="sldNum" sz="quarter" idx="12"/>
          </p:nvPr>
        </p:nvSpPr>
        <p:spPr/>
        <p:txBody>
          <a:bodyPr/>
          <a:lstStyle/>
          <a:p>
            <a:fld id="{E31AC286-FC23-49FC-B0F3-42A3359F225C}" type="slidenum">
              <a:rPr lang="en-US" smtClean="0"/>
              <a:t>3</a:t>
            </a:fld>
            <a:endParaRPr lang="en-US"/>
          </a:p>
        </p:txBody>
      </p:sp>
    </p:spTree>
    <p:extLst>
      <p:ext uri="{BB962C8B-B14F-4D97-AF65-F5344CB8AC3E}">
        <p14:creationId xmlns:p14="http://schemas.microsoft.com/office/powerpoint/2010/main" val="19767824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
        <p:nvSpPr>
          <p:cNvPr id="6" name="Content Placeholder 5"/>
          <p:cNvSpPr>
            <a:spLocks noGrp="1"/>
          </p:cNvSpPr>
          <p:nvPr>
            <p:ph idx="1"/>
          </p:nvPr>
        </p:nvSpPr>
        <p:spPr/>
        <p:txBody>
          <a:bodyPr/>
          <a:lstStyle/>
          <a:p>
            <a:r>
              <a:rPr lang="en-US" dirty="0" smtClean="0"/>
              <a:t>What we discussed today?</a:t>
            </a:r>
          </a:p>
          <a:p>
            <a:pPr lvl="1"/>
            <a:r>
              <a:rPr lang="en-US" dirty="0"/>
              <a:t>a</a:t>
            </a:r>
            <a:r>
              <a:rPr lang="en-US" dirty="0" smtClean="0"/>
              <a:t>toms, variables, structures</a:t>
            </a:r>
          </a:p>
          <a:p>
            <a:pPr lvl="1"/>
            <a:r>
              <a:rPr lang="en-US" dirty="0" smtClean="0"/>
              <a:t> clauses: facts, rules (also recursive rules), and questions.</a:t>
            </a:r>
          </a:p>
          <a:p>
            <a:pPr lvl="1"/>
            <a:r>
              <a:rPr lang="en-US" dirty="0" smtClean="0"/>
              <a:t>Matching process c(unification).</a:t>
            </a:r>
          </a:p>
          <a:p>
            <a:pPr lvl="1"/>
            <a:r>
              <a:rPr lang="en-US" dirty="0" smtClean="0"/>
              <a:t>Declarative and procedural meaning.</a:t>
            </a:r>
            <a:endParaRPr lang="en-US" dirty="0"/>
          </a:p>
        </p:txBody>
      </p:sp>
      <p:sp>
        <p:nvSpPr>
          <p:cNvPr id="4" name="Slide Number Placeholder 3"/>
          <p:cNvSpPr>
            <a:spLocks noGrp="1"/>
          </p:cNvSpPr>
          <p:nvPr>
            <p:ph type="sldNum" sz="quarter" idx="12"/>
          </p:nvPr>
        </p:nvSpPr>
        <p:spPr/>
        <p:txBody>
          <a:bodyPr/>
          <a:lstStyle/>
          <a:p>
            <a:fld id="{E31AC286-FC23-49FC-B0F3-42A3359F225C}" type="slidenum">
              <a:rPr lang="en-US" smtClean="0"/>
              <a:t>30</a:t>
            </a:fld>
            <a:endParaRPr lang="en-US"/>
          </a:p>
        </p:txBody>
      </p:sp>
    </p:spTree>
    <p:extLst>
      <p:ext uri="{BB962C8B-B14F-4D97-AF65-F5344CB8AC3E}">
        <p14:creationId xmlns:p14="http://schemas.microsoft.com/office/powerpoint/2010/main" val="8753399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Books </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a:t>Clocksin</a:t>
            </a:r>
            <a:r>
              <a:rPr lang="en-US" dirty="0"/>
              <a:t>, W.F. and </a:t>
            </a:r>
            <a:r>
              <a:rPr lang="en-US" dirty="0" err="1"/>
              <a:t>Mellish</a:t>
            </a:r>
            <a:r>
              <a:rPr lang="en-US" dirty="0"/>
              <a:t>, C.S., Programming in </a:t>
            </a:r>
            <a:r>
              <a:rPr lang="en-US" dirty="0" smtClean="0"/>
              <a:t>Prolog (Third edition), 2011</a:t>
            </a:r>
            <a:r>
              <a:rPr lang="en-US" dirty="0"/>
              <a:t/>
            </a:r>
            <a:br>
              <a:rPr lang="en-US" dirty="0"/>
            </a:br>
            <a:endParaRPr lang="en-US" dirty="0"/>
          </a:p>
          <a:p>
            <a:pPr lvl="1"/>
            <a:r>
              <a:rPr lang="en-US" dirty="0"/>
              <a:t>A good basic introductory </a:t>
            </a:r>
            <a:r>
              <a:rPr lang="en-US" dirty="0" smtClean="0"/>
              <a:t>book.</a:t>
            </a:r>
            <a:r>
              <a:rPr lang="en-US" dirty="0"/>
              <a:t/>
            </a:r>
            <a:br>
              <a:rPr lang="en-US" dirty="0"/>
            </a:br>
            <a:endParaRPr lang="en-US" dirty="0"/>
          </a:p>
          <a:p>
            <a:r>
              <a:rPr lang="en-US" dirty="0" err="1"/>
              <a:t>Bratko</a:t>
            </a:r>
            <a:r>
              <a:rPr lang="en-US" dirty="0"/>
              <a:t>, I., </a:t>
            </a:r>
            <a:r>
              <a:rPr lang="en-US" sz="3100" dirty="0"/>
              <a:t>Prolog Programming for Artificial Intelligence </a:t>
            </a:r>
            <a:r>
              <a:rPr lang="en-US" sz="3100" dirty="0" smtClean="0"/>
              <a:t>(Third </a:t>
            </a:r>
            <a:r>
              <a:rPr lang="en-US" sz="3100" dirty="0"/>
              <a:t>edition)</a:t>
            </a:r>
            <a:r>
              <a:rPr lang="en-US" dirty="0"/>
              <a:t>, 2001.</a:t>
            </a:r>
            <a:br>
              <a:rPr lang="en-US" dirty="0"/>
            </a:br>
            <a:endParaRPr lang="en-US" dirty="0"/>
          </a:p>
          <a:p>
            <a:pPr lvl="1"/>
            <a:r>
              <a:rPr lang="en-US" dirty="0"/>
              <a:t>An introductory book that leans heavily towards AI applications. </a:t>
            </a:r>
            <a:endParaRPr lang="en-US" dirty="0" smtClean="0"/>
          </a:p>
          <a:p>
            <a:pPr marL="457200" lvl="1" indent="0">
              <a:buNone/>
            </a:pPr>
            <a:endParaRPr lang="en-US" dirty="0"/>
          </a:p>
          <a:p>
            <a:r>
              <a:rPr lang="en-US" dirty="0"/>
              <a:t>Sterling, L. and Shapiro, E., The Art of Prolog (Second edition), 1994.</a:t>
            </a:r>
            <a:br>
              <a:rPr lang="en-US" dirty="0"/>
            </a:br>
            <a:endParaRPr lang="en-US" dirty="0"/>
          </a:p>
          <a:p>
            <a:pPr lvl="1"/>
            <a:r>
              <a:rPr lang="en-US" dirty="0"/>
              <a:t>Possibly the best general Prolog book around, but definitely not </a:t>
            </a:r>
            <a:r>
              <a:rPr lang="en-US" dirty="0" smtClean="0"/>
              <a:t>for beginners.</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E31AC286-FC23-49FC-B0F3-42A3359F225C}" type="slidenum">
              <a:rPr lang="en-US" smtClean="0"/>
              <a:t>31</a:t>
            </a:fld>
            <a:endParaRPr lang="en-US"/>
          </a:p>
        </p:txBody>
      </p:sp>
    </p:spTree>
    <p:extLst>
      <p:ext uri="{BB962C8B-B14F-4D97-AF65-F5344CB8AC3E}">
        <p14:creationId xmlns:p14="http://schemas.microsoft.com/office/powerpoint/2010/main" val="775881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igression</a:t>
            </a:r>
            <a:endParaRPr lang="en-US" dirty="0"/>
          </a:p>
        </p:txBody>
      </p:sp>
      <p:sp>
        <p:nvSpPr>
          <p:cNvPr id="3" name="Content Placeholder 2"/>
          <p:cNvSpPr>
            <a:spLocks noGrp="1"/>
          </p:cNvSpPr>
          <p:nvPr>
            <p:ph idx="1"/>
          </p:nvPr>
        </p:nvSpPr>
        <p:spPr/>
        <p:txBody>
          <a:bodyPr/>
          <a:lstStyle/>
          <a:p>
            <a:pPr marL="0" indent="0" algn="ctr">
              <a:buNone/>
            </a:pPr>
            <a:r>
              <a:rPr lang="en-US" dirty="0" smtClean="0"/>
              <a:t>How to shoot yourself at the foot </a:t>
            </a:r>
            <a:r>
              <a:rPr lang="en-US" dirty="0" smtClean="0">
                <a:sym typeface="Wingdings" pitchFamily="2" charset="2"/>
              </a:rPr>
              <a:t></a:t>
            </a:r>
          </a:p>
          <a:p>
            <a:pPr marL="0" indent="0" algn="ctr">
              <a:buNone/>
            </a:pPr>
            <a:r>
              <a:rPr lang="en-US" sz="2000" dirty="0" smtClean="0">
                <a:sym typeface="Wingdings" pitchFamily="2" charset="2"/>
              </a:rPr>
              <a:t>(Compiled from various versions available on the web)</a:t>
            </a:r>
          </a:p>
          <a:p>
            <a:pPr marL="0" indent="0" algn="ctr">
              <a:buNone/>
            </a:pPr>
            <a:endParaRPr lang="en-US" sz="2500" dirty="0"/>
          </a:p>
        </p:txBody>
      </p:sp>
      <p:sp>
        <p:nvSpPr>
          <p:cNvPr id="6" name="Horizontal Scroll 5"/>
          <p:cNvSpPr/>
          <p:nvPr/>
        </p:nvSpPr>
        <p:spPr>
          <a:xfrm>
            <a:off x="1099458" y="2754086"/>
            <a:ext cx="7010400" cy="2971800"/>
          </a:xfrm>
          <a:prstGeom prst="horizontalScroll">
            <a:avLst/>
          </a:prstGeom>
        </p:spPr>
        <p:style>
          <a:lnRef idx="3">
            <a:schemeClr val="lt1"/>
          </a:lnRef>
          <a:fillRef idx="1">
            <a:schemeClr val="accent5"/>
          </a:fillRef>
          <a:effectRef idx="1">
            <a:schemeClr val="accent5"/>
          </a:effectRef>
          <a:fontRef idx="minor">
            <a:schemeClr val="lt1"/>
          </a:fontRef>
        </p:style>
        <p:txBody>
          <a:bodyPr rtlCol="0" anchor="ctr"/>
          <a:lstStyle/>
          <a:p>
            <a:pPr algn="just"/>
            <a:r>
              <a:rPr lang="en-US" sz="2500" dirty="0" smtClean="0"/>
              <a:t>C++</a:t>
            </a:r>
          </a:p>
          <a:p>
            <a:r>
              <a:rPr lang="en-US" dirty="0"/>
              <a:t>You accidentally create a dozen instances of yourself and shoot them all in the foot. Providing emergency medical assistance is impossible since you can't tell which are bitwise copies and which are just pointing at others and saying, "That's me, over there."</a:t>
            </a:r>
          </a:p>
        </p:txBody>
      </p:sp>
      <p:sp>
        <p:nvSpPr>
          <p:cNvPr id="4" name="Slide Number Placeholder 3"/>
          <p:cNvSpPr>
            <a:spLocks noGrp="1"/>
          </p:cNvSpPr>
          <p:nvPr>
            <p:ph type="sldNum" sz="quarter" idx="12"/>
          </p:nvPr>
        </p:nvSpPr>
        <p:spPr/>
        <p:txBody>
          <a:bodyPr/>
          <a:lstStyle/>
          <a:p>
            <a:fld id="{E31AC286-FC23-49FC-B0F3-42A3359F225C}" type="slidenum">
              <a:rPr lang="en-US" smtClean="0"/>
              <a:t>4</a:t>
            </a:fld>
            <a:endParaRPr lang="en-US"/>
          </a:p>
        </p:txBody>
      </p:sp>
    </p:spTree>
    <p:extLst>
      <p:ext uri="{BB962C8B-B14F-4D97-AF65-F5344CB8AC3E}">
        <p14:creationId xmlns:p14="http://schemas.microsoft.com/office/powerpoint/2010/main" val="2353175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igression</a:t>
            </a:r>
            <a:endParaRPr lang="en-US" dirty="0"/>
          </a:p>
        </p:txBody>
      </p:sp>
      <p:sp>
        <p:nvSpPr>
          <p:cNvPr id="3" name="Content Placeholder 2"/>
          <p:cNvSpPr>
            <a:spLocks noGrp="1"/>
          </p:cNvSpPr>
          <p:nvPr>
            <p:ph idx="1"/>
          </p:nvPr>
        </p:nvSpPr>
        <p:spPr/>
        <p:txBody>
          <a:bodyPr/>
          <a:lstStyle/>
          <a:p>
            <a:pPr marL="0" indent="0" algn="ctr">
              <a:buNone/>
            </a:pPr>
            <a:r>
              <a:rPr lang="en-US" dirty="0" smtClean="0"/>
              <a:t>How to shoot yourself at the foot </a:t>
            </a:r>
            <a:r>
              <a:rPr lang="en-US" dirty="0" smtClean="0">
                <a:sym typeface="Wingdings" pitchFamily="2" charset="2"/>
              </a:rPr>
              <a:t></a:t>
            </a:r>
          </a:p>
          <a:p>
            <a:pPr marL="0" indent="0" algn="ctr">
              <a:buNone/>
            </a:pPr>
            <a:r>
              <a:rPr lang="en-US" sz="2000" dirty="0" smtClean="0">
                <a:sym typeface="Wingdings" pitchFamily="2" charset="2"/>
              </a:rPr>
              <a:t>(Compiled from various versions available on the web)</a:t>
            </a:r>
          </a:p>
          <a:p>
            <a:pPr marL="0" indent="0" algn="ctr">
              <a:buNone/>
            </a:pPr>
            <a:endParaRPr lang="en-US" sz="2500" dirty="0"/>
          </a:p>
        </p:txBody>
      </p:sp>
      <p:sp>
        <p:nvSpPr>
          <p:cNvPr id="6" name="Horizontal Scroll 5"/>
          <p:cNvSpPr/>
          <p:nvPr/>
        </p:nvSpPr>
        <p:spPr>
          <a:xfrm>
            <a:off x="1099458" y="2754086"/>
            <a:ext cx="7010400" cy="2971800"/>
          </a:xfrm>
          <a:prstGeom prst="horizontalScroll">
            <a:avLst/>
          </a:prstGeom>
        </p:spPr>
        <p:style>
          <a:lnRef idx="3">
            <a:schemeClr val="lt1"/>
          </a:lnRef>
          <a:fillRef idx="1">
            <a:schemeClr val="accent5"/>
          </a:fillRef>
          <a:effectRef idx="1">
            <a:schemeClr val="accent5"/>
          </a:effectRef>
          <a:fontRef idx="minor">
            <a:schemeClr val="lt1"/>
          </a:fontRef>
        </p:style>
        <p:txBody>
          <a:bodyPr rtlCol="0" anchor="ctr"/>
          <a:lstStyle/>
          <a:p>
            <a:pPr algn="just"/>
            <a:r>
              <a:rPr lang="en-US" sz="2500" dirty="0" smtClean="0"/>
              <a:t>JAVA</a:t>
            </a:r>
          </a:p>
          <a:p>
            <a:r>
              <a:rPr lang="en-US" dirty="0"/>
              <a:t>You write a program to shoot yourself in the foot and put it on the Internet. People all over the world shoot themselves in the foot, and everyone leaves your website hobbling and cursing.</a:t>
            </a:r>
          </a:p>
          <a:p>
            <a:r>
              <a:rPr lang="en-US" dirty="0"/>
              <a:t>You amputate your foot at the ankle with a fourteen-pound hacksaw, but you can do it on any platform</a:t>
            </a:r>
            <a:r>
              <a:rPr lang="en-US" dirty="0" smtClean="0"/>
              <a:t>.</a:t>
            </a:r>
          </a:p>
          <a:p>
            <a:endParaRPr lang="en-US" dirty="0"/>
          </a:p>
        </p:txBody>
      </p:sp>
      <p:sp>
        <p:nvSpPr>
          <p:cNvPr id="4" name="Slide Number Placeholder 3"/>
          <p:cNvSpPr>
            <a:spLocks noGrp="1"/>
          </p:cNvSpPr>
          <p:nvPr>
            <p:ph type="sldNum" sz="quarter" idx="12"/>
          </p:nvPr>
        </p:nvSpPr>
        <p:spPr/>
        <p:txBody>
          <a:bodyPr/>
          <a:lstStyle/>
          <a:p>
            <a:fld id="{E31AC286-FC23-49FC-B0F3-42A3359F225C}" type="slidenum">
              <a:rPr lang="en-US" smtClean="0"/>
              <a:t>5</a:t>
            </a:fld>
            <a:endParaRPr lang="en-US"/>
          </a:p>
        </p:txBody>
      </p:sp>
    </p:spTree>
    <p:extLst>
      <p:ext uri="{BB962C8B-B14F-4D97-AF65-F5344CB8AC3E}">
        <p14:creationId xmlns:p14="http://schemas.microsoft.com/office/powerpoint/2010/main" val="3774580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igression</a:t>
            </a:r>
            <a:endParaRPr lang="en-US" dirty="0"/>
          </a:p>
        </p:txBody>
      </p:sp>
      <p:sp>
        <p:nvSpPr>
          <p:cNvPr id="3" name="Content Placeholder 2"/>
          <p:cNvSpPr>
            <a:spLocks noGrp="1"/>
          </p:cNvSpPr>
          <p:nvPr>
            <p:ph idx="1"/>
          </p:nvPr>
        </p:nvSpPr>
        <p:spPr/>
        <p:txBody>
          <a:bodyPr/>
          <a:lstStyle/>
          <a:p>
            <a:pPr marL="0" indent="0" algn="ctr">
              <a:buNone/>
            </a:pPr>
            <a:r>
              <a:rPr lang="en-US" dirty="0" smtClean="0"/>
              <a:t>How to shoot yourself at the foot </a:t>
            </a:r>
            <a:r>
              <a:rPr lang="en-US" dirty="0" smtClean="0">
                <a:sym typeface="Wingdings" pitchFamily="2" charset="2"/>
              </a:rPr>
              <a:t></a:t>
            </a:r>
          </a:p>
          <a:p>
            <a:pPr marL="0" indent="0" algn="ctr">
              <a:buNone/>
            </a:pPr>
            <a:r>
              <a:rPr lang="en-US" sz="2000" dirty="0" smtClean="0">
                <a:sym typeface="Wingdings" pitchFamily="2" charset="2"/>
              </a:rPr>
              <a:t>(Compiled from various versions available on the web)</a:t>
            </a:r>
          </a:p>
          <a:p>
            <a:pPr marL="0" indent="0" algn="ctr">
              <a:buNone/>
            </a:pPr>
            <a:endParaRPr lang="en-US" sz="2500" dirty="0"/>
          </a:p>
        </p:txBody>
      </p:sp>
      <p:sp>
        <p:nvSpPr>
          <p:cNvPr id="6" name="Horizontal Scroll 5"/>
          <p:cNvSpPr/>
          <p:nvPr/>
        </p:nvSpPr>
        <p:spPr>
          <a:xfrm>
            <a:off x="1099458" y="2754086"/>
            <a:ext cx="7010400" cy="2971800"/>
          </a:xfrm>
          <a:prstGeom prst="horizontalScroll">
            <a:avLst/>
          </a:prstGeom>
        </p:spPr>
        <p:style>
          <a:lnRef idx="3">
            <a:schemeClr val="lt1"/>
          </a:lnRef>
          <a:fillRef idx="1">
            <a:schemeClr val="accent5"/>
          </a:fillRef>
          <a:effectRef idx="1">
            <a:schemeClr val="accent5"/>
          </a:effectRef>
          <a:fontRef idx="minor">
            <a:schemeClr val="lt1"/>
          </a:fontRef>
        </p:style>
        <p:txBody>
          <a:bodyPr rtlCol="0" anchor="ctr"/>
          <a:lstStyle/>
          <a:p>
            <a:pPr algn="just"/>
            <a:r>
              <a:rPr lang="en-US" sz="2500" dirty="0" smtClean="0"/>
              <a:t>C#</a:t>
            </a:r>
          </a:p>
          <a:p>
            <a:r>
              <a:rPr lang="en-US" dirty="0" smtClean="0"/>
              <a:t>You shoot yourself in the foot, and the only reason C# lets you, is because that feature exists in Java. </a:t>
            </a:r>
            <a:endParaRPr lang="en-US" dirty="0"/>
          </a:p>
        </p:txBody>
      </p:sp>
      <p:sp>
        <p:nvSpPr>
          <p:cNvPr id="4" name="Slide Number Placeholder 3"/>
          <p:cNvSpPr>
            <a:spLocks noGrp="1"/>
          </p:cNvSpPr>
          <p:nvPr>
            <p:ph type="sldNum" sz="quarter" idx="12"/>
          </p:nvPr>
        </p:nvSpPr>
        <p:spPr/>
        <p:txBody>
          <a:bodyPr/>
          <a:lstStyle/>
          <a:p>
            <a:fld id="{E31AC286-FC23-49FC-B0F3-42A3359F225C}" type="slidenum">
              <a:rPr lang="en-US" smtClean="0"/>
              <a:t>6</a:t>
            </a:fld>
            <a:endParaRPr lang="en-US"/>
          </a:p>
        </p:txBody>
      </p:sp>
    </p:spTree>
    <p:extLst>
      <p:ext uri="{BB962C8B-B14F-4D97-AF65-F5344CB8AC3E}">
        <p14:creationId xmlns:p14="http://schemas.microsoft.com/office/powerpoint/2010/main" val="3017365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igression</a:t>
            </a:r>
            <a:endParaRPr lang="en-US" dirty="0"/>
          </a:p>
        </p:txBody>
      </p:sp>
      <p:sp>
        <p:nvSpPr>
          <p:cNvPr id="3" name="Content Placeholder 2"/>
          <p:cNvSpPr>
            <a:spLocks noGrp="1"/>
          </p:cNvSpPr>
          <p:nvPr>
            <p:ph idx="1"/>
          </p:nvPr>
        </p:nvSpPr>
        <p:spPr/>
        <p:txBody>
          <a:bodyPr/>
          <a:lstStyle/>
          <a:p>
            <a:pPr marL="0" indent="0" algn="ctr">
              <a:buNone/>
            </a:pPr>
            <a:r>
              <a:rPr lang="en-US" dirty="0" smtClean="0"/>
              <a:t>How to shoot yourself at the foot </a:t>
            </a:r>
            <a:r>
              <a:rPr lang="en-US" dirty="0" smtClean="0">
                <a:sym typeface="Wingdings" pitchFamily="2" charset="2"/>
              </a:rPr>
              <a:t></a:t>
            </a:r>
          </a:p>
          <a:p>
            <a:pPr marL="0" indent="0" algn="ctr">
              <a:buNone/>
            </a:pPr>
            <a:r>
              <a:rPr lang="en-US" sz="2000" dirty="0" smtClean="0">
                <a:sym typeface="Wingdings" pitchFamily="2" charset="2"/>
              </a:rPr>
              <a:t>(Compiled from various versions available on the web)</a:t>
            </a:r>
          </a:p>
          <a:p>
            <a:pPr marL="0" indent="0" algn="ctr">
              <a:buNone/>
            </a:pPr>
            <a:endParaRPr lang="en-US" sz="2500" dirty="0"/>
          </a:p>
        </p:txBody>
      </p:sp>
      <p:sp>
        <p:nvSpPr>
          <p:cNvPr id="6" name="Horizontal Scroll 5"/>
          <p:cNvSpPr/>
          <p:nvPr/>
        </p:nvSpPr>
        <p:spPr>
          <a:xfrm>
            <a:off x="1099458" y="2754086"/>
            <a:ext cx="7010400" cy="2971800"/>
          </a:xfrm>
          <a:prstGeom prst="horizontalScroll">
            <a:avLst/>
          </a:prstGeom>
        </p:spPr>
        <p:style>
          <a:lnRef idx="3">
            <a:schemeClr val="lt1"/>
          </a:lnRef>
          <a:fillRef idx="1">
            <a:schemeClr val="accent5"/>
          </a:fillRef>
          <a:effectRef idx="1">
            <a:schemeClr val="accent5"/>
          </a:effectRef>
          <a:fontRef idx="minor">
            <a:schemeClr val="lt1"/>
          </a:fontRef>
        </p:style>
        <p:txBody>
          <a:bodyPr rtlCol="0" anchor="ctr"/>
          <a:lstStyle/>
          <a:p>
            <a:r>
              <a:rPr lang="en-US" sz="2500" dirty="0" smtClean="0"/>
              <a:t>Haskell</a:t>
            </a:r>
          </a:p>
          <a:p>
            <a:r>
              <a:rPr lang="en-US" dirty="0" smtClean="0"/>
              <a:t>You </a:t>
            </a:r>
            <a:r>
              <a:rPr lang="en-US" dirty="0"/>
              <a:t>shoot yourself in the foot very elegantly, and wonder why the whole world isn't shooting itself this way.</a:t>
            </a:r>
          </a:p>
        </p:txBody>
      </p:sp>
      <p:sp>
        <p:nvSpPr>
          <p:cNvPr id="4" name="Slide Number Placeholder 3"/>
          <p:cNvSpPr>
            <a:spLocks noGrp="1"/>
          </p:cNvSpPr>
          <p:nvPr>
            <p:ph type="sldNum" sz="quarter" idx="12"/>
          </p:nvPr>
        </p:nvSpPr>
        <p:spPr/>
        <p:txBody>
          <a:bodyPr/>
          <a:lstStyle/>
          <a:p>
            <a:fld id="{E31AC286-FC23-49FC-B0F3-42A3359F225C}" type="slidenum">
              <a:rPr lang="en-US" smtClean="0"/>
              <a:t>7</a:t>
            </a:fld>
            <a:endParaRPr lang="en-US"/>
          </a:p>
        </p:txBody>
      </p:sp>
    </p:spTree>
    <p:extLst>
      <p:ext uri="{BB962C8B-B14F-4D97-AF65-F5344CB8AC3E}">
        <p14:creationId xmlns:p14="http://schemas.microsoft.com/office/powerpoint/2010/main" val="41314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igression</a:t>
            </a:r>
            <a:endParaRPr lang="en-US" dirty="0"/>
          </a:p>
        </p:txBody>
      </p:sp>
      <p:sp>
        <p:nvSpPr>
          <p:cNvPr id="3" name="Content Placeholder 2"/>
          <p:cNvSpPr>
            <a:spLocks noGrp="1"/>
          </p:cNvSpPr>
          <p:nvPr>
            <p:ph idx="1"/>
          </p:nvPr>
        </p:nvSpPr>
        <p:spPr/>
        <p:txBody>
          <a:bodyPr/>
          <a:lstStyle/>
          <a:p>
            <a:pPr marL="0" indent="0" algn="ctr">
              <a:buNone/>
            </a:pPr>
            <a:r>
              <a:rPr lang="en-US" dirty="0" smtClean="0"/>
              <a:t>How to shoot yourself at the foot </a:t>
            </a:r>
            <a:r>
              <a:rPr lang="en-US" dirty="0" smtClean="0">
                <a:sym typeface="Wingdings" pitchFamily="2" charset="2"/>
              </a:rPr>
              <a:t></a:t>
            </a:r>
          </a:p>
          <a:p>
            <a:pPr marL="0" indent="0" algn="ctr">
              <a:buNone/>
            </a:pPr>
            <a:r>
              <a:rPr lang="en-US" sz="2000" dirty="0" smtClean="0">
                <a:sym typeface="Wingdings" pitchFamily="2" charset="2"/>
              </a:rPr>
              <a:t>(Compiled from various versions available on the web)</a:t>
            </a:r>
          </a:p>
          <a:p>
            <a:pPr marL="0" indent="0" algn="ctr">
              <a:buNone/>
            </a:pPr>
            <a:endParaRPr lang="en-US" sz="2500" dirty="0"/>
          </a:p>
        </p:txBody>
      </p:sp>
      <p:sp>
        <p:nvSpPr>
          <p:cNvPr id="6" name="Horizontal Scroll 5"/>
          <p:cNvSpPr/>
          <p:nvPr/>
        </p:nvSpPr>
        <p:spPr>
          <a:xfrm>
            <a:off x="1099458" y="2754086"/>
            <a:ext cx="7010400" cy="2971800"/>
          </a:xfrm>
          <a:prstGeom prst="horizontalScroll">
            <a:avLst/>
          </a:prstGeom>
        </p:spPr>
        <p:style>
          <a:lnRef idx="3">
            <a:schemeClr val="lt1"/>
          </a:lnRef>
          <a:fillRef idx="1">
            <a:schemeClr val="accent5"/>
          </a:fillRef>
          <a:effectRef idx="1">
            <a:schemeClr val="accent5"/>
          </a:effectRef>
          <a:fontRef idx="minor">
            <a:schemeClr val="lt1"/>
          </a:fontRef>
        </p:style>
        <p:txBody>
          <a:bodyPr rtlCol="0" anchor="ctr"/>
          <a:lstStyle/>
          <a:p>
            <a:r>
              <a:rPr lang="en-US" sz="2500" dirty="0" smtClean="0"/>
              <a:t>VISUAL BASIC</a:t>
            </a:r>
          </a:p>
          <a:p>
            <a:r>
              <a:rPr lang="en-US" dirty="0"/>
              <a:t>You'll only appear to have shot yourself in the foot, but you'll have so much fun doing it you won't care.</a:t>
            </a:r>
          </a:p>
          <a:p>
            <a:r>
              <a:rPr lang="en-US" dirty="0" smtClean="0"/>
              <a:t>You </a:t>
            </a:r>
            <a:r>
              <a:rPr lang="en-US" dirty="0"/>
              <a:t>do a Google search on how to shoot yourself in the foot using Visual Basic. You find seventeen completely different ways to do it, none of which are properly structured. You paste the first example into the IDE and compile. It brushes your teeth.</a:t>
            </a:r>
          </a:p>
          <a:p>
            <a:endParaRPr lang="en-US" dirty="0" smtClean="0"/>
          </a:p>
        </p:txBody>
      </p:sp>
      <p:sp>
        <p:nvSpPr>
          <p:cNvPr id="4" name="Slide Number Placeholder 3"/>
          <p:cNvSpPr>
            <a:spLocks noGrp="1"/>
          </p:cNvSpPr>
          <p:nvPr>
            <p:ph type="sldNum" sz="quarter" idx="12"/>
          </p:nvPr>
        </p:nvSpPr>
        <p:spPr/>
        <p:txBody>
          <a:bodyPr/>
          <a:lstStyle/>
          <a:p>
            <a:fld id="{E31AC286-FC23-49FC-B0F3-42A3359F225C}" type="slidenum">
              <a:rPr lang="en-US" smtClean="0"/>
              <a:t>8</a:t>
            </a:fld>
            <a:endParaRPr lang="en-US"/>
          </a:p>
        </p:txBody>
      </p:sp>
    </p:spTree>
    <p:extLst>
      <p:ext uri="{BB962C8B-B14F-4D97-AF65-F5344CB8AC3E}">
        <p14:creationId xmlns:p14="http://schemas.microsoft.com/office/powerpoint/2010/main" val="314190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igression</a:t>
            </a:r>
            <a:endParaRPr lang="en-US" dirty="0"/>
          </a:p>
        </p:txBody>
      </p:sp>
      <p:sp>
        <p:nvSpPr>
          <p:cNvPr id="3" name="Content Placeholder 2"/>
          <p:cNvSpPr>
            <a:spLocks noGrp="1"/>
          </p:cNvSpPr>
          <p:nvPr>
            <p:ph idx="1"/>
          </p:nvPr>
        </p:nvSpPr>
        <p:spPr/>
        <p:txBody>
          <a:bodyPr/>
          <a:lstStyle/>
          <a:p>
            <a:pPr marL="0" indent="0" algn="ctr">
              <a:buNone/>
            </a:pPr>
            <a:r>
              <a:rPr lang="en-US" dirty="0" smtClean="0"/>
              <a:t>How to shoot yourself at the foot </a:t>
            </a:r>
            <a:r>
              <a:rPr lang="en-US" dirty="0" smtClean="0">
                <a:sym typeface="Wingdings" pitchFamily="2" charset="2"/>
              </a:rPr>
              <a:t></a:t>
            </a:r>
          </a:p>
          <a:p>
            <a:pPr marL="0" indent="0" algn="ctr">
              <a:buNone/>
            </a:pPr>
            <a:r>
              <a:rPr lang="en-US" sz="2000" dirty="0" smtClean="0">
                <a:sym typeface="Wingdings" pitchFamily="2" charset="2"/>
              </a:rPr>
              <a:t>(Compiled from various versions available on the web)</a:t>
            </a:r>
          </a:p>
          <a:p>
            <a:pPr marL="0" indent="0" algn="ctr">
              <a:buNone/>
            </a:pPr>
            <a:endParaRPr lang="en-US" sz="2500" dirty="0"/>
          </a:p>
        </p:txBody>
      </p:sp>
      <p:sp>
        <p:nvSpPr>
          <p:cNvPr id="6" name="Horizontal Scroll 5"/>
          <p:cNvSpPr/>
          <p:nvPr/>
        </p:nvSpPr>
        <p:spPr>
          <a:xfrm>
            <a:off x="1099458" y="2754086"/>
            <a:ext cx="7010400" cy="2971800"/>
          </a:xfrm>
          <a:prstGeom prst="horizontalScroll">
            <a:avLst/>
          </a:prstGeom>
        </p:spPr>
        <p:style>
          <a:lnRef idx="3">
            <a:schemeClr val="lt1"/>
          </a:lnRef>
          <a:fillRef idx="1">
            <a:schemeClr val="accent5"/>
          </a:fillRef>
          <a:effectRef idx="1">
            <a:schemeClr val="accent5"/>
          </a:effectRef>
          <a:fontRef idx="minor">
            <a:schemeClr val="lt1"/>
          </a:fontRef>
        </p:style>
        <p:txBody>
          <a:bodyPr rtlCol="0" anchor="ctr"/>
          <a:lstStyle/>
          <a:p>
            <a:r>
              <a:rPr lang="en-US" sz="2500" dirty="0" smtClean="0"/>
              <a:t>PROLOG</a:t>
            </a:r>
          </a:p>
          <a:p>
            <a:r>
              <a:rPr lang="en-US" dirty="0"/>
              <a:t>You tell your program you wish to be shot in the foot. The program figures out how to do it, but the syntax doesn't allow it to explain.</a:t>
            </a:r>
          </a:p>
          <a:p>
            <a:endParaRPr lang="en-US" sz="2500" dirty="0" smtClean="0"/>
          </a:p>
        </p:txBody>
      </p:sp>
      <p:sp>
        <p:nvSpPr>
          <p:cNvPr id="4" name="Slide Number Placeholder 3"/>
          <p:cNvSpPr>
            <a:spLocks noGrp="1"/>
          </p:cNvSpPr>
          <p:nvPr>
            <p:ph type="sldNum" sz="quarter" idx="12"/>
          </p:nvPr>
        </p:nvSpPr>
        <p:spPr/>
        <p:txBody>
          <a:bodyPr/>
          <a:lstStyle/>
          <a:p>
            <a:fld id="{E31AC286-FC23-49FC-B0F3-42A3359F225C}" type="slidenum">
              <a:rPr lang="en-US" smtClean="0"/>
              <a:t>9</a:t>
            </a:fld>
            <a:endParaRPr lang="en-US"/>
          </a:p>
        </p:txBody>
      </p:sp>
    </p:spTree>
    <p:extLst>
      <p:ext uri="{BB962C8B-B14F-4D97-AF65-F5344CB8AC3E}">
        <p14:creationId xmlns:p14="http://schemas.microsoft.com/office/powerpoint/2010/main" val="33072483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31820</TotalTime>
  <Words>1958</Words>
  <Application>Microsoft Office PowerPoint</Application>
  <PresentationFormat>On-screen Show (4:3)</PresentationFormat>
  <Paragraphs>364</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PROgramming in LOGic CS 431 Tutorial # 1</vt:lpstr>
      <vt:lpstr>Outline</vt:lpstr>
      <vt:lpstr>Digression</vt:lpstr>
      <vt:lpstr>Digression</vt:lpstr>
      <vt:lpstr>Digression</vt:lpstr>
      <vt:lpstr>Digression</vt:lpstr>
      <vt:lpstr>Digression</vt:lpstr>
      <vt:lpstr>Digression</vt:lpstr>
      <vt:lpstr>Digression</vt:lpstr>
      <vt:lpstr>Introduction</vt:lpstr>
      <vt:lpstr>Prolog Syntax and Semantics</vt:lpstr>
      <vt:lpstr>Prolog Syntax and Semantics</vt:lpstr>
      <vt:lpstr>Prolog Syntax and Semantics</vt:lpstr>
      <vt:lpstr>Prolog Syntax and Semantics</vt:lpstr>
      <vt:lpstr>Prolog Syntax and Semantics</vt:lpstr>
      <vt:lpstr>Prolog Syntax and Semantics</vt:lpstr>
      <vt:lpstr>Prolog Syntax and Semantics</vt:lpstr>
      <vt:lpstr>Prolog Syntax and Semantics</vt:lpstr>
      <vt:lpstr>Prolog Syntax and Semantics</vt:lpstr>
      <vt:lpstr>Prolog Syntax and Semantics</vt:lpstr>
      <vt:lpstr>Prolog Syntax and Semantics</vt:lpstr>
      <vt:lpstr>Prolog Syntax and Semantics</vt:lpstr>
      <vt:lpstr>Prolog Syntax and Semantics</vt:lpstr>
      <vt:lpstr>Prolog Syntax and Semantics</vt:lpstr>
      <vt:lpstr>Prolog Syntax and Semantics</vt:lpstr>
      <vt:lpstr>Prolog Syntax and Semantics</vt:lpstr>
      <vt:lpstr>Prolog Syntax and Semantics</vt:lpstr>
      <vt:lpstr>Prolog Syntax and Semantics</vt:lpstr>
      <vt:lpstr>Getting started</vt:lpstr>
      <vt:lpstr>Summary</vt:lpstr>
      <vt:lpstr>Books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LOGic CS 431 Tutorial # 7</dc:title>
  <dc:creator>Admin</dc:creator>
  <cp:lastModifiedBy>Admin</cp:lastModifiedBy>
  <cp:revision>91</cp:revision>
  <cp:lastPrinted>2014-10-11T05:28:29Z</cp:lastPrinted>
  <dcterms:created xsi:type="dcterms:W3CDTF">2014-09-10T06:10:33Z</dcterms:created>
  <dcterms:modified xsi:type="dcterms:W3CDTF">2014-10-11T12:27:40Z</dcterms:modified>
</cp:coreProperties>
</file>