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Lst>
  <p:sldIdLst>
    <p:sldId id="256"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1EE14-13D5-46F5-9393-1060FE78B4AA}" v="380" dt="2022-05-05T03:31:05.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www.realtor.com/"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hyperlink" Target="https://www.realtor.com/"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1B6FE-F68F-4F6D-B7F7-5BC83F484861}"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150C5EEB-7CF5-43D8-B607-91C593D274F2}">
      <dgm:prSet custT="1"/>
      <dgm:spPr/>
      <dgm:t>
        <a:bodyPr/>
        <a:lstStyle/>
        <a:p>
          <a:r>
            <a:rPr lang="en-US" sz="2000" dirty="0"/>
            <a:t>Understand</a:t>
          </a:r>
        </a:p>
      </dgm:t>
    </dgm:pt>
    <dgm:pt modelId="{0D1DE466-36DF-412B-85B1-17050A0CCA72}" type="parTrans" cxnId="{8558D05F-AA55-4A67-AF3F-C94CC86BECBE}">
      <dgm:prSet/>
      <dgm:spPr/>
      <dgm:t>
        <a:bodyPr/>
        <a:lstStyle/>
        <a:p>
          <a:endParaRPr lang="en-US"/>
        </a:p>
      </dgm:t>
    </dgm:pt>
    <dgm:pt modelId="{E93FD55C-CF7E-43BB-B703-86F91F6CECBA}" type="sibTrans" cxnId="{8558D05F-AA55-4A67-AF3F-C94CC86BECBE}">
      <dgm:prSet/>
      <dgm:spPr/>
      <dgm:t>
        <a:bodyPr/>
        <a:lstStyle/>
        <a:p>
          <a:endParaRPr lang="en-US"/>
        </a:p>
      </dgm:t>
    </dgm:pt>
    <dgm:pt modelId="{072B5940-D360-4C65-92FB-B43A0AAD1CE4}">
      <dgm:prSet custT="1"/>
      <dgm:spPr/>
      <dgm:t>
        <a:bodyPr/>
        <a:lstStyle/>
        <a:p>
          <a:r>
            <a:rPr lang="en-US" sz="1600" dirty="0"/>
            <a:t>Understand and study the correlation between variables and house price</a:t>
          </a:r>
        </a:p>
      </dgm:t>
    </dgm:pt>
    <dgm:pt modelId="{89F649D3-9980-4F2E-BC2A-860B5CEB1C0E}" type="parTrans" cxnId="{FEFB7562-79D3-45C5-9980-BB56FABD0FC2}">
      <dgm:prSet/>
      <dgm:spPr/>
      <dgm:t>
        <a:bodyPr/>
        <a:lstStyle/>
        <a:p>
          <a:endParaRPr lang="en-US"/>
        </a:p>
      </dgm:t>
    </dgm:pt>
    <dgm:pt modelId="{B2C25DC8-A60B-4EB9-9AD0-3971D03CBA55}" type="sibTrans" cxnId="{FEFB7562-79D3-45C5-9980-BB56FABD0FC2}">
      <dgm:prSet/>
      <dgm:spPr/>
      <dgm:t>
        <a:bodyPr/>
        <a:lstStyle/>
        <a:p>
          <a:endParaRPr lang="en-US"/>
        </a:p>
      </dgm:t>
    </dgm:pt>
    <dgm:pt modelId="{5BE6522B-D332-4142-8801-DF4DCB583FBB}">
      <dgm:prSet custT="1"/>
      <dgm:spPr/>
      <dgm:t>
        <a:bodyPr/>
        <a:lstStyle/>
        <a:p>
          <a:r>
            <a:rPr lang="en-US" sz="2000" dirty="0"/>
            <a:t>Visualize</a:t>
          </a:r>
        </a:p>
      </dgm:t>
    </dgm:pt>
    <dgm:pt modelId="{31CDCDAD-0579-48AD-92D5-1ED2CE70BEBA}" type="parTrans" cxnId="{C17E6775-2AA0-45F7-A255-BFCD4E10E957}">
      <dgm:prSet/>
      <dgm:spPr/>
      <dgm:t>
        <a:bodyPr/>
        <a:lstStyle/>
        <a:p>
          <a:endParaRPr lang="en-US"/>
        </a:p>
      </dgm:t>
    </dgm:pt>
    <dgm:pt modelId="{A26BFE9A-2241-4276-8A42-C0E54D0937FF}" type="sibTrans" cxnId="{C17E6775-2AA0-45F7-A255-BFCD4E10E957}">
      <dgm:prSet/>
      <dgm:spPr/>
      <dgm:t>
        <a:bodyPr/>
        <a:lstStyle/>
        <a:p>
          <a:endParaRPr lang="en-US"/>
        </a:p>
      </dgm:t>
    </dgm:pt>
    <dgm:pt modelId="{357E1E25-F58C-4992-B953-74BE7560DBDB}">
      <dgm:prSet custT="1"/>
      <dgm:spPr/>
      <dgm:t>
        <a:bodyPr/>
        <a:lstStyle/>
        <a:p>
          <a:r>
            <a:rPr lang="en-US" sz="1600" dirty="0"/>
            <a:t>Visualize the given data to provide an insight for future decisions</a:t>
          </a:r>
        </a:p>
      </dgm:t>
    </dgm:pt>
    <dgm:pt modelId="{5A248BB8-D653-4FC2-A0A6-A2AF4CB96728}" type="parTrans" cxnId="{1B444BE8-15FE-4692-9C5B-188D88D35051}">
      <dgm:prSet/>
      <dgm:spPr/>
      <dgm:t>
        <a:bodyPr/>
        <a:lstStyle/>
        <a:p>
          <a:endParaRPr lang="en-US"/>
        </a:p>
      </dgm:t>
    </dgm:pt>
    <dgm:pt modelId="{7F5181BC-5FCD-470E-AA48-C2CF39AEA954}" type="sibTrans" cxnId="{1B444BE8-15FE-4692-9C5B-188D88D35051}">
      <dgm:prSet/>
      <dgm:spPr/>
      <dgm:t>
        <a:bodyPr/>
        <a:lstStyle/>
        <a:p>
          <a:endParaRPr lang="en-US"/>
        </a:p>
      </dgm:t>
    </dgm:pt>
    <dgm:pt modelId="{99F8D744-0CDC-4469-A0C2-C39AD529B502}">
      <dgm:prSet custT="1"/>
      <dgm:spPr/>
      <dgm:t>
        <a:bodyPr/>
        <a:lstStyle/>
        <a:p>
          <a:r>
            <a:rPr lang="en-US" sz="2000"/>
            <a:t>Recognize</a:t>
          </a:r>
        </a:p>
      </dgm:t>
    </dgm:pt>
    <dgm:pt modelId="{5CA18C86-9678-47A1-8F8A-BB45E9D96897}" type="parTrans" cxnId="{170CEA21-94A6-4BE5-9BAB-881EB9FCE952}">
      <dgm:prSet/>
      <dgm:spPr/>
      <dgm:t>
        <a:bodyPr/>
        <a:lstStyle/>
        <a:p>
          <a:endParaRPr lang="en-US"/>
        </a:p>
      </dgm:t>
    </dgm:pt>
    <dgm:pt modelId="{DCDD47A7-CFED-43F8-A779-E57F87937508}" type="sibTrans" cxnId="{170CEA21-94A6-4BE5-9BAB-881EB9FCE952}">
      <dgm:prSet/>
      <dgm:spPr/>
      <dgm:t>
        <a:bodyPr/>
        <a:lstStyle/>
        <a:p>
          <a:endParaRPr lang="en-US"/>
        </a:p>
      </dgm:t>
    </dgm:pt>
    <dgm:pt modelId="{5A881772-EB17-4A75-96A2-6DD6EEE88403}">
      <dgm:prSet custT="1"/>
      <dgm:spPr/>
      <dgm:t>
        <a:bodyPr/>
        <a:lstStyle/>
        <a:p>
          <a:r>
            <a:rPr lang="en-US" sz="1600" dirty="0"/>
            <a:t>Recognize the most suitable models or algorithms required for prediction</a:t>
          </a:r>
        </a:p>
      </dgm:t>
    </dgm:pt>
    <dgm:pt modelId="{C8A62F60-5F07-45CE-96B9-41FBC997632B}" type="parTrans" cxnId="{1CCA77A3-3477-4D48-BE5E-BEC4213FD400}">
      <dgm:prSet/>
      <dgm:spPr/>
      <dgm:t>
        <a:bodyPr/>
        <a:lstStyle/>
        <a:p>
          <a:endParaRPr lang="en-US"/>
        </a:p>
      </dgm:t>
    </dgm:pt>
    <dgm:pt modelId="{C610A507-E03F-40F8-8FF7-F24AA67D1A56}" type="sibTrans" cxnId="{1CCA77A3-3477-4D48-BE5E-BEC4213FD400}">
      <dgm:prSet/>
      <dgm:spPr/>
      <dgm:t>
        <a:bodyPr/>
        <a:lstStyle/>
        <a:p>
          <a:endParaRPr lang="en-US"/>
        </a:p>
      </dgm:t>
    </dgm:pt>
    <dgm:pt modelId="{C3D25EFD-BD08-4934-B482-4E65AF09254E}">
      <dgm:prSet custT="1"/>
      <dgm:spPr/>
      <dgm:t>
        <a:bodyPr/>
        <a:lstStyle/>
        <a:p>
          <a:r>
            <a:rPr lang="en-US" sz="2000"/>
            <a:t>Compare</a:t>
          </a:r>
          <a:endParaRPr lang="en-US" sz="2000" dirty="0"/>
        </a:p>
      </dgm:t>
    </dgm:pt>
    <dgm:pt modelId="{20B1DAB0-8CF9-4968-9374-3E423E2742B4}" type="parTrans" cxnId="{BE17A6CC-2980-4C26-84CF-D76468E77FFD}">
      <dgm:prSet/>
      <dgm:spPr/>
      <dgm:t>
        <a:bodyPr/>
        <a:lstStyle/>
        <a:p>
          <a:endParaRPr lang="en-US"/>
        </a:p>
      </dgm:t>
    </dgm:pt>
    <dgm:pt modelId="{CD0591BE-2A42-4511-8D53-7C9FC05AA4C3}" type="sibTrans" cxnId="{BE17A6CC-2980-4C26-84CF-D76468E77FFD}">
      <dgm:prSet/>
      <dgm:spPr/>
      <dgm:t>
        <a:bodyPr/>
        <a:lstStyle/>
        <a:p>
          <a:endParaRPr lang="en-US"/>
        </a:p>
      </dgm:t>
    </dgm:pt>
    <dgm:pt modelId="{30E09059-6FBC-4CB5-8B77-35C538F0E7C5}">
      <dgm:prSet custT="1"/>
      <dgm:spPr/>
      <dgm:t>
        <a:bodyPr/>
        <a:lstStyle/>
        <a:p>
          <a:r>
            <a:rPr lang="en-US" sz="1600" dirty="0"/>
            <a:t>Compare the accuracy of models</a:t>
          </a:r>
        </a:p>
      </dgm:t>
    </dgm:pt>
    <dgm:pt modelId="{18B77A9F-DF15-44EF-84E3-973B76AA879A}" type="parTrans" cxnId="{1C899F4D-AA5B-4115-B327-011AD1982863}">
      <dgm:prSet/>
      <dgm:spPr/>
      <dgm:t>
        <a:bodyPr/>
        <a:lstStyle/>
        <a:p>
          <a:endParaRPr lang="en-US"/>
        </a:p>
      </dgm:t>
    </dgm:pt>
    <dgm:pt modelId="{C9BDF1DB-C9A7-4739-A7D5-895AFE3E168D}" type="sibTrans" cxnId="{1C899F4D-AA5B-4115-B327-011AD1982863}">
      <dgm:prSet/>
      <dgm:spPr/>
      <dgm:t>
        <a:bodyPr/>
        <a:lstStyle/>
        <a:p>
          <a:endParaRPr lang="en-US"/>
        </a:p>
      </dgm:t>
    </dgm:pt>
    <dgm:pt modelId="{4B51B26D-DCB1-453B-8E9B-72484359A911}">
      <dgm:prSet custT="1"/>
      <dgm:spPr/>
      <dgm:t>
        <a:bodyPr/>
        <a:lstStyle/>
        <a:p>
          <a:r>
            <a:rPr lang="en-US" sz="2000"/>
            <a:t>Develop</a:t>
          </a:r>
          <a:endParaRPr lang="en-US" sz="2000" dirty="0"/>
        </a:p>
      </dgm:t>
    </dgm:pt>
    <dgm:pt modelId="{38A3A987-AC4C-47A2-A223-67CEEDFAF109}" type="parTrans" cxnId="{280E7B5A-3AEE-4459-B715-8EDB061D34DA}">
      <dgm:prSet/>
      <dgm:spPr/>
      <dgm:t>
        <a:bodyPr/>
        <a:lstStyle/>
        <a:p>
          <a:endParaRPr lang="en-IN"/>
        </a:p>
      </dgm:t>
    </dgm:pt>
    <dgm:pt modelId="{0860655F-F177-443C-A77E-95458FBD04A6}" type="sibTrans" cxnId="{280E7B5A-3AEE-4459-B715-8EDB061D34DA}">
      <dgm:prSet/>
      <dgm:spPr/>
      <dgm:t>
        <a:bodyPr/>
        <a:lstStyle/>
        <a:p>
          <a:endParaRPr lang="en-IN"/>
        </a:p>
      </dgm:t>
    </dgm:pt>
    <dgm:pt modelId="{CA23FBF9-04B2-45E0-9341-1065AE7577FF}">
      <dgm:prSet custT="1"/>
      <dgm:spPr/>
      <dgm:t>
        <a:bodyPr/>
        <a:lstStyle/>
        <a:p>
          <a:r>
            <a:rPr lang="en-US" sz="1600" dirty="0"/>
            <a:t>Develop an efficient and accurate system for house price prediction</a:t>
          </a:r>
        </a:p>
      </dgm:t>
    </dgm:pt>
    <dgm:pt modelId="{FC3C87A1-8C3E-40B3-9B09-965E61A7C898}" type="parTrans" cxnId="{77E6605D-A83E-4234-A1E7-8F709A0A9A30}">
      <dgm:prSet/>
      <dgm:spPr/>
      <dgm:t>
        <a:bodyPr/>
        <a:lstStyle/>
        <a:p>
          <a:endParaRPr lang="en-IN"/>
        </a:p>
      </dgm:t>
    </dgm:pt>
    <dgm:pt modelId="{56F433D0-0AEF-4762-938D-845A76CD3F24}" type="sibTrans" cxnId="{77E6605D-A83E-4234-A1E7-8F709A0A9A30}">
      <dgm:prSet/>
      <dgm:spPr/>
      <dgm:t>
        <a:bodyPr/>
        <a:lstStyle/>
        <a:p>
          <a:endParaRPr lang="en-IN"/>
        </a:p>
      </dgm:t>
    </dgm:pt>
    <dgm:pt modelId="{6B2310B0-F015-4BE9-A2A4-107EA1C0B6DB}">
      <dgm:prSet custT="1"/>
      <dgm:spPr/>
      <dgm:t>
        <a:bodyPr/>
        <a:lstStyle/>
        <a:p>
          <a:r>
            <a:rPr lang="en-US" sz="2000"/>
            <a:t>Train</a:t>
          </a:r>
          <a:endParaRPr lang="en-US" sz="2000" dirty="0"/>
        </a:p>
      </dgm:t>
    </dgm:pt>
    <dgm:pt modelId="{0CE2061E-0AB7-41D2-B2EE-4EFF45BF6870}" type="parTrans" cxnId="{27AD8921-E369-4F06-84CB-15E5E92AFA85}">
      <dgm:prSet/>
      <dgm:spPr/>
      <dgm:t>
        <a:bodyPr/>
        <a:lstStyle/>
        <a:p>
          <a:endParaRPr lang="en-IN"/>
        </a:p>
      </dgm:t>
    </dgm:pt>
    <dgm:pt modelId="{AE7590B4-36DD-404A-BA95-6B8B0630A9D4}" type="sibTrans" cxnId="{27AD8921-E369-4F06-84CB-15E5E92AFA85}">
      <dgm:prSet/>
      <dgm:spPr/>
      <dgm:t>
        <a:bodyPr/>
        <a:lstStyle/>
        <a:p>
          <a:endParaRPr lang="en-IN"/>
        </a:p>
      </dgm:t>
    </dgm:pt>
    <dgm:pt modelId="{2FDAA47D-8FFF-495C-BA91-21520CCC90D7}">
      <dgm:prSet custT="1"/>
      <dgm:spPr/>
      <dgm:t>
        <a:bodyPr/>
        <a:lstStyle/>
        <a:p>
          <a:r>
            <a:rPr lang="en-US" sz="1600" dirty="0"/>
            <a:t>Use machine learning algorithms to train the model</a:t>
          </a:r>
        </a:p>
      </dgm:t>
    </dgm:pt>
    <dgm:pt modelId="{6DED8A93-555B-4B06-A281-DB24BC589FAB}" type="parTrans" cxnId="{1725BB45-DE7C-4556-803B-39E780BD1941}">
      <dgm:prSet/>
      <dgm:spPr/>
      <dgm:t>
        <a:bodyPr/>
        <a:lstStyle/>
        <a:p>
          <a:endParaRPr lang="en-IN"/>
        </a:p>
      </dgm:t>
    </dgm:pt>
    <dgm:pt modelId="{616BC8F7-E4A8-4A9B-BA41-65C738076B39}" type="sibTrans" cxnId="{1725BB45-DE7C-4556-803B-39E780BD1941}">
      <dgm:prSet/>
      <dgm:spPr/>
      <dgm:t>
        <a:bodyPr/>
        <a:lstStyle/>
        <a:p>
          <a:endParaRPr lang="en-IN"/>
        </a:p>
      </dgm:t>
    </dgm:pt>
    <dgm:pt modelId="{DF6C9F3A-DDC8-4099-A7C8-70DD5A43BD77}" type="pres">
      <dgm:prSet presAssocID="{B541B6FE-F68F-4F6D-B7F7-5BC83F484861}" presName="Name0" presStyleCnt="0">
        <dgm:presLayoutVars>
          <dgm:dir/>
          <dgm:animLvl val="lvl"/>
          <dgm:resizeHandles val="exact"/>
        </dgm:presLayoutVars>
      </dgm:prSet>
      <dgm:spPr/>
    </dgm:pt>
    <dgm:pt modelId="{79FF0FEB-A34E-47C2-87A8-C69BF6AA495D}" type="pres">
      <dgm:prSet presAssocID="{4B51B26D-DCB1-453B-8E9B-72484359A911}" presName="boxAndChildren" presStyleCnt="0"/>
      <dgm:spPr/>
    </dgm:pt>
    <dgm:pt modelId="{F0B08E46-7BD4-4141-8D44-B51492273AC7}" type="pres">
      <dgm:prSet presAssocID="{4B51B26D-DCB1-453B-8E9B-72484359A911}" presName="parentTextBox" presStyleLbl="alignNode1" presStyleIdx="0" presStyleCnt="6"/>
      <dgm:spPr/>
    </dgm:pt>
    <dgm:pt modelId="{3772D6CF-4238-416D-AD56-AD955F40CD97}" type="pres">
      <dgm:prSet presAssocID="{4B51B26D-DCB1-453B-8E9B-72484359A911}" presName="descendantBox" presStyleLbl="bgAccFollowNode1" presStyleIdx="0" presStyleCnt="6"/>
      <dgm:spPr/>
    </dgm:pt>
    <dgm:pt modelId="{ACAD74FB-D8D1-436C-B92A-B4D123F60339}" type="pres">
      <dgm:prSet presAssocID="{CD0591BE-2A42-4511-8D53-7C9FC05AA4C3}" presName="sp" presStyleCnt="0"/>
      <dgm:spPr/>
    </dgm:pt>
    <dgm:pt modelId="{3CEA0EE3-746F-448B-A553-395215549433}" type="pres">
      <dgm:prSet presAssocID="{C3D25EFD-BD08-4934-B482-4E65AF09254E}" presName="arrowAndChildren" presStyleCnt="0"/>
      <dgm:spPr/>
    </dgm:pt>
    <dgm:pt modelId="{92E2DAD4-5A63-40B3-8E89-AB96C0B16CC0}" type="pres">
      <dgm:prSet presAssocID="{C3D25EFD-BD08-4934-B482-4E65AF09254E}" presName="parentTextArrow" presStyleLbl="node1" presStyleIdx="0" presStyleCnt="0"/>
      <dgm:spPr/>
    </dgm:pt>
    <dgm:pt modelId="{C2BCDA67-9442-43EB-ADB1-C9D36F83603A}" type="pres">
      <dgm:prSet presAssocID="{C3D25EFD-BD08-4934-B482-4E65AF09254E}" presName="arrow" presStyleLbl="alignNode1" presStyleIdx="1" presStyleCnt="6"/>
      <dgm:spPr/>
    </dgm:pt>
    <dgm:pt modelId="{ED4C4EDE-7E06-49D2-9930-EA461B8AC546}" type="pres">
      <dgm:prSet presAssocID="{C3D25EFD-BD08-4934-B482-4E65AF09254E}" presName="descendantArrow" presStyleLbl="bgAccFollowNode1" presStyleIdx="1" presStyleCnt="6"/>
      <dgm:spPr/>
    </dgm:pt>
    <dgm:pt modelId="{98DCCEB4-1514-4DEF-AF7A-840AC9CFF4E7}" type="pres">
      <dgm:prSet presAssocID="{AE7590B4-36DD-404A-BA95-6B8B0630A9D4}" presName="sp" presStyleCnt="0"/>
      <dgm:spPr/>
    </dgm:pt>
    <dgm:pt modelId="{CB0A9708-0E43-4F5A-AB8C-071004F3452E}" type="pres">
      <dgm:prSet presAssocID="{6B2310B0-F015-4BE9-A2A4-107EA1C0B6DB}" presName="arrowAndChildren" presStyleCnt="0"/>
      <dgm:spPr/>
    </dgm:pt>
    <dgm:pt modelId="{B22E8D4F-55B8-405C-B008-666EF6C0BF01}" type="pres">
      <dgm:prSet presAssocID="{6B2310B0-F015-4BE9-A2A4-107EA1C0B6DB}" presName="parentTextArrow" presStyleLbl="node1" presStyleIdx="0" presStyleCnt="0"/>
      <dgm:spPr/>
    </dgm:pt>
    <dgm:pt modelId="{79295C78-4796-4A51-928D-37426E6AEDF8}" type="pres">
      <dgm:prSet presAssocID="{6B2310B0-F015-4BE9-A2A4-107EA1C0B6DB}" presName="arrow" presStyleLbl="alignNode1" presStyleIdx="2" presStyleCnt="6"/>
      <dgm:spPr/>
    </dgm:pt>
    <dgm:pt modelId="{45AD8A30-9537-4625-8256-9BA22162F4A0}" type="pres">
      <dgm:prSet presAssocID="{6B2310B0-F015-4BE9-A2A4-107EA1C0B6DB}" presName="descendantArrow" presStyleLbl="bgAccFollowNode1" presStyleIdx="2" presStyleCnt="6"/>
      <dgm:spPr/>
    </dgm:pt>
    <dgm:pt modelId="{DA5BEBFD-95C5-4457-AA88-06F8A5CCB1C2}" type="pres">
      <dgm:prSet presAssocID="{DCDD47A7-CFED-43F8-A779-E57F87937508}" presName="sp" presStyleCnt="0"/>
      <dgm:spPr/>
    </dgm:pt>
    <dgm:pt modelId="{F8044716-1006-4F65-8A7F-FEDE20E4A238}" type="pres">
      <dgm:prSet presAssocID="{99F8D744-0CDC-4469-A0C2-C39AD529B502}" presName="arrowAndChildren" presStyleCnt="0"/>
      <dgm:spPr/>
    </dgm:pt>
    <dgm:pt modelId="{251CEA76-0AA0-4A44-9CE4-B8C356CF4E49}" type="pres">
      <dgm:prSet presAssocID="{99F8D744-0CDC-4469-A0C2-C39AD529B502}" presName="parentTextArrow" presStyleLbl="node1" presStyleIdx="0" presStyleCnt="0"/>
      <dgm:spPr/>
    </dgm:pt>
    <dgm:pt modelId="{719E3586-33B8-473C-8DA4-C023C0D36F51}" type="pres">
      <dgm:prSet presAssocID="{99F8D744-0CDC-4469-A0C2-C39AD529B502}" presName="arrow" presStyleLbl="alignNode1" presStyleIdx="3" presStyleCnt="6"/>
      <dgm:spPr/>
    </dgm:pt>
    <dgm:pt modelId="{7019FCA6-886F-48E1-BC37-C4482251FD2C}" type="pres">
      <dgm:prSet presAssocID="{99F8D744-0CDC-4469-A0C2-C39AD529B502}" presName="descendantArrow" presStyleLbl="bgAccFollowNode1" presStyleIdx="3" presStyleCnt="6"/>
      <dgm:spPr/>
    </dgm:pt>
    <dgm:pt modelId="{C37348A0-AA06-45F8-9A7D-5F7D2E984ED4}" type="pres">
      <dgm:prSet presAssocID="{A26BFE9A-2241-4276-8A42-C0E54D0937FF}" presName="sp" presStyleCnt="0"/>
      <dgm:spPr/>
    </dgm:pt>
    <dgm:pt modelId="{04378BAE-F690-49A9-824C-F060F08337D7}" type="pres">
      <dgm:prSet presAssocID="{5BE6522B-D332-4142-8801-DF4DCB583FBB}" presName="arrowAndChildren" presStyleCnt="0"/>
      <dgm:spPr/>
    </dgm:pt>
    <dgm:pt modelId="{01AC564E-93C2-4D89-8949-9CA668857914}" type="pres">
      <dgm:prSet presAssocID="{5BE6522B-D332-4142-8801-DF4DCB583FBB}" presName="parentTextArrow" presStyleLbl="node1" presStyleIdx="0" presStyleCnt="0"/>
      <dgm:spPr/>
    </dgm:pt>
    <dgm:pt modelId="{3C67DDB6-B6FE-4A6D-B765-D2BB5DC486CF}" type="pres">
      <dgm:prSet presAssocID="{5BE6522B-D332-4142-8801-DF4DCB583FBB}" presName="arrow" presStyleLbl="alignNode1" presStyleIdx="4" presStyleCnt="6"/>
      <dgm:spPr/>
    </dgm:pt>
    <dgm:pt modelId="{38C63768-ECAF-4BE1-9544-7D3BA8ACBF31}" type="pres">
      <dgm:prSet presAssocID="{5BE6522B-D332-4142-8801-DF4DCB583FBB}" presName="descendantArrow" presStyleLbl="bgAccFollowNode1" presStyleIdx="4" presStyleCnt="6"/>
      <dgm:spPr/>
    </dgm:pt>
    <dgm:pt modelId="{ACC4D406-21CD-4907-861E-F854040B2B42}" type="pres">
      <dgm:prSet presAssocID="{E93FD55C-CF7E-43BB-B703-86F91F6CECBA}" presName="sp" presStyleCnt="0"/>
      <dgm:spPr/>
    </dgm:pt>
    <dgm:pt modelId="{AAF7C894-3BC6-442B-AEF8-94993EFF02D9}" type="pres">
      <dgm:prSet presAssocID="{150C5EEB-7CF5-43D8-B607-91C593D274F2}" presName="arrowAndChildren" presStyleCnt="0"/>
      <dgm:spPr/>
    </dgm:pt>
    <dgm:pt modelId="{1E843BF9-09B3-4990-93D7-3051C07B8AB2}" type="pres">
      <dgm:prSet presAssocID="{150C5EEB-7CF5-43D8-B607-91C593D274F2}" presName="parentTextArrow" presStyleLbl="node1" presStyleIdx="0" presStyleCnt="0"/>
      <dgm:spPr/>
    </dgm:pt>
    <dgm:pt modelId="{5EAF8EE5-8438-4373-A696-754BB4F852D2}" type="pres">
      <dgm:prSet presAssocID="{150C5EEB-7CF5-43D8-B607-91C593D274F2}" presName="arrow" presStyleLbl="alignNode1" presStyleIdx="5" presStyleCnt="6"/>
      <dgm:spPr/>
    </dgm:pt>
    <dgm:pt modelId="{4C7B6F8E-CF28-4515-9D32-8DD23AF659CA}" type="pres">
      <dgm:prSet presAssocID="{150C5EEB-7CF5-43D8-B607-91C593D274F2}" presName="descendantArrow" presStyleLbl="bgAccFollowNode1" presStyleIdx="5" presStyleCnt="6"/>
      <dgm:spPr/>
    </dgm:pt>
  </dgm:ptLst>
  <dgm:cxnLst>
    <dgm:cxn modelId="{BE152F1E-39A8-4CFE-9090-5D901AD719AE}" type="presOf" srcId="{30E09059-6FBC-4CB5-8B77-35C538F0E7C5}" destId="{ED4C4EDE-7E06-49D2-9930-EA461B8AC546}" srcOrd="0" destOrd="0" presId="urn:microsoft.com/office/officeart/2016/7/layout/VerticalDownArrowProcess"/>
    <dgm:cxn modelId="{A0E3081F-88A4-4ADF-B707-FE43AE563A5B}" type="presOf" srcId="{6B2310B0-F015-4BE9-A2A4-107EA1C0B6DB}" destId="{79295C78-4796-4A51-928D-37426E6AEDF8}" srcOrd="1" destOrd="0" presId="urn:microsoft.com/office/officeart/2016/7/layout/VerticalDownArrowProcess"/>
    <dgm:cxn modelId="{27AD8921-E369-4F06-84CB-15E5E92AFA85}" srcId="{B541B6FE-F68F-4F6D-B7F7-5BC83F484861}" destId="{6B2310B0-F015-4BE9-A2A4-107EA1C0B6DB}" srcOrd="3" destOrd="0" parTransId="{0CE2061E-0AB7-41D2-B2EE-4EFF45BF6870}" sibTransId="{AE7590B4-36DD-404A-BA95-6B8B0630A9D4}"/>
    <dgm:cxn modelId="{170CEA21-94A6-4BE5-9BAB-881EB9FCE952}" srcId="{B541B6FE-F68F-4F6D-B7F7-5BC83F484861}" destId="{99F8D744-0CDC-4469-A0C2-C39AD529B502}" srcOrd="2" destOrd="0" parTransId="{5CA18C86-9678-47A1-8F8A-BB45E9D96897}" sibTransId="{DCDD47A7-CFED-43F8-A779-E57F87937508}"/>
    <dgm:cxn modelId="{CC3CE23B-1A1F-4E12-ACE5-8D07C8EE852C}" type="presOf" srcId="{6B2310B0-F015-4BE9-A2A4-107EA1C0B6DB}" destId="{B22E8D4F-55B8-405C-B008-666EF6C0BF01}" srcOrd="0" destOrd="0" presId="urn:microsoft.com/office/officeart/2016/7/layout/VerticalDownArrowProcess"/>
    <dgm:cxn modelId="{77E6605D-A83E-4234-A1E7-8F709A0A9A30}" srcId="{4B51B26D-DCB1-453B-8E9B-72484359A911}" destId="{CA23FBF9-04B2-45E0-9341-1065AE7577FF}" srcOrd="0" destOrd="0" parTransId="{FC3C87A1-8C3E-40B3-9B09-965E61A7C898}" sibTransId="{56F433D0-0AEF-4762-938D-845A76CD3F24}"/>
    <dgm:cxn modelId="{8558D05F-AA55-4A67-AF3F-C94CC86BECBE}" srcId="{B541B6FE-F68F-4F6D-B7F7-5BC83F484861}" destId="{150C5EEB-7CF5-43D8-B607-91C593D274F2}" srcOrd="0" destOrd="0" parTransId="{0D1DE466-36DF-412B-85B1-17050A0CCA72}" sibTransId="{E93FD55C-CF7E-43BB-B703-86F91F6CECBA}"/>
    <dgm:cxn modelId="{FEFB7562-79D3-45C5-9980-BB56FABD0FC2}" srcId="{150C5EEB-7CF5-43D8-B607-91C593D274F2}" destId="{072B5940-D360-4C65-92FB-B43A0AAD1CE4}" srcOrd="0" destOrd="0" parTransId="{89F649D3-9980-4F2E-BC2A-860B5CEB1C0E}" sibTransId="{B2C25DC8-A60B-4EB9-9AD0-3971D03CBA55}"/>
    <dgm:cxn modelId="{1725BB45-DE7C-4556-803B-39E780BD1941}" srcId="{6B2310B0-F015-4BE9-A2A4-107EA1C0B6DB}" destId="{2FDAA47D-8FFF-495C-BA91-21520CCC90D7}" srcOrd="0" destOrd="0" parTransId="{6DED8A93-555B-4B06-A281-DB24BC589FAB}" sibTransId="{616BC8F7-E4A8-4A9B-BA41-65C738076B39}"/>
    <dgm:cxn modelId="{529B0C6B-D18F-4F31-A407-A0D993E50D5D}" type="presOf" srcId="{357E1E25-F58C-4992-B953-74BE7560DBDB}" destId="{38C63768-ECAF-4BE1-9544-7D3BA8ACBF31}" srcOrd="0" destOrd="0" presId="urn:microsoft.com/office/officeart/2016/7/layout/VerticalDownArrowProcess"/>
    <dgm:cxn modelId="{1C899F4D-AA5B-4115-B327-011AD1982863}" srcId="{C3D25EFD-BD08-4934-B482-4E65AF09254E}" destId="{30E09059-6FBC-4CB5-8B77-35C538F0E7C5}" srcOrd="0" destOrd="0" parTransId="{18B77A9F-DF15-44EF-84E3-973B76AA879A}" sibTransId="{C9BDF1DB-C9A7-4739-A7D5-895AFE3E168D}"/>
    <dgm:cxn modelId="{C17E6775-2AA0-45F7-A255-BFCD4E10E957}" srcId="{B541B6FE-F68F-4F6D-B7F7-5BC83F484861}" destId="{5BE6522B-D332-4142-8801-DF4DCB583FBB}" srcOrd="1" destOrd="0" parTransId="{31CDCDAD-0579-48AD-92D5-1ED2CE70BEBA}" sibTransId="{A26BFE9A-2241-4276-8A42-C0E54D0937FF}"/>
    <dgm:cxn modelId="{280E7B5A-3AEE-4459-B715-8EDB061D34DA}" srcId="{B541B6FE-F68F-4F6D-B7F7-5BC83F484861}" destId="{4B51B26D-DCB1-453B-8E9B-72484359A911}" srcOrd="5" destOrd="0" parTransId="{38A3A987-AC4C-47A2-A223-67CEEDFAF109}" sibTransId="{0860655F-F177-443C-A77E-95458FBD04A6}"/>
    <dgm:cxn modelId="{2447E880-CCA3-40C0-9FE4-67AA0C23E76D}" type="presOf" srcId="{5BE6522B-D332-4142-8801-DF4DCB583FBB}" destId="{3C67DDB6-B6FE-4A6D-B765-D2BB5DC486CF}" srcOrd="1" destOrd="0" presId="urn:microsoft.com/office/officeart/2016/7/layout/VerticalDownArrowProcess"/>
    <dgm:cxn modelId="{D49DD483-8F61-4935-BBEB-BBF64FE5E4D6}" type="presOf" srcId="{B541B6FE-F68F-4F6D-B7F7-5BC83F484861}" destId="{DF6C9F3A-DDC8-4099-A7C8-70DD5A43BD77}" srcOrd="0" destOrd="0" presId="urn:microsoft.com/office/officeart/2016/7/layout/VerticalDownArrowProcess"/>
    <dgm:cxn modelId="{CB53398D-EAA0-4D6F-BBAE-357E6675906B}" type="presOf" srcId="{072B5940-D360-4C65-92FB-B43A0AAD1CE4}" destId="{4C7B6F8E-CF28-4515-9D32-8DD23AF659CA}" srcOrd="0" destOrd="0" presId="urn:microsoft.com/office/officeart/2016/7/layout/VerticalDownArrowProcess"/>
    <dgm:cxn modelId="{DDD46D96-B888-4C80-953E-D6726B97C782}" type="presOf" srcId="{4B51B26D-DCB1-453B-8E9B-72484359A911}" destId="{F0B08E46-7BD4-4141-8D44-B51492273AC7}" srcOrd="0" destOrd="0" presId="urn:microsoft.com/office/officeart/2016/7/layout/VerticalDownArrowProcess"/>
    <dgm:cxn modelId="{C154FF98-E55C-4466-A38D-1F2DD4F83B4B}" type="presOf" srcId="{150C5EEB-7CF5-43D8-B607-91C593D274F2}" destId="{1E843BF9-09B3-4990-93D7-3051C07B8AB2}" srcOrd="0" destOrd="0" presId="urn:microsoft.com/office/officeart/2016/7/layout/VerticalDownArrowProcess"/>
    <dgm:cxn modelId="{1CCA77A3-3477-4D48-BE5E-BEC4213FD400}" srcId="{99F8D744-0CDC-4469-A0C2-C39AD529B502}" destId="{5A881772-EB17-4A75-96A2-6DD6EEE88403}" srcOrd="0" destOrd="0" parTransId="{C8A62F60-5F07-45CE-96B9-41FBC997632B}" sibTransId="{C610A507-E03F-40F8-8FF7-F24AA67D1A56}"/>
    <dgm:cxn modelId="{33674DA8-8C72-45DE-B24A-626D7EBE785A}" type="presOf" srcId="{C3D25EFD-BD08-4934-B482-4E65AF09254E}" destId="{C2BCDA67-9442-43EB-ADB1-C9D36F83603A}" srcOrd="1" destOrd="0" presId="urn:microsoft.com/office/officeart/2016/7/layout/VerticalDownArrowProcess"/>
    <dgm:cxn modelId="{2E2D76AC-2293-4139-97A2-3B34AB0E326F}" type="presOf" srcId="{150C5EEB-7CF5-43D8-B607-91C593D274F2}" destId="{5EAF8EE5-8438-4373-A696-754BB4F852D2}" srcOrd="1" destOrd="0" presId="urn:microsoft.com/office/officeart/2016/7/layout/VerticalDownArrowProcess"/>
    <dgm:cxn modelId="{B283E0BB-9AE7-41DB-B724-1932D91F8862}" type="presOf" srcId="{99F8D744-0CDC-4469-A0C2-C39AD529B502}" destId="{719E3586-33B8-473C-8DA4-C023C0D36F51}" srcOrd="1" destOrd="0" presId="urn:microsoft.com/office/officeart/2016/7/layout/VerticalDownArrowProcess"/>
    <dgm:cxn modelId="{3193A2BF-AB4E-473D-982B-D875BA3CD0C7}" type="presOf" srcId="{5A881772-EB17-4A75-96A2-6DD6EEE88403}" destId="{7019FCA6-886F-48E1-BC37-C4482251FD2C}" srcOrd="0" destOrd="0" presId="urn:microsoft.com/office/officeart/2016/7/layout/VerticalDownArrowProcess"/>
    <dgm:cxn modelId="{BE17A6CC-2980-4C26-84CF-D76468E77FFD}" srcId="{B541B6FE-F68F-4F6D-B7F7-5BC83F484861}" destId="{C3D25EFD-BD08-4934-B482-4E65AF09254E}" srcOrd="4" destOrd="0" parTransId="{20B1DAB0-8CF9-4968-9374-3E423E2742B4}" sibTransId="{CD0591BE-2A42-4511-8D53-7C9FC05AA4C3}"/>
    <dgm:cxn modelId="{BC29A2DC-4CA6-44D3-8331-55A646DEC568}" type="presOf" srcId="{2FDAA47D-8FFF-495C-BA91-21520CCC90D7}" destId="{45AD8A30-9537-4625-8256-9BA22162F4A0}" srcOrd="0" destOrd="0" presId="urn:microsoft.com/office/officeart/2016/7/layout/VerticalDownArrowProcess"/>
    <dgm:cxn modelId="{1F0E8CDF-8280-49B4-BCFC-B8D08060177B}" type="presOf" srcId="{C3D25EFD-BD08-4934-B482-4E65AF09254E}" destId="{92E2DAD4-5A63-40B3-8E89-AB96C0B16CC0}" srcOrd="0" destOrd="0" presId="urn:microsoft.com/office/officeart/2016/7/layout/VerticalDownArrowProcess"/>
    <dgm:cxn modelId="{504521E1-132F-433A-88FB-7E59B3813508}" type="presOf" srcId="{CA23FBF9-04B2-45E0-9341-1065AE7577FF}" destId="{3772D6CF-4238-416D-AD56-AD955F40CD97}" srcOrd="0" destOrd="0" presId="urn:microsoft.com/office/officeart/2016/7/layout/VerticalDownArrowProcess"/>
    <dgm:cxn modelId="{630239E1-7F99-4105-A362-215B26DA673F}" type="presOf" srcId="{5BE6522B-D332-4142-8801-DF4DCB583FBB}" destId="{01AC564E-93C2-4D89-8949-9CA668857914}" srcOrd="0" destOrd="0" presId="urn:microsoft.com/office/officeart/2016/7/layout/VerticalDownArrowProcess"/>
    <dgm:cxn modelId="{1B444BE8-15FE-4692-9C5B-188D88D35051}" srcId="{5BE6522B-D332-4142-8801-DF4DCB583FBB}" destId="{357E1E25-F58C-4992-B953-74BE7560DBDB}" srcOrd="0" destOrd="0" parTransId="{5A248BB8-D653-4FC2-A0A6-A2AF4CB96728}" sibTransId="{7F5181BC-5FCD-470E-AA48-C2CF39AEA954}"/>
    <dgm:cxn modelId="{DDC1C1F8-4916-4E6E-9CBA-CCEC2BD724EC}" type="presOf" srcId="{99F8D744-0CDC-4469-A0C2-C39AD529B502}" destId="{251CEA76-0AA0-4A44-9CE4-B8C356CF4E49}" srcOrd="0" destOrd="0" presId="urn:microsoft.com/office/officeart/2016/7/layout/VerticalDownArrowProcess"/>
    <dgm:cxn modelId="{28B5BFAE-796E-471F-A157-2E3365B701E3}" type="presParOf" srcId="{DF6C9F3A-DDC8-4099-A7C8-70DD5A43BD77}" destId="{79FF0FEB-A34E-47C2-87A8-C69BF6AA495D}" srcOrd="0" destOrd="0" presId="urn:microsoft.com/office/officeart/2016/7/layout/VerticalDownArrowProcess"/>
    <dgm:cxn modelId="{4CE3922B-62E9-45D2-919C-A0E9ED43A854}" type="presParOf" srcId="{79FF0FEB-A34E-47C2-87A8-C69BF6AA495D}" destId="{F0B08E46-7BD4-4141-8D44-B51492273AC7}" srcOrd="0" destOrd="0" presId="urn:microsoft.com/office/officeart/2016/7/layout/VerticalDownArrowProcess"/>
    <dgm:cxn modelId="{A9ED2873-BF89-4F9A-921D-F32589499E9F}" type="presParOf" srcId="{79FF0FEB-A34E-47C2-87A8-C69BF6AA495D}" destId="{3772D6CF-4238-416D-AD56-AD955F40CD97}" srcOrd="1" destOrd="0" presId="urn:microsoft.com/office/officeart/2016/7/layout/VerticalDownArrowProcess"/>
    <dgm:cxn modelId="{AD5734DC-C087-43A8-A69E-1B15BD5739E4}" type="presParOf" srcId="{DF6C9F3A-DDC8-4099-A7C8-70DD5A43BD77}" destId="{ACAD74FB-D8D1-436C-B92A-B4D123F60339}" srcOrd="1" destOrd="0" presId="urn:microsoft.com/office/officeart/2016/7/layout/VerticalDownArrowProcess"/>
    <dgm:cxn modelId="{EBA10D7B-0594-45AC-BCEE-7BCD7011C510}" type="presParOf" srcId="{DF6C9F3A-DDC8-4099-A7C8-70DD5A43BD77}" destId="{3CEA0EE3-746F-448B-A553-395215549433}" srcOrd="2" destOrd="0" presId="urn:microsoft.com/office/officeart/2016/7/layout/VerticalDownArrowProcess"/>
    <dgm:cxn modelId="{B7A1B30C-86F5-4216-9524-8D543CF0D673}" type="presParOf" srcId="{3CEA0EE3-746F-448B-A553-395215549433}" destId="{92E2DAD4-5A63-40B3-8E89-AB96C0B16CC0}" srcOrd="0" destOrd="0" presId="urn:microsoft.com/office/officeart/2016/7/layout/VerticalDownArrowProcess"/>
    <dgm:cxn modelId="{B2E6D85A-CEA5-462E-AB36-79CF082F415F}" type="presParOf" srcId="{3CEA0EE3-746F-448B-A553-395215549433}" destId="{C2BCDA67-9442-43EB-ADB1-C9D36F83603A}" srcOrd="1" destOrd="0" presId="urn:microsoft.com/office/officeart/2016/7/layout/VerticalDownArrowProcess"/>
    <dgm:cxn modelId="{4CD113E1-FB2E-40C8-B7D5-91D5D953C48B}" type="presParOf" srcId="{3CEA0EE3-746F-448B-A553-395215549433}" destId="{ED4C4EDE-7E06-49D2-9930-EA461B8AC546}" srcOrd="2" destOrd="0" presId="urn:microsoft.com/office/officeart/2016/7/layout/VerticalDownArrowProcess"/>
    <dgm:cxn modelId="{BFA6EEAC-6482-4F53-8B8B-8C7D4FC12984}" type="presParOf" srcId="{DF6C9F3A-DDC8-4099-A7C8-70DD5A43BD77}" destId="{98DCCEB4-1514-4DEF-AF7A-840AC9CFF4E7}" srcOrd="3" destOrd="0" presId="urn:microsoft.com/office/officeart/2016/7/layout/VerticalDownArrowProcess"/>
    <dgm:cxn modelId="{785E65A8-DAF4-40DE-A77B-A19C8817D201}" type="presParOf" srcId="{DF6C9F3A-DDC8-4099-A7C8-70DD5A43BD77}" destId="{CB0A9708-0E43-4F5A-AB8C-071004F3452E}" srcOrd="4" destOrd="0" presId="urn:microsoft.com/office/officeart/2016/7/layout/VerticalDownArrowProcess"/>
    <dgm:cxn modelId="{80448A17-87C2-4003-B2F6-5060A1F87B84}" type="presParOf" srcId="{CB0A9708-0E43-4F5A-AB8C-071004F3452E}" destId="{B22E8D4F-55B8-405C-B008-666EF6C0BF01}" srcOrd="0" destOrd="0" presId="urn:microsoft.com/office/officeart/2016/7/layout/VerticalDownArrowProcess"/>
    <dgm:cxn modelId="{5B4A04CD-A0CB-4C3D-ADF1-3BAE2102BB4A}" type="presParOf" srcId="{CB0A9708-0E43-4F5A-AB8C-071004F3452E}" destId="{79295C78-4796-4A51-928D-37426E6AEDF8}" srcOrd="1" destOrd="0" presId="urn:microsoft.com/office/officeart/2016/7/layout/VerticalDownArrowProcess"/>
    <dgm:cxn modelId="{829E5D4B-B619-455E-AF51-3E676F5F3C7D}" type="presParOf" srcId="{CB0A9708-0E43-4F5A-AB8C-071004F3452E}" destId="{45AD8A30-9537-4625-8256-9BA22162F4A0}" srcOrd="2" destOrd="0" presId="urn:microsoft.com/office/officeart/2016/7/layout/VerticalDownArrowProcess"/>
    <dgm:cxn modelId="{E4AAF084-A52E-4D64-83E5-0E1751D11477}" type="presParOf" srcId="{DF6C9F3A-DDC8-4099-A7C8-70DD5A43BD77}" destId="{DA5BEBFD-95C5-4457-AA88-06F8A5CCB1C2}" srcOrd="5" destOrd="0" presId="urn:microsoft.com/office/officeart/2016/7/layout/VerticalDownArrowProcess"/>
    <dgm:cxn modelId="{8D560EA5-9906-4FF7-8EC5-F6863CB41DCF}" type="presParOf" srcId="{DF6C9F3A-DDC8-4099-A7C8-70DD5A43BD77}" destId="{F8044716-1006-4F65-8A7F-FEDE20E4A238}" srcOrd="6" destOrd="0" presId="urn:microsoft.com/office/officeart/2016/7/layout/VerticalDownArrowProcess"/>
    <dgm:cxn modelId="{A83865C2-9E48-40FE-A1D9-95F0AEFA4154}" type="presParOf" srcId="{F8044716-1006-4F65-8A7F-FEDE20E4A238}" destId="{251CEA76-0AA0-4A44-9CE4-B8C356CF4E49}" srcOrd="0" destOrd="0" presId="urn:microsoft.com/office/officeart/2016/7/layout/VerticalDownArrowProcess"/>
    <dgm:cxn modelId="{5C91A9F1-6205-4924-89FE-B637AC6F68E1}" type="presParOf" srcId="{F8044716-1006-4F65-8A7F-FEDE20E4A238}" destId="{719E3586-33B8-473C-8DA4-C023C0D36F51}" srcOrd="1" destOrd="0" presId="urn:microsoft.com/office/officeart/2016/7/layout/VerticalDownArrowProcess"/>
    <dgm:cxn modelId="{C136605A-9ED3-407E-BADD-86103A6BF2E9}" type="presParOf" srcId="{F8044716-1006-4F65-8A7F-FEDE20E4A238}" destId="{7019FCA6-886F-48E1-BC37-C4482251FD2C}" srcOrd="2" destOrd="0" presId="urn:microsoft.com/office/officeart/2016/7/layout/VerticalDownArrowProcess"/>
    <dgm:cxn modelId="{325B157D-14AC-476A-A059-0AF6108CCBE8}" type="presParOf" srcId="{DF6C9F3A-DDC8-4099-A7C8-70DD5A43BD77}" destId="{C37348A0-AA06-45F8-9A7D-5F7D2E984ED4}" srcOrd="7" destOrd="0" presId="urn:microsoft.com/office/officeart/2016/7/layout/VerticalDownArrowProcess"/>
    <dgm:cxn modelId="{C638F2E4-2105-4168-859A-D1666D5F3C86}" type="presParOf" srcId="{DF6C9F3A-DDC8-4099-A7C8-70DD5A43BD77}" destId="{04378BAE-F690-49A9-824C-F060F08337D7}" srcOrd="8" destOrd="0" presId="urn:microsoft.com/office/officeart/2016/7/layout/VerticalDownArrowProcess"/>
    <dgm:cxn modelId="{FDD14D4B-F8F2-4D8F-8587-CE1ECA4B8886}" type="presParOf" srcId="{04378BAE-F690-49A9-824C-F060F08337D7}" destId="{01AC564E-93C2-4D89-8949-9CA668857914}" srcOrd="0" destOrd="0" presId="urn:microsoft.com/office/officeart/2016/7/layout/VerticalDownArrowProcess"/>
    <dgm:cxn modelId="{FBF7A803-E37E-4454-8BA2-88FDB6D84AC7}" type="presParOf" srcId="{04378BAE-F690-49A9-824C-F060F08337D7}" destId="{3C67DDB6-B6FE-4A6D-B765-D2BB5DC486CF}" srcOrd="1" destOrd="0" presId="urn:microsoft.com/office/officeart/2016/7/layout/VerticalDownArrowProcess"/>
    <dgm:cxn modelId="{A67CC788-B10E-4B9D-B688-D388390A2793}" type="presParOf" srcId="{04378BAE-F690-49A9-824C-F060F08337D7}" destId="{38C63768-ECAF-4BE1-9544-7D3BA8ACBF31}" srcOrd="2" destOrd="0" presId="urn:microsoft.com/office/officeart/2016/7/layout/VerticalDownArrowProcess"/>
    <dgm:cxn modelId="{A45B86CF-F637-4297-8672-D433B61E7FB2}" type="presParOf" srcId="{DF6C9F3A-DDC8-4099-A7C8-70DD5A43BD77}" destId="{ACC4D406-21CD-4907-861E-F854040B2B42}" srcOrd="9" destOrd="0" presId="urn:microsoft.com/office/officeart/2016/7/layout/VerticalDownArrowProcess"/>
    <dgm:cxn modelId="{A3002510-2896-4FB8-8640-312B82DA4C5B}" type="presParOf" srcId="{DF6C9F3A-DDC8-4099-A7C8-70DD5A43BD77}" destId="{AAF7C894-3BC6-442B-AEF8-94993EFF02D9}" srcOrd="10" destOrd="0" presId="urn:microsoft.com/office/officeart/2016/7/layout/VerticalDownArrowProcess"/>
    <dgm:cxn modelId="{2E029CF5-8699-4EF5-BFF1-58804112C29D}" type="presParOf" srcId="{AAF7C894-3BC6-442B-AEF8-94993EFF02D9}" destId="{1E843BF9-09B3-4990-93D7-3051C07B8AB2}" srcOrd="0" destOrd="0" presId="urn:microsoft.com/office/officeart/2016/7/layout/VerticalDownArrowProcess"/>
    <dgm:cxn modelId="{565C2FEA-5AC8-433E-949F-F70F0A7DDBE1}" type="presParOf" srcId="{AAF7C894-3BC6-442B-AEF8-94993EFF02D9}" destId="{5EAF8EE5-8438-4373-A696-754BB4F852D2}" srcOrd="1" destOrd="0" presId="urn:microsoft.com/office/officeart/2016/7/layout/VerticalDownArrowProcess"/>
    <dgm:cxn modelId="{5E9D2352-F123-4D3D-866E-683E52C528BC}" type="presParOf" srcId="{AAF7C894-3BC6-442B-AEF8-94993EFF02D9}" destId="{4C7B6F8E-CF28-4515-9D32-8DD23AF659C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FBCD-2A8C-443D-974B-63ED0840660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ECA904-31A9-455A-AF78-32DC74070FF6}">
      <dgm:prSet custT="1"/>
      <dgm:spPr/>
      <dgm:t>
        <a:bodyPr/>
        <a:lstStyle/>
        <a:p>
          <a:pPr>
            <a:lnSpc>
              <a:spcPct val="100000"/>
            </a:lnSpc>
          </a:pPr>
          <a:r>
            <a:rPr lang="en-US" sz="1600"/>
            <a:t>Data or web scraping is the process of importing information</a:t>
          </a:r>
          <a:r>
            <a:rPr lang="en-IN" sz="1600"/>
            <a:t> from websites into a data file</a:t>
          </a:r>
          <a:endParaRPr lang="en-US" sz="1600" dirty="0"/>
        </a:p>
      </dgm:t>
    </dgm:pt>
    <dgm:pt modelId="{63640C5E-8CF5-4B23-BE49-0337ED949C72}" type="parTrans" cxnId="{225DE966-612D-4DE9-86FE-910949F2665C}">
      <dgm:prSet/>
      <dgm:spPr/>
      <dgm:t>
        <a:bodyPr/>
        <a:lstStyle/>
        <a:p>
          <a:endParaRPr lang="en-US"/>
        </a:p>
      </dgm:t>
    </dgm:pt>
    <dgm:pt modelId="{89CFEBF6-4ED4-425A-B8EA-9C0305F492C5}" type="sibTrans" cxnId="{225DE966-612D-4DE9-86FE-910949F2665C}">
      <dgm:prSet/>
      <dgm:spPr/>
      <dgm:t>
        <a:bodyPr/>
        <a:lstStyle/>
        <a:p>
          <a:pPr>
            <a:lnSpc>
              <a:spcPct val="100000"/>
            </a:lnSpc>
          </a:pPr>
          <a:endParaRPr lang="en-US"/>
        </a:p>
      </dgm:t>
    </dgm:pt>
    <dgm:pt modelId="{9B9FA09D-4318-4621-B0D4-6D7C3A5964BB}">
      <dgm:prSet custT="1"/>
      <dgm:spPr/>
      <dgm:t>
        <a:bodyPr/>
        <a:lstStyle/>
        <a:p>
          <a:pPr>
            <a:lnSpc>
              <a:spcPct val="100000"/>
            </a:lnSpc>
          </a:pPr>
          <a:r>
            <a:rPr lang="en-IN" sz="1600" dirty="0"/>
            <a:t>Used Python libraries like Selenium, </a:t>
          </a:r>
          <a:r>
            <a:rPr lang="en-IN" sz="1600" dirty="0" err="1"/>
            <a:t>BeautifulSoup</a:t>
          </a:r>
          <a:r>
            <a:rPr lang="en-IN" sz="1600" dirty="0"/>
            <a:t> and Pandas</a:t>
          </a:r>
          <a:endParaRPr lang="en-US" sz="1600" dirty="0"/>
        </a:p>
      </dgm:t>
    </dgm:pt>
    <dgm:pt modelId="{9408C300-B3DD-4610-B2BF-F8F948AE2F99}" type="parTrans" cxnId="{38D50AA9-CA79-4844-A8B1-09A0F9CC4776}">
      <dgm:prSet/>
      <dgm:spPr/>
      <dgm:t>
        <a:bodyPr/>
        <a:lstStyle/>
        <a:p>
          <a:endParaRPr lang="en-US"/>
        </a:p>
      </dgm:t>
    </dgm:pt>
    <dgm:pt modelId="{D8AF1236-42AD-4752-90C7-392AC7B3498F}" type="sibTrans" cxnId="{38D50AA9-CA79-4844-A8B1-09A0F9CC4776}">
      <dgm:prSet/>
      <dgm:spPr/>
      <dgm:t>
        <a:bodyPr/>
        <a:lstStyle/>
        <a:p>
          <a:pPr>
            <a:lnSpc>
              <a:spcPct val="100000"/>
            </a:lnSpc>
          </a:pPr>
          <a:endParaRPr lang="en-US"/>
        </a:p>
      </dgm:t>
    </dgm:pt>
    <dgm:pt modelId="{F8FAB956-71FB-4BD8-84A6-06AF7ACD4F1F}">
      <dgm:prSet custT="1"/>
      <dgm:spPr/>
      <dgm:t>
        <a:bodyPr/>
        <a:lstStyle/>
        <a:p>
          <a:pPr>
            <a:lnSpc>
              <a:spcPct val="100000"/>
            </a:lnSpc>
          </a:pPr>
          <a:r>
            <a:rPr lang="en-IN" sz="1600" dirty="0"/>
            <a:t>Scraped New York city data with major attributes from a real estate website</a:t>
          </a:r>
          <a:endParaRPr lang="en-US" sz="1600" dirty="0"/>
        </a:p>
      </dgm:t>
    </dgm:pt>
    <dgm:pt modelId="{D026E867-58BC-4CBF-873D-8A68379228E7}" type="parTrans" cxnId="{85597799-5CDC-47EE-B537-2DD44704FF99}">
      <dgm:prSet/>
      <dgm:spPr/>
      <dgm:t>
        <a:bodyPr/>
        <a:lstStyle/>
        <a:p>
          <a:endParaRPr lang="en-US"/>
        </a:p>
      </dgm:t>
    </dgm:pt>
    <dgm:pt modelId="{5C827044-F0F2-4107-BD0D-BC12C2E8BA76}" type="sibTrans" cxnId="{85597799-5CDC-47EE-B537-2DD44704FF99}">
      <dgm:prSet/>
      <dgm:spPr/>
      <dgm:t>
        <a:bodyPr/>
        <a:lstStyle/>
        <a:p>
          <a:pPr>
            <a:lnSpc>
              <a:spcPct val="100000"/>
            </a:lnSpc>
          </a:pPr>
          <a:endParaRPr lang="en-US"/>
        </a:p>
      </dgm:t>
    </dgm:pt>
    <dgm:pt modelId="{E4922B81-BE06-424B-8BFB-0AD73AF1C0B3}">
      <dgm:prSet custT="1"/>
      <dgm:spPr/>
      <dgm:t>
        <a:bodyPr/>
        <a:lstStyle/>
        <a:p>
          <a:pPr>
            <a:lnSpc>
              <a:spcPct val="100000"/>
            </a:lnSpc>
          </a:pPr>
          <a:r>
            <a:rPr lang="en-IN" sz="1600"/>
            <a:t>Link: </a:t>
          </a:r>
          <a:r>
            <a:rPr lang="en-IN" sz="1600">
              <a:hlinkClick xmlns:r="http://schemas.openxmlformats.org/officeDocument/2006/relationships" r:id="rId1"/>
            </a:rPr>
            <a:t>https://www.realtor.com/</a:t>
          </a:r>
          <a:endParaRPr lang="en-US" sz="1600" dirty="0"/>
        </a:p>
      </dgm:t>
    </dgm:pt>
    <dgm:pt modelId="{3CBDB8B8-063B-49F4-A790-EC00A539A5A8}" type="parTrans" cxnId="{4728F572-D520-43BE-B432-45C89DE6439F}">
      <dgm:prSet/>
      <dgm:spPr/>
      <dgm:t>
        <a:bodyPr/>
        <a:lstStyle/>
        <a:p>
          <a:endParaRPr lang="en-US"/>
        </a:p>
      </dgm:t>
    </dgm:pt>
    <dgm:pt modelId="{52C940DF-17B4-4994-8605-BAB486DB2EBE}" type="sibTrans" cxnId="{4728F572-D520-43BE-B432-45C89DE6439F}">
      <dgm:prSet/>
      <dgm:spPr/>
      <dgm:t>
        <a:bodyPr/>
        <a:lstStyle/>
        <a:p>
          <a:endParaRPr lang="en-US"/>
        </a:p>
      </dgm:t>
    </dgm:pt>
    <dgm:pt modelId="{38E4802C-ACBE-408B-AD3C-DE7AA4EEE107}" type="pres">
      <dgm:prSet presAssocID="{F614FBCD-2A8C-443D-974B-63ED0840660D}" presName="root" presStyleCnt="0">
        <dgm:presLayoutVars>
          <dgm:dir/>
          <dgm:resizeHandles val="exact"/>
        </dgm:presLayoutVars>
      </dgm:prSet>
      <dgm:spPr/>
    </dgm:pt>
    <dgm:pt modelId="{07569DF8-8BCE-4116-8CB6-41FA1BF9C5ED}" type="pres">
      <dgm:prSet presAssocID="{F614FBCD-2A8C-443D-974B-63ED0840660D}" presName="container" presStyleCnt="0">
        <dgm:presLayoutVars>
          <dgm:dir/>
          <dgm:resizeHandles val="exact"/>
        </dgm:presLayoutVars>
      </dgm:prSet>
      <dgm:spPr/>
    </dgm:pt>
    <dgm:pt modelId="{B7F123F8-5008-492C-ADDF-6AB5BB575FCF}" type="pres">
      <dgm:prSet presAssocID="{A2ECA904-31A9-455A-AF78-32DC74070FF6}" presName="compNode" presStyleCnt="0"/>
      <dgm:spPr/>
    </dgm:pt>
    <dgm:pt modelId="{9322FC9F-B217-4455-9009-3C5E901A944D}" type="pres">
      <dgm:prSet presAssocID="{A2ECA904-31A9-455A-AF78-32DC74070FF6}" presName="iconBgRect" presStyleLbl="bgShp" presStyleIdx="0" presStyleCnt="4"/>
      <dgm:spPr/>
    </dgm:pt>
    <dgm:pt modelId="{7A1D86C3-5D86-489A-AD33-E6A6EF962D57}" type="pres">
      <dgm:prSet presAssocID="{A2ECA904-31A9-455A-AF78-32DC74070FF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5B0C1532-1894-4784-8D49-32BB3DEDE3D3}" type="pres">
      <dgm:prSet presAssocID="{A2ECA904-31A9-455A-AF78-32DC74070FF6}" presName="spaceRect" presStyleCnt="0"/>
      <dgm:spPr/>
    </dgm:pt>
    <dgm:pt modelId="{7516C4CE-3A97-44A2-8CAA-911FB5E44A96}" type="pres">
      <dgm:prSet presAssocID="{A2ECA904-31A9-455A-AF78-32DC74070FF6}" presName="textRect" presStyleLbl="revTx" presStyleIdx="0" presStyleCnt="4">
        <dgm:presLayoutVars>
          <dgm:chMax val="1"/>
          <dgm:chPref val="1"/>
        </dgm:presLayoutVars>
      </dgm:prSet>
      <dgm:spPr/>
    </dgm:pt>
    <dgm:pt modelId="{25B43FEB-16E0-4596-8889-A70B830C9EAE}" type="pres">
      <dgm:prSet presAssocID="{89CFEBF6-4ED4-425A-B8EA-9C0305F492C5}" presName="sibTrans" presStyleLbl="sibTrans2D1" presStyleIdx="0" presStyleCnt="0"/>
      <dgm:spPr/>
    </dgm:pt>
    <dgm:pt modelId="{45452622-EB96-40A4-AF8E-04868B08E79D}" type="pres">
      <dgm:prSet presAssocID="{9B9FA09D-4318-4621-B0D4-6D7C3A5964BB}" presName="compNode" presStyleCnt="0"/>
      <dgm:spPr/>
    </dgm:pt>
    <dgm:pt modelId="{E3957E16-C9D8-4673-A967-7739DAE4995B}" type="pres">
      <dgm:prSet presAssocID="{9B9FA09D-4318-4621-B0D4-6D7C3A5964BB}" presName="iconBgRect" presStyleLbl="bgShp" presStyleIdx="1" presStyleCnt="4"/>
      <dgm:spPr/>
    </dgm:pt>
    <dgm:pt modelId="{5732696A-9DE0-4775-8B8B-9F2BE8DC00B1}" type="pres">
      <dgm:prSet presAssocID="{9B9FA09D-4318-4621-B0D4-6D7C3A5964B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Web design with solid fill"/>
        </a:ext>
      </dgm:extLst>
    </dgm:pt>
    <dgm:pt modelId="{E9836376-74CF-4862-8DC0-255EB90178A1}" type="pres">
      <dgm:prSet presAssocID="{9B9FA09D-4318-4621-B0D4-6D7C3A5964BB}" presName="spaceRect" presStyleCnt="0"/>
      <dgm:spPr/>
    </dgm:pt>
    <dgm:pt modelId="{2DBA589D-4122-4BC8-99B2-CB11FA33E266}" type="pres">
      <dgm:prSet presAssocID="{9B9FA09D-4318-4621-B0D4-6D7C3A5964BB}" presName="textRect" presStyleLbl="revTx" presStyleIdx="1" presStyleCnt="4">
        <dgm:presLayoutVars>
          <dgm:chMax val="1"/>
          <dgm:chPref val="1"/>
        </dgm:presLayoutVars>
      </dgm:prSet>
      <dgm:spPr/>
    </dgm:pt>
    <dgm:pt modelId="{5A8EFC96-E21A-4FCA-8594-6D5D6D755EB2}" type="pres">
      <dgm:prSet presAssocID="{D8AF1236-42AD-4752-90C7-392AC7B3498F}" presName="sibTrans" presStyleLbl="sibTrans2D1" presStyleIdx="0" presStyleCnt="0"/>
      <dgm:spPr/>
    </dgm:pt>
    <dgm:pt modelId="{C475EDE9-F0E8-44D6-AC63-3BDE301384E3}" type="pres">
      <dgm:prSet presAssocID="{F8FAB956-71FB-4BD8-84A6-06AF7ACD4F1F}" presName="compNode" presStyleCnt="0"/>
      <dgm:spPr/>
    </dgm:pt>
    <dgm:pt modelId="{944EE1C6-A987-4B6D-AFBD-9560776D82DF}" type="pres">
      <dgm:prSet presAssocID="{F8FAB956-71FB-4BD8-84A6-06AF7ACD4F1F}" presName="iconBgRect" presStyleLbl="bgShp" presStyleIdx="2" presStyleCnt="4"/>
      <dgm:spPr/>
    </dgm:pt>
    <dgm:pt modelId="{438B739A-C567-4844-B590-9D92F780B102}" type="pres">
      <dgm:prSet presAssocID="{F8FAB956-71FB-4BD8-84A6-06AF7ACD4F1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ker"/>
        </a:ext>
      </dgm:extLst>
    </dgm:pt>
    <dgm:pt modelId="{05B8F576-F973-4021-B71B-0F4B270B2E56}" type="pres">
      <dgm:prSet presAssocID="{F8FAB956-71FB-4BD8-84A6-06AF7ACD4F1F}" presName="spaceRect" presStyleCnt="0"/>
      <dgm:spPr/>
    </dgm:pt>
    <dgm:pt modelId="{877DF7AB-8931-45E9-A79E-9DF46D648E56}" type="pres">
      <dgm:prSet presAssocID="{F8FAB956-71FB-4BD8-84A6-06AF7ACD4F1F}" presName="textRect" presStyleLbl="revTx" presStyleIdx="2" presStyleCnt="4">
        <dgm:presLayoutVars>
          <dgm:chMax val="1"/>
          <dgm:chPref val="1"/>
        </dgm:presLayoutVars>
      </dgm:prSet>
      <dgm:spPr/>
    </dgm:pt>
    <dgm:pt modelId="{302A8C20-F526-498E-93E7-0F4902C007A9}" type="pres">
      <dgm:prSet presAssocID="{5C827044-F0F2-4107-BD0D-BC12C2E8BA76}" presName="sibTrans" presStyleLbl="sibTrans2D1" presStyleIdx="0" presStyleCnt="0"/>
      <dgm:spPr/>
    </dgm:pt>
    <dgm:pt modelId="{6192B170-173E-4B78-921B-7D50E8612ECD}" type="pres">
      <dgm:prSet presAssocID="{E4922B81-BE06-424B-8BFB-0AD73AF1C0B3}" presName="compNode" presStyleCnt="0"/>
      <dgm:spPr/>
    </dgm:pt>
    <dgm:pt modelId="{4F67ACF6-B0A4-4C31-8150-6E2BF01BACD5}" type="pres">
      <dgm:prSet presAssocID="{E4922B81-BE06-424B-8BFB-0AD73AF1C0B3}" presName="iconBgRect" presStyleLbl="bgShp" presStyleIdx="3" presStyleCnt="4"/>
      <dgm:spPr/>
    </dgm:pt>
    <dgm:pt modelId="{7483FD89-ED92-4BF7-A1AD-F03D74DAC8C8}" type="pres">
      <dgm:prSet presAssocID="{E4922B81-BE06-424B-8BFB-0AD73AF1C0B3}"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Link"/>
        </a:ext>
      </dgm:extLst>
    </dgm:pt>
    <dgm:pt modelId="{CFD37571-C0A8-479B-B2C0-E34279136FDB}" type="pres">
      <dgm:prSet presAssocID="{E4922B81-BE06-424B-8BFB-0AD73AF1C0B3}" presName="spaceRect" presStyleCnt="0"/>
      <dgm:spPr/>
    </dgm:pt>
    <dgm:pt modelId="{DCD563F8-4F12-4731-8767-8C02FBC34273}" type="pres">
      <dgm:prSet presAssocID="{E4922B81-BE06-424B-8BFB-0AD73AF1C0B3}" presName="textRect" presStyleLbl="revTx" presStyleIdx="3" presStyleCnt="4">
        <dgm:presLayoutVars>
          <dgm:chMax val="1"/>
          <dgm:chPref val="1"/>
        </dgm:presLayoutVars>
      </dgm:prSet>
      <dgm:spPr/>
    </dgm:pt>
  </dgm:ptLst>
  <dgm:cxnLst>
    <dgm:cxn modelId="{38898513-B537-4CF2-A05A-2FF76E1009B0}" type="presOf" srcId="{5C827044-F0F2-4107-BD0D-BC12C2E8BA76}" destId="{302A8C20-F526-498E-93E7-0F4902C007A9}" srcOrd="0" destOrd="0" presId="urn:microsoft.com/office/officeart/2018/2/layout/IconCircleList"/>
    <dgm:cxn modelId="{E8662820-DB4F-420B-B03C-7B191B01EC10}" type="presOf" srcId="{9B9FA09D-4318-4621-B0D4-6D7C3A5964BB}" destId="{2DBA589D-4122-4BC8-99B2-CB11FA33E266}" srcOrd="0" destOrd="0" presId="urn:microsoft.com/office/officeart/2018/2/layout/IconCircleList"/>
    <dgm:cxn modelId="{349F5539-3640-453C-9626-20EA783C0C86}" type="presOf" srcId="{F8FAB956-71FB-4BD8-84A6-06AF7ACD4F1F}" destId="{877DF7AB-8931-45E9-A79E-9DF46D648E56}" srcOrd="0" destOrd="0" presId="urn:microsoft.com/office/officeart/2018/2/layout/IconCircleList"/>
    <dgm:cxn modelId="{3C624C64-607F-46A4-B881-4E24E6A944A9}" type="presOf" srcId="{89CFEBF6-4ED4-425A-B8EA-9C0305F492C5}" destId="{25B43FEB-16E0-4596-8889-A70B830C9EAE}" srcOrd="0" destOrd="0" presId="urn:microsoft.com/office/officeart/2018/2/layout/IconCircleList"/>
    <dgm:cxn modelId="{225DE966-612D-4DE9-86FE-910949F2665C}" srcId="{F614FBCD-2A8C-443D-974B-63ED0840660D}" destId="{A2ECA904-31A9-455A-AF78-32DC74070FF6}" srcOrd="0" destOrd="0" parTransId="{63640C5E-8CF5-4B23-BE49-0337ED949C72}" sibTransId="{89CFEBF6-4ED4-425A-B8EA-9C0305F492C5}"/>
    <dgm:cxn modelId="{4728F572-D520-43BE-B432-45C89DE6439F}" srcId="{F614FBCD-2A8C-443D-974B-63ED0840660D}" destId="{E4922B81-BE06-424B-8BFB-0AD73AF1C0B3}" srcOrd="3" destOrd="0" parTransId="{3CBDB8B8-063B-49F4-A790-EC00A539A5A8}" sibTransId="{52C940DF-17B4-4994-8605-BAB486DB2EBE}"/>
    <dgm:cxn modelId="{4C313573-2D74-4877-8298-5A48090D53E7}" type="presOf" srcId="{A2ECA904-31A9-455A-AF78-32DC74070FF6}" destId="{7516C4CE-3A97-44A2-8CAA-911FB5E44A96}" srcOrd="0" destOrd="0" presId="urn:microsoft.com/office/officeart/2018/2/layout/IconCircleList"/>
    <dgm:cxn modelId="{85597799-5CDC-47EE-B537-2DD44704FF99}" srcId="{F614FBCD-2A8C-443D-974B-63ED0840660D}" destId="{F8FAB956-71FB-4BD8-84A6-06AF7ACD4F1F}" srcOrd="2" destOrd="0" parTransId="{D026E867-58BC-4CBF-873D-8A68379228E7}" sibTransId="{5C827044-F0F2-4107-BD0D-BC12C2E8BA76}"/>
    <dgm:cxn modelId="{38D50AA9-CA79-4844-A8B1-09A0F9CC4776}" srcId="{F614FBCD-2A8C-443D-974B-63ED0840660D}" destId="{9B9FA09D-4318-4621-B0D4-6D7C3A5964BB}" srcOrd="1" destOrd="0" parTransId="{9408C300-B3DD-4610-B2BF-F8F948AE2F99}" sibTransId="{D8AF1236-42AD-4752-90C7-392AC7B3498F}"/>
    <dgm:cxn modelId="{0A3FD4CC-3DD2-48EF-9DA3-2513AE046FD9}" type="presOf" srcId="{F614FBCD-2A8C-443D-974B-63ED0840660D}" destId="{38E4802C-ACBE-408B-AD3C-DE7AA4EEE107}" srcOrd="0" destOrd="0" presId="urn:microsoft.com/office/officeart/2018/2/layout/IconCircleList"/>
    <dgm:cxn modelId="{9DFDAAE7-38E4-4E3F-B166-9416EF1E7E41}" type="presOf" srcId="{D8AF1236-42AD-4752-90C7-392AC7B3498F}" destId="{5A8EFC96-E21A-4FCA-8594-6D5D6D755EB2}" srcOrd="0" destOrd="0" presId="urn:microsoft.com/office/officeart/2018/2/layout/IconCircleList"/>
    <dgm:cxn modelId="{3914D6E8-DD95-4128-B16F-A19BE1C26B95}" type="presOf" srcId="{E4922B81-BE06-424B-8BFB-0AD73AF1C0B3}" destId="{DCD563F8-4F12-4731-8767-8C02FBC34273}" srcOrd="0" destOrd="0" presId="urn:microsoft.com/office/officeart/2018/2/layout/IconCircleList"/>
    <dgm:cxn modelId="{472BEB94-94D1-4CC6-AD0F-415BBA4259F3}" type="presParOf" srcId="{38E4802C-ACBE-408B-AD3C-DE7AA4EEE107}" destId="{07569DF8-8BCE-4116-8CB6-41FA1BF9C5ED}" srcOrd="0" destOrd="0" presId="urn:microsoft.com/office/officeart/2018/2/layout/IconCircleList"/>
    <dgm:cxn modelId="{1456E5F2-0F72-41BD-82FA-3F90DFD71C5E}" type="presParOf" srcId="{07569DF8-8BCE-4116-8CB6-41FA1BF9C5ED}" destId="{B7F123F8-5008-492C-ADDF-6AB5BB575FCF}" srcOrd="0" destOrd="0" presId="urn:microsoft.com/office/officeart/2018/2/layout/IconCircleList"/>
    <dgm:cxn modelId="{BDDD478B-FC97-4B3D-91EE-3699027F8357}" type="presParOf" srcId="{B7F123F8-5008-492C-ADDF-6AB5BB575FCF}" destId="{9322FC9F-B217-4455-9009-3C5E901A944D}" srcOrd="0" destOrd="0" presId="urn:microsoft.com/office/officeart/2018/2/layout/IconCircleList"/>
    <dgm:cxn modelId="{888EBDC7-52D9-47CE-954A-2B9F59A19E02}" type="presParOf" srcId="{B7F123F8-5008-492C-ADDF-6AB5BB575FCF}" destId="{7A1D86C3-5D86-489A-AD33-E6A6EF962D57}" srcOrd="1" destOrd="0" presId="urn:microsoft.com/office/officeart/2018/2/layout/IconCircleList"/>
    <dgm:cxn modelId="{2C1102E5-7FA5-4827-9946-5A0093C7EF32}" type="presParOf" srcId="{B7F123F8-5008-492C-ADDF-6AB5BB575FCF}" destId="{5B0C1532-1894-4784-8D49-32BB3DEDE3D3}" srcOrd="2" destOrd="0" presId="urn:microsoft.com/office/officeart/2018/2/layout/IconCircleList"/>
    <dgm:cxn modelId="{BDB791FD-88E7-428E-BD9A-CDDFBCA601B6}" type="presParOf" srcId="{B7F123F8-5008-492C-ADDF-6AB5BB575FCF}" destId="{7516C4CE-3A97-44A2-8CAA-911FB5E44A96}" srcOrd="3" destOrd="0" presId="urn:microsoft.com/office/officeart/2018/2/layout/IconCircleList"/>
    <dgm:cxn modelId="{F3048ABD-9D60-45ED-950A-D809EE177044}" type="presParOf" srcId="{07569DF8-8BCE-4116-8CB6-41FA1BF9C5ED}" destId="{25B43FEB-16E0-4596-8889-A70B830C9EAE}" srcOrd="1" destOrd="0" presId="urn:microsoft.com/office/officeart/2018/2/layout/IconCircleList"/>
    <dgm:cxn modelId="{77332AD4-44A0-4662-978B-C157102F4448}" type="presParOf" srcId="{07569DF8-8BCE-4116-8CB6-41FA1BF9C5ED}" destId="{45452622-EB96-40A4-AF8E-04868B08E79D}" srcOrd="2" destOrd="0" presId="urn:microsoft.com/office/officeart/2018/2/layout/IconCircleList"/>
    <dgm:cxn modelId="{E8C73184-B01E-48C2-939A-4CDE5D2BA393}" type="presParOf" srcId="{45452622-EB96-40A4-AF8E-04868B08E79D}" destId="{E3957E16-C9D8-4673-A967-7739DAE4995B}" srcOrd="0" destOrd="0" presId="urn:microsoft.com/office/officeart/2018/2/layout/IconCircleList"/>
    <dgm:cxn modelId="{5111D08A-A8B6-49C9-B1F3-BB13D4877968}" type="presParOf" srcId="{45452622-EB96-40A4-AF8E-04868B08E79D}" destId="{5732696A-9DE0-4775-8B8B-9F2BE8DC00B1}" srcOrd="1" destOrd="0" presId="urn:microsoft.com/office/officeart/2018/2/layout/IconCircleList"/>
    <dgm:cxn modelId="{FFAEB14D-86F9-4560-BF2F-0DA33C780FAC}" type="presParOf" srcId="{45452622-EB96-40A4-AF8E-04868B08E79D}" destId="{E9836376-74CF-4862-8DC0-255EB90178A1}" srcOrd="2" destOrd="0" presId="urn:microsoft.com/office/officeart/2018/2/layout/IconCircleList"/>
    <dgm:cxn modelId="{134D3153-9FB0-4FE6-9A83-2F91D1EBE2E5}" type="presParOf" srcId="{45452622-EB96-40A4-AF8E-04868B08E79D}" destId="{2DBA589D-4122-4BC8-99B2-CB11FA33E266}" srcOrd="3" destOrd="0" presId="urn:microsoft.com/office/officeart/2018/2/layout/IconCircleList"/>
    <dgm:cxn modelId="{DEB7D886-1446-49B0-8F77-0BFCBEB4DB37}" type="presParOf" srcId="{07569DF8-8BCE-4116-8CB6-41FA1BF9C5ED}" destId="{5A8EFC96-E21A-4FCA-8594-6D5D6D755EB2}" srcOrd="3" destOrd="0" presId="urn:microsoft.com/office/officeart/2018/2/layout/IconCircleList"/>
    <dgm:cxn modelId="{C0599065-613E-41D9-A99B-B383B5613AC9}" type="presParOf" srcId="{07569DF8-8BCE-4116-8CB6-41FA1BF9C5ED}" destId="{C475EDE9-F0E8-44D6-AC63-3BDE301384E3}" srcOrd="4" destOrd="0" presId="urn:microsoft.com/office/officeart/2018/2/layout/IconCircleList"/>
    <dgm:cxn modelId="{F8E54CE8-D8FB-4BD6-A109-E6D166A17031}" type="presParOf" srcId="{C475EDE9-F0E8-44D6-AC63-3BDE301384E3}" destId="{944EE1C6-A987-4B6D-AFBD-9560776D82DF}" srcOrd="0" destOrd="0" presId="urn:microsoft.com/office/officeart/2018/2/layout/IconCircleList"/>
    <dgm:cxn modelId="{82B4E121-D079-4735-B8A7-8C537792563F}" type="presParOf" srcId="{C475EDE9-F0E8-44D6-AC63-3BDE301384E3}" destId="{438B739A-C567-4844-B590-9D92F780B102}" srcOrd="1" destOrd="0" presId="urn:microsoft.com/office/officeart/2018/2/layout/IconCircleList"/>
    <dgm:cxn modelId="{856B7141-68B0-4332-BB8D-8416C8FB38F5}" type="presParOf" srcId="{C475EDE9-F0E8-44D6-AC63-3BDE301384E3}" destId="{05B8F576-F973-4021-B71B-0F4B270B2E56}" srcOrd="2" destOrd="0" presId="urn:microsoft.com/office/officeart/2018/2/layout/IconCircleList"/>
    <dgm:cxn modelId="{0DDDE0E0-CFC4-4350-AA98-1704BD9760C0}" type="presParOf" srcId="{C475EDE9-F0E8-44D6-AC63-3BDE301384E3}" destId="{877DF7AB-8931-45E9-A79E-9DF46D648E56}" srcOrd="3" destOrd="0" presId="urn:microsoft.com/office/officeart/2018/2/layout/IconCircleList"/>
    <dgm:cxn modelId="{6DD5C5C9-1934-43A1-B484-B4F5D2ECCB47}" type="presParOf" srcId="{07569DF8-8BCE-4116-8CB6-41FA1BF9C5ED}" destId="{302A8C20-F526-498E-93E7-0F4902C007A9}" srcOrd="5" destOrd="0" presId="urn:microsoft.com/office/officeart/2018/2/layout/IconCircleList"/>
    <dgm:cxn modelId="{90BCFF3F-9EE2-4BEA-B710-6F81F38167E7}" type="presParOf" srcId="{07569DF8-8BCE-4116-8CB6-41FA1BF9C5ED}" destId="{6192B170-173E-4B78-921B-7D50E8612ECD}" srcOrd="6" destOrd="0" presId="urn:microsoft.com/office/officeart/2018/2/layout/IconCircleList"/>
    <dgm:cxn modelId="{F062AB6B-D3D7-427A-A2C7-767F9F062DC4}" type="presParOf" srcId="{6192B170-173E-4B78-921B-7D50E8612ECD}" destId="{4F67ACF6-B0A4-4C31-8150-6E2BF01BACD5}" srcOrd="0" destOrd="0" presId="urn:microsoft.com/office/officeart/2018/2/layout/IconCircleList"/>
    <dgm:cxn modelId="{405E48F6-A56A-4A36-B818-1EC0377BDB55}" type="presParOf" srcId="{6192B170-173E-4B78-921B-7D50E8612ECD}" destId="{7483FD89-ED92-4BF7-A1AD-F03D74DAC8C8}" srcOrd="1" destOrd="0" presId="urn:microsoft.com/office/officeart/2018/2/layout/IconCircleList"/>
    <dgm:cxn modelId="{1343C51A-748D-494A-A1EB-FD5D545854E5}" type="presParOf" srcId="{6192B170-173E-4B78-921B-7D50E8612ECD}" destId="{CFD37571-C0A8-479B-B2C0-E34279136FDB}" srcOrd="2" destOrd="0" presId="urn:microsoft.com/office/officeart/2018/2/layout/IconCircleList"/>
    <dgm:cxn modelId="{B08A905C-0018-465A-9F7A-DDA17970C941}" type="presParOf" srcId="{6192B170-173E-4B78-921B-7D50E8612ECD}" destId="{DCD563F8-4F12-4731-8767-8C02FBC342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08E46-7BD4-4141-8D44-B51492273AC7}">
      <dsp:nvSpPr>
        <dsp:cNvPr id="0" name=""/>
        <dsp:cNvSpPr/>
      </dsp:nvSpPr>
      <dsp:spPr>
        <a:xfrm>
          <a:off x="0" y="3366364"/>
          <a:ext cx="2309415" cy="44183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a:t>Develop</a:t>
          </a:r>
          <a:endParaRPr lang="en-US" sz="2000" kern="1200" dirty="0"/>
        </a:p>
      </dsp:txBody>
      <dsp:txXfrm>
        <a:off x="0" y="3366364"/>
        <a:ext cx="2309415" cy="441833"/>
      </dsp:txXfrm>
    </dsp:sp>
    <dsp:sp modelId="{3772D6CF-4238-416D-AD56-AD955F40CD97}">
      <dsp:nvSpPr>
        <dsp:cNvPr id="0" name=""/>
        <dsp:cNvSpPr/>
      </dsp:nvSpPr>
      <dsp:spPr>
        <a:xfrm>
          <a:off x="2309415" y="3366364"/>
          <a:ext cx="6928246" cy="44183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Develop an efficient and accurate system for house price prediction</a:t>
          </a:r>
        </a:p>
      </dsp:txBody>
      <dsp:txXfrm>
        <a:off x="2309415" y="3366364"/>
        <a:ext cx="6928246" cy="441833"/>
      </dsp:txXfrm>
    </dsp:sp>
    <dsp:sp modelId="{C2BCDA67-9442-43EB-ADB1-C9D36F83603A}">
      <dsp:nvSpPr>
        <dsp:cNvPr id="0" name=""/>
        <dsp:cNvSpPr/>
      </dsp:nvSpPr>
      <dsp:spPr>
        <a:xfrm rot="10800000">
          <a:off x="0" y="2693451"/>
          <a:ext cx="2309415" cy="679539"/>
        </a:xfrm>
        <a:prstGeom prst="upArrowCallout">
          <a:avLst>
            <a:gd name="adj1" fmla="val 5000"/>
            <a:gd name="adj2" fmla="val 10000"/>
            <a:gd name="adj3" fmla="val 15000"/>
            <a:gd name="adj4" fmla="val 64977"/>
          </a:avLst>
        </a:prstGeom>
        <a:solidFill>
          <a:schemeClr val="accent5">
            <a:hueOff val="-965005"/>
            <a:satOff val="-2685"/>
            <a:lumOff val="470"/>
            <a:alphaOff val="0"/>
          </a:schemeClr>
        </a:solidFill>
        <a:ln w="12700" cap="flat" cmpd="sng" algn="ctr">
          <a:solidFill>
            <a:schemeClr val="accent5">
              <a:hueOff val="-965005"/>
              <a:satOff val="-2685"/>
              <a:lumOff val="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a:t>Compare</a:t>
          </a:r>
          <a:endParaRPr lang="en-US" sz="2000" kern="1200" dirty="0"/>
        </a:p>
      </dsp:txBody>
      <dsp:txXfrm rot="-10800000">
        <a:off x="0" y="2693451"/>
        <a:ext cx="2309415" cy="441700"/>
      </dsp:txXfrm>
    </dsp:sp>
    <dsp:sp modelId="{ED4C4EDE-7E06-49D2-9930-EA461B8AC546}">
      <dsp:nvSpPr>
        <dsp:cNvPr id="0" name=""/>
        <dsp:cNvSpPr/>
      </dsp:nvSpPr>
      <dsp:spPr>
        <a:xfrm>
          <a:off x="2309415" y="2693451"/>
          <a:ext cx="6928246" cy="441700"/>
        </a:xfrm>
        <a:prstGeom prst="rect">
          <a:avLst/>
        </a:prstGeom>
        <a:solidFill>
          <a:schemeClr val="accent5">
            <a:tint val="40000"/>
            <a:alpha val="90000"/>
            <a:hueOff val="-896835"/>
            <a:satOff val="-751"/>
            <a:lumOff val="11"/>
            <a:alphaOff val="0"/>
          </a:schemeClr>
        </a:solidFill>
        <a:ln w="12700" cap="flat" cmpd="sng" algn="ctr">
          <a:solidFill>
            <a:schemeClr val="accent5">
              <a:tint val="40000"/>
              <a:alpha val="90000"/>
              <a:hueOff val="-896835"/>
              <a:satOff val="-751"/>
              <a:lumOff val="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Compare the accuracy of models</a:t>
          </a:r>
        </a:p>
      </dsp:txBody>
      <dsp:txXfrm>
        <a:off x="2309415" y="2693451"/>
        <a:ext cx="6928246" cy="441700"/>
      </dsp:txXfrm>
    </dsp:sp>
    <dsp:sp modelId="{79295C78-4796-4A51-928D-37426E6AEDF8}">
      <dsp:nvSpPr>
        <dsp:cNvPr id="0" name=""/>
        <dsp:cNvSpPr/>
      </dsp:nvSpPr>
      <dsp:spPr>
        <a:xfrm rot="10800000">
          <a:off x="0" y="2020539"/>
          <a:ext cx="2309415" cy="679539"/>
        </a:xfrm>
        <a:prstGeom prst="upArrowCallout">
          <a:avLst>
            <a:gd name="adj1" fmla="val 5000"/>
            <a:gd name="adj2" fmla="val 10000"/>
            <a:gd name="adj3" fmla="val 15000"/>
            <a:gd name="adj4" fmla="val 64977"/>
          </a:avLst>
        </a:prstGeom>
        <a:solidFill>
          <a:schemeClr val="accent5">
            <a:hueOff val="-1930010"/>
            <a:satOff val="-5370"/>
            <a:lumOff val="941"/>
            <a:alphaOff val="0"/>
          </a:schemeClr>
        </a:solidFill>
        <a:ln w="12700" cap="flat" cmpd="sng" algn="ctr">
          <a:solidFill>
            <a:schemeClr val="accent5">
              <a:hueOff val="-1930010"/>
              <a:satOff val="-5370"/>
              <a:lumOff val="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a:t>Train</a:t>
          </a:r>
          <a:endParaRPr lang="en-US" sz="2000" kern="1200" dirty="0"/>
        </a:p>
      </dsp:txBody>
      <dsp:txXfrm rot="-10800000">
        <a:off x="0" y="2020539"/>
        <a:ext cx="2309415" cy="441700"/>
      </dsp:txXfrm>
    </dsp:sp>
    <dsp:sp modelId="{45AD8A30-9537-4625-8256-9BA22162F4A0}">
      <dsp:nvSpPr>
        <dsp:cNvPr id="0" name=""/>
        <dsp:cNvSpPr/>
      </dsp:nvSpPr>
      <dsp:spPr>
        <a:xfrm>
          <a:off x="2309415" y="2020539"/>
          <a:ext cx="6928246" cy="441700"/>
        </a:xfrm>
        <a:prstGeom prst="rect">
          <a:avLst/>
        </a:prstGeom>
        <a:solidFill>
          <a:schemeClr val="accent5">
            <a:tint val="40000"/>
            <a:alpha val="90000"/>
            <a:hueOff val="-1793671"/>
            <a:satOff val="-1503"/>
            <a:lumOff val="21"/>
            <a:alphaOff val="0"/>
          </a:schemeClr>
        </a:solidFill>
        <a:ln w="12700" cap="flat" cmpd="sng" algn="ctr">
          <a:solidFill>
            <a:schemeClr val="accent5">
              <a:tint val="40000"/>
              <a:alpha val="90000"/>
              <a:hueOff val="-1793671"/>
              <a:satOff val="-1503"/>
              <a:lumOff val="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Use machine learning algorithms to train the model</a:t>
          </a:r>
        </a:p>
      </dsp:txBody>
      <dsp:txXfrm>
        <a:off x="2309415" y="2020539"/>
        <a:ext cx="6928246" cy="441700"/>
      </dsp:txXfrm>
    </dsp:sp>
    <dsp:sp modelId="{719E3586-33B8-473C-8DA4-C023C0D36F51}">
      <dsp:nvSpPr>
        <dsp:cNvPr id="0" name=""/>
        <dsp:cNvSpPr/>
      </dsp:nvSpPr>
      <dsp:spPr>
        <a:xfrm rot="10800000">
          <a:off x="0" y="1347627"/>
          <a:ext cx="2309415" cy="679539"/>
        </a:xfrm>
        <a:prstGeom prst="upArrowCallout">
          <a:avLst>
            <a:gd name="adj1" fmla="val 5000"/>
            <a:gd name="adj2" fmla="val 10000"/>
            <a:gd name="adj3" fmla="val 15000"/>
            <a:gd name="adj4" fmla="val 64977"/>
          </a:avLst>
        </a:prstGeom>
        <a:solidFill>
          <a:schemeClr val="accent5">
            <a:hueOff val="-2895016"/>
            <a:satOff val="-8055"/>
            <a:lumOff val="1411"/>
            <a:alphaOff val="0"/>
          </a:schemeClr>
        </a:solidFill>
        <a:ln w="12700" cap="flat" cmpd="sng" algn="ctr">
          <a:solidFill>
            <a:schemeClr val="accent5">
              <a:hueOff val="-2895016"/>
              <a:satOff val="-8055"/>
              <a:lumOff val="1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a:t>Recognize</a:t>
          </a:r>
        </a:p>
      </dsp:txBody>
      <dsp:txXfrm rot="-10800000">
        <a:off x="0" y="1347627"/>
        <a:ext cx="2309415" cy="441700"/>
      </dsp:txXfrm>
    </dsp:sp>
    <dsp:sp modelId="{7019FCA6-886F-48E1-BC37-C4482251FD2C}">
      <dsp:nvSpPr>
        <dsp:cNvPr id="0" name=""/>
        <dsp:cNvSpPr/>
      </dsp:nvSpPr>
      <dsp:spPr>
        <a:xfrm>
          <a:off x="2309415" y="1347627"/>
          <a:ext cx="6928246" cy="441700"/>
        </a:xfrm>
        <a:prstGeom prst="rect">
          <a:avLst/>
        </a:prstGeom>
        <a:solidFill>
          <a:schemeClr val="accent5">
            <a:tint val="40000"/>
            <a:alpha val="90000"/>
            <a:hueOff val="-2690506"/>
            <a:satOff val="-2254"/>
            <a:lumOff val="32"/>
            <a:alphaOff val="0"/>
          </a:schemeClr>
        </a:solidFill>
        <a:ln w="12700" cap="flat" cmpd="sng" algn="ctr">
          <a:solidFill>
            <a:schemeClr val="accent5">
              <a:tint val="40000"/>
              <a:alpha val="90000"/>
              <a:hueOff val="-2690506"/>
              <a:satOff val="-2254"/>
              <a:lumOff val="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Recognize the most suitable models or algorithms required for prediction</a:t>
          </a:r>
        </a:p>
      </dsp:txBody>
      <dsp:txXfrm>
        <a:off x="2309415" y="1347627"/>
        <a:ext cx="6928246" cy="441700"/>
      </dsp:txXfrm>
    </dsp:sp>
    <dsp:sp modelId="{3C67DDB6-B6FE-4A6D-B765-D2BB5DC486CF}">
      <dsp:nvSpPr>
        <dsp:cNvPr id="0" name=""/>
        <dsp:cNvSpPr/>
      </dsp:nvSpPr>
      <dsp:spPr>
        <a:xfrm rot="10800000">
          <a:off x="0" y="674714"/>
          <a:ext cx="2309415" cy="679539"/>
        </a:xfrm>
        <a:prstGeom prst="upArrowCallout">
          <a:avLst>
            <a:gd name="adj1" fmla="val 5000"/>
            <a:gd name="adj2" fmla="val 10000"/>
            <a:gd name="adj3" fmla="val 15000"/>
            <a:gd name="adj4" fmla="val 64977"/>
          </a:avLst>
        </a:prstGeom>
        <a:solidFill>
          <a:schemeClr val="accent5">
            <a:hueOff val="-3860021"/>
            <a:satOff val="-10740"/>
            <a:lumOff val="1882"/>
            <a:alphaOff val="0"/>
          </a:schemeClr>
        </a:solidFill>
        <a:ln w="12700" cap="flat" cmpd="sng" algn="ctr">
          <a:solidFill>
            <a:schemeClr val="accent5">
              <a:hueOff val="-3860021"/>
              <a:satOff val="-10740"/>
              <a:lumOff val="1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Visualize</a:t>
          </a:r>
        </a:p>
      </dsp:txBody>
      <dsp:txXfrm rot="-10800000">
        <a:off x="0" y="674714"/>
        <a:ext cx="2309415" cy="441700"/>
      </dsp:txXfrm>
    </dsp:sp>
    <dsp:sp modelId="{38C63768-ECAF-4BE1-9544-7D3BA8ACBF31}">
      <dsp:nvSpPr>
        <dsp:cNvPr id="0" name=""/>
        <dsp:cNvSpPr/>
      </dsp:nvSpPr>
      <dsp:spPr>
        <a:xfrm>
          <a:off x="2309415" y="674714"/>
          <a:ext cx="6928246" cy="441700"/>
        </a:xfrm>
        <a:prstGeom prst="rect">
          <a:avLst/>
        </a:prstGeom>
        <a:solidFill>
          <a:schemeClr val="accent5">
            <a:tint val="40000"/>
            <a:alpha val="90000"/>
            <a:hueOff val="-3587342"/>
            <a:satOff val="-3006"/>
            <a:lumOff val="42"/>
            <a:alphaOff val="0"/>
          </a:schemeClr>
        </a:solidFill>
        <a:ln w="12700" cap="flat" cmpd="sng" algn="ctr">
          <a:solidFill>
            <a:schemeClr val="accent5">
              <a:tint val="40000"/>
              <a:alpha val="90000"/>
              <a:hueOff val="-3587342"/>
              <a:satOff val="-3006"/>
              <a:lumOff val="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Visualize the given data to provide an insight for future decisions</a:t>
          </a:r>
        </a:p>
      </dsp:txBody>
      <dsp:txXfrm>
        <a:off x="2309415" y="674714"/>
        <a:ext cx="6928246" cy="441700"/>
      </dsp:txXfrm>
    </dsp:sp>
    <dsp:sp modelId="{5EAF8EE5-8438-4373-A696-754BB4F852D2}">
      <dsp:nvSpPr>
        <dsp:cNvPr id="0" name=""/>
        <dsp:cNvSpPr/>
      </dsp:nvSpPr>
      <dsp:spPr>
        <a:xfrm rot="10800000">
          <a:off x="0" y="1802"/>
          <a:ext cx="2309415" cy="679539"/>
        </a:xfrm>
        <a:prstGeom prst="upArrowCallout">
          <a:avLst>
            <a:gd name="adj1" fmla="val 5000"/>
            <a:gd name="adj2" fmla="val 10000"/>
            <a:gd name="adj3" fmla="val 15000"/>
            <a:gd name="adj4" fmla="val 64977"/>
          </a:avLst>
        </a:prstGeom>
        <a:solidFill>
          <a:schemeClr val="accent5">
            <a:hueOff val="-4825026"/>
            <a:satOff val="-13425"/>
            <a:lumOff val="2352"/>
            <a:alphaOff val="0"/>
          </a:schemeClr>
        </a:solidFill>
        <a:ln w="12700" cap="flat" cmpd="sng" algn="ctr">
          <a:solidFill>
            <a:schemeClr val="accent5">
              <a:hueOff val="-4825026"/>
              <a:satOff val="-13425"/>
              <a:lumOff val="23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4246" tIns="142240" rIns="164246" bIns="142240" numCol="1" spcCol="1270" anchor="ctr" anchorCtr="0">
          <a:noAutofit/>
        </a:bodyPr>
        <a:lstStyle/>
        <a:p>
          <a:pPr marL="0" lvl="0" indent="0" algn="ctr" defTabSz="889000">
            <a:lnSpc>
              <a:spcPct val="90000"/>
            </a:lnSpc>
            <a:spcBef>
              <a:spcPct val="0"/>
            </a:spcBef>
            <a:spcAft>
              <a:spcPct val="35000"/>
            </a:spcAft>
            <a:buNone/>
          </a:pPr>
          <a:r>
            <a:rPr lang="en-US" sz="2000" kern="1200" dirty="0"/>
            <a:t>Understand</a:t>
          </a:r>
        </a:p>
      </dsp:txBody>
      <dsp:txXfrm rot="-10800000">
        <a:off x="0" y="1802"/>
        <a:ext cx="2309415" cy="441700"/>
      </dsp:txXfrm>
    </dsp:sp>
    <dsp:sp modelId="{4C7B6F8E-CF28-4515-9D32-8DD23AF659CA}">
      <dsp:nvSpPr>
        <dsp:cNvPr id="0" name=""/>
        <dsp:cNvSpPr/>
      </dsp:nvSpPr>
      <dsp:spPr>
        <a:xfrm>
          <a:off x="2309415" y="1802"/>
          <a:ext cx="6928246" cy="441700"/>
        </a:xfrm>
        <a:prstGeom prst="rect">
          <a:avLst/>
        </a:prstGeom>
        <a:solidFill>
          <a:schemeClr val="accent5">
            <a:tint val="40000"/>
            <a:alpha val="90000"/>
            <a:hueOff val="-4484177"/>
            <a:satOff val="-3757"/>
            <a:lumOff val="53"/>
            <a:alphaOff val="0"/>
          </a:schemeClr>
        </a:solidFill>
        <a:ln w="12700" cap="flat" cmpd="sng" algn="ctr">
          <a:solidFill>
            <a:schemeClr val="accent5">
              <a:tint val="40000"/>
              <a:alpha val="90000"/>
              <a:hueOff val="-4484177"/>
              <a:satOff val="-3757"/>
              <a:lumOff val="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538" tIns="203200" rIns="140538" bIns="203200" numCol="1" spcCol="1270" anchor="ctr" anchorCtr="0">
          <a:noAutofit/>
        </a:bodyPr>
        <a:lstStyle/>
        <a:p>
          <a:pPr marL="0" lvl="0" indent="0" algn="l" defTabSz="711200">
            <a:lnSpc>
              <a:spcPct val="90000"/>
            </a:lnSpc>
            <a:spcBef>
              <a:spcPct val="0"/>
            </a:spcBef>
            <a:spcAft>
              <a:spcPct val="35000"/>
            </a:spcAft>
            <a:buNone/>
          </a:pPr>
          <a:r>
            <a:rPr lang="en-US" sz="1600" kern="1200" dirty="0"/>
            <a:t>Understand and study the correlation between variables and house price</a:t>
          </a:r>
        </a:p>
      </dsp:txBody>
      <dsp:txXfrm>
        <a:off x="2309415" y="1802"/>
        <a:ext cx="6928246" cy="441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2FC9F-B217-4455-9009-3C5E901A944D}">
      <dsp:nvSpPr>
        <dsp:cNvPr id="0" name=""/>
        <dsp:cNvSpPr/>
      </dsp:nvSpPr>
      <dsp:spPr>
        <a:xfrm>
          <a:off x="229579" y="418984"/>
          <a:ext cx="1162165" cy="11621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D86C3-5D86-489A-AD33-E6A6EF962D57}">
      <dsp:nvSpPr>
        <dsp:cNvPr id="0" name=""/>
        <dsp:cNvSpPr/>
      </dsp:nvSpPr>
      <dsp:spPr>
        <a:xfrm>
          <a:off x="473634" y="663038"/>
          <a:ext cx="674056" cy="674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16C4CE-3A97-44A2-8CAA-911FB5E44A96}">
      <dsp:nvSpPr>
        <dsp:cNvPr id="0" name=""/>
        <dsp:cNvSpPr/>
      </dsp:nvSpPr>
      <dsp:spPr>
        <a:xfrm>
          <a:off x="1640780" y="418984"/>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Data or web scraping is the process of importing information</a:t>
          </a:r>
          <a:r>
            <a:rPr lang="en-IN" sz="1600" kern="1200"/>
            <a:t> from websites into a data file</a:t>
          </a:r>
          <a:endParaRPr lang="en-US" sz="1600" kern="1200" dirty="0"/>
        </a:p>
      </dsp:txBody>
      <dsp:txXfrm>
        <a:off x="1640780" y="418984"/>
        <a:ext cx="2739391" cy="1162165"/>
      </dsp:txXfrm>
    </dsp:sp>
    <dsp:sp modelId="{E3957E16-C9D8-4673-A967-7739DAE4995B}">
      <dsp:nvSpPr>
        <dsp:cNvPr id="0" name=""/>
        <dsp:cNvSpPr/>
      </dsp:nvSpPr>
      <dsp:spPr>
        <a:xfrm>
          <a:off x="4857490" y="418984"/>
          <a:ext cx="1162165" cy="11621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32696A-9DE0-4775-8B8B-9F2BE8DC00B1}">
      <dsp:nvSpPr>
        <dsp:cNvPr id="0" name=""/>
        <dsp:cNvSpPr/>
      </dsp:nvSpPr>
      <dsp:spPr>
        <a:xfrm>
          <a:off x="5101544" y="663038"/>
          <a:ext cx="674056" cy="674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A589D-4122-4BC8-99B2-CB11FA33E266}">
      <dsp:nvSpPr>
        <dsp:cNvPr id="0" name=""/>
        <dsp:cNvSpPr/>
      </dsp:nvSpPr>
      <dsp:spPr>
        <a:xfrm>
          <a:off x="6268691" y="418984"/>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dirty="0"/>
            <a:t>Used Python libraries like Selenium, </a:t>
          </a:r>
          <a:r>
            <a:rPr lang="en-IN" sz="1600" kern="1200" dirty="0" err="1"/>
            <a:t>BeautifulSoup</a:t>
          </a:r>
          <a:r>
            <a:rPr lang="en-IN" sz="1600" kern="1200" dirty="0"/>
            <a:t> and Pandas</a:t>
          </a:r>
          <a:endParaRPr lang="en-US" sz="1600" kern="1200" dirty="0"/>
        </a:p>
      </dsp:txBody>
      <dsp:txXfrm>
        <a:off x="6268691" y="418984"/>
        <a:ext cx="2739391" cy="1162165"/>
      </dsp:txXfrm>
    </dsp:sp>
    <dsp:sp modelId="{944EE1C6-A987-4B6D-AFBD-9560776D82DF}">
      <dsp:nvSpPr>
        <dsp:cNvPr id="0" name=""/>
        <dsp:cNvSpPr/>
      </dsp:nvSpPr>
      <dsp:spPr>
        <a:xfrm>
          <a:off x="229579" y="2228850"/>
          <a:ext cx="1162165" cy="11621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B739A-C567-4844-B590-9D92F780B102}">
      <dsp:nvSpPr>
        <dsp:cNvPr id="0" name=""/>
        <dsp:cNvSpPr/>
      </dsp:nvSpPr>
      <dsp:spPr>
        <a:xfrm>
          <a:off x="473634" y="2472904"/>
          <a:ext cx="674056" cy="674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7DF7AB-8931-45E9-A79E-9DF46D648E56}">
      <dsp:nvSpPr>
        <dsp:cNvPr id="0" name=""/>
        <dsp:cNvSpPr/>
      </dsp:nvSpPr>
      <dsp:spPr>
        <a:xfrm>
          <a:off x="1640780" y="2228850"/>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dirty="0"/>
            <a:t>Scraped New York city data with major attributes from a real estate website</a:t>
          </a:r>
          <a:endParaRPr lang="en-US" sz="1600" kern="1200" dirty="0"/>
        </a:p>
      </dsp:txBody>
      <dsp:txXfrm>
        <a:off x="1640780" y="2228850"/>
        <a:ext cx="2739391" cy="1162165"/>
      </dsp:txXfrm>
    </dsp:sp>
    <dsp:sp modelId="{4F67ACF6-B0A4-4C31-8150-6E2BF01BACD5}">
      <dsp:nvSpPr>
        <dsp:cNvPr id="0" name=""/>
        <dsp:cNvSpPr/>
      </dsp:nvSpPr>
      <dsp:spPr>
        <a:xfrm>
          <a:off x="4857490" y="2228850"/>
          <a:ext cx="1162165" cy="11621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3FD89-ED92-4BF7-A1AD-F03D74DAC8C8}">
      <dsp:nvSpPr>
        <dsp:cNvPr id="0" name=""/>
        <dsp:cNvSpPr/>
      </dsp:nvSpPr>
      <dsp:spPr>
        <a:xfrm>
          <a:off x="5101544" y="2472904"/>
          <a:ext cx="674056" cy="674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D563F8-4F12-4731-8767-8C02FBC34273}">
      <dsp:nvSpPr>
        <dsp:cNvPr id="0" name=""/>
        <dsp:cNvSpPr/>
      </dsp:nvSpPr>
      <dsp:spPr>
        <a:xfrm>
          <a:off x="6268691" y="2228850"/>
          <a:ext cx="2739391" cy="116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a:t>Link: </a:t>
          </a:r>
          <a:r>
            <a:rPr lang="en-IN" sz="1600" kern="1200">
              <a:hlinkClick xmlns:r="http://schemas.openxmlformats.org/officeDocument/2006/relationships" r:id="rId9"/>
            </a:rPr>
            <a:t>https://www.realtor.com/</a:t>
          </a:r>
          <a:endParaRPr lang="en-US" sz="1600" kern="1200" dirty="0"/>
        </a:p>
      </dsp:txBody>
      <dsp:txXfrm>
        <a:off x="6268691" y="2228850"/>
        <a:ext cx="2739391" cy="116216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02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894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0067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5007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6000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264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4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26449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0337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0012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5/16/2022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2784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5/16/2022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431081886"/>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shivachandel/kc-house-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FD8AA1-0E1C-4717-B120-CDE5BB02B60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23"/>
          <a:stretch/>
        </p:blipFill>
        <p:spPr>
          <a:xfrm>
            <a:off x="0" y="1571"/>
            <a:ext cx="12191980" cy="6856429"/>
          </a:xfrm>
          <a:prstGeom prst="rect">
            <a:avLst/>
          </a:prstGeom>
        </p:spPr>
      </p:pic>
      <p:sp useBgFill="1">
        <p:nvSpPr>
          <p:cNvPr id="52" name="Oval 51">
            <a:extLst>
              <a:ext uri="{FF2B5EF4-FFF2-40B4-BE49-F238E27FC236}">
                <a16:creationId xmlns:a16="http://schemas.microsoft.com/office/drawing/2014/main" id="{5E46B165-E118-452A-83D6-DE891373E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652" y="1260628"/>
            <a:ext cx="4336744" cy="43367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27F82-AA91-405D-BE37-97D1E6370A38}"/>
              </a:ext>
            </a:extLst>
          </p:cNvPr>
          <p:cNvSpPr>
            <a:spLocks noGrp="1"/>
          </p:cNvSpPr>
          <p:nvPr>
            <p:ph type="ctrTitle"/>
          </p:nvPr>
        </p:nvSpPr>
        <p:spPr>
          <a:xfrm>
            <a:off x="1828544" y="2649892"/>
            <a:ext cx="3425005" cy="1332437"/>
          </a:xfrm>
        </p:spPr>
        <p:txBody>
          <a:bodyPr anchor="b">
            <a:normAutofit/>
          </a:bodyPr>
          <a:lstStyle/>
          <a:p>
            <a:pPr algn="ctr"/>
            <a:r>
              <a:rPr lang="en-US" sz="2400" dirty="0"/>
              <a:t>House Price Prediction</a:t>
            </a:r>
            <a:endParaRPr lang="en-IN" sz="2400" dirty="0"/>
          </a:p>
        </p:txBody>
      </p:sp>
    </p:spTree>
    <p:extLst>
      <p:ext uri="{BB962C8B-B14F-4D97-AF65-F5344CB8AC3E}">
        <p14:creationId xmlns:p14="http://schemas.microsoft.com/office/powerpoint/2010/main" val="18817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7" name="Straight Connector 13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Oval 14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45D9-6605-4243-9579-6AFFA9260D75}"/>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dirty="0"/>
              <a:t>Count Plot</a:t>
            </a:r>
          </a:p>
        </p:txBody>
      </p:sp>
      <p:pic>
        <p:nvPicPr>
          <p:cNvPr id="4100" name="Picture 4" descr="Chart, bar chart&#10;&#10;Description automatically generated">
            <a:extLst>
              <a:ext uri="{FF2B5EF4-FFF2-40B4-BE49-F238E27FC236}">
                <a16:creationId xmlns:a16="http://schemas.microsoft.com/office/drawing/2014/main" id="{96801C4A-7315-4DD4-A160-33D0F619C53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6858000" y="1193023"/>
            <a:ext cx="4572000" cy="4471956"/>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9397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5" name="Straight Connector 13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7" name="Rectangle 13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Oval 140">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45D9-6605-4243-9579-6AFFA9260D75}"/>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dirty="0"/>
              <a:t>Scatter Plot</a:t>
            </a:r>
          </a:p>
        </p:txBody>
      </p:sp>
      <p:pic>
        <p:nvPicPr>
          <p:cNvPr id="5122" name="Picture 2" descr="Chart, scatter chart&#10;&#10;Description automatically generated">
            <a:extLst>
              <a:ext uri="{FF2B5EF4-FFF2-40B4-BE49-F238E27FC236}">
                <a16:creationId xmlns:a16="http://schemas.microsoft.com/office/drawing/2014/main" id="{03B7AADE-B494-4B96-B3D9-79D5F184D290}"/>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6356192" y="2286000"/>
            <a:ext cx="5574406" cy="2285505"/>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5225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Oval 76">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45D9-6605-4243-9579-6AFFA9260D75}"/>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dirty="0"/>
              <a:t>Heatmap</a:t>
            </a:r>
          </a:p>
        </p:txBody>
      </p:sp>
      <p:cxnSp>
        <p:nvCxnSpPr>
          <p:cNvPr id="79" name="Straight Connector 78">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6150" name="Picture 6">
            <a:extLst>
              <a:ext uri="{FF2B5EF4-FFF2-40B4-BE49-F238E27FC236}">
                <a16:creationId xmlns:a16="http://schemas.microsoft.com/office/drawing/2014/main" id="{CA8D59DE-A147-4A35-A05F-38E50015EA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8785" y="1523214"/>
            <a:ext cx="587220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9420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3595-3B3F-435D-A7FB-2CA948FFB430}"/>
              </a:ext>
            </a:extLst>
          </p:cNvPr>
          <p:cNvSpPr>
            <a:spLocks noGrp="1"/>
          </p:cNvSpPr>
          <p:nvPr>
            <p:ph type="title"/>
          </p:nvPr>
        </p:nvSpPr>
        <p:spPr/>
        <p:txBody>
          <a:bodyPr/>
          <a:lstStyle/>
          <a:p>
            <a:r>
              <a:rPr lang="en-US"/>
              <a:t>Model #1: Multiple Linear Regression</a:t>
            </a:r>
            <a:endParaRPr lang="en-IN" dirty="0"/>
          </a:p>
        </p:txBody>
      </p:sp>
      <p:sp>
        <p:nvSpPr>
          <p:cNvPr id="3" name="Content Placeholder 2">
            <a:extLst>
              <a:ext uri="{FF2B5EF4-FFF2-40B4-BE49-F238E27FC236}">
                <a16:creationId xmlns:a16="http://schemas.microsoft.com/office/drawing/2014/main" id="{A13148A1-DD92-439D-BBBD-F76243AF8126}"/>
              </a:ext>
            </a:extLst>
          </p:cNvPr>
          <p:cNvSpPr>
            <a:spLocks noGrp="1"/>
          </p:cNvSpPr>
          <p:nvPr>
            <p:ph sz="half" idx="1"/>
          </p:nvPr>
        </p:nvSpPr>
        <p:spPr/>
        <p:txBody>
          <a:bodyPr>
            <a:normAutofit/>
          </a:bodyPr>
          <a:lstStyle/>
          <a:p>
            <a:r>
              <a:rPr lang="en-US" dirty="0"/>
              <a:t>Regression models are used to describe relationships between variables by curve fitting to the observed data</a:t>
            </a:r>
          </a:p>
          <a:p>
            <a:r>
              <a:rPr lang="en-US" dirty="0"/>
              <a:t>Multiple linear regression is used to estimate the relationship between two or more independent variables and one dependent variable</a:t>
            </a:r>
          </a:p>
          <a:p>
            <a:r>
              <a:rPr lang="en-US" dirty="0"/>
              <a:t>We used this model to estimate the price of house (dependent variable) at a certain value of the independent variables </a:t>
            </a:r>
          </a:p>
        </p:txBody>
      </p:sp>
      <p:pic>
        <p:nvPicPr>
          <p:cNvPr id="7170" name="Picture 2">
            <a:extLst>
              <a:ext uri="{FF2B5EF4-FFF2-40B4-BE49-F238E27FC236}">
                <a16:creationId xmlns:a16="http://schemas.microsoft.com/office/drawing/2014/main" id="{9994AD96-B696-4433-A695-75B7C02816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8570" y="2267486"/>
            <a:ext cx="4363059" cy="369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7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D4A-0D21-4959-953C-9E817B4A01D4}"/>
              </a:ext>
            </a:extLst>
          </p:cNvPr>
          <p:cNvSpPr>
            <a:spLocks noGrp="1"/>
          </p:cNvSpPr>
          <p:nvPr>
            <p:ph type="title"/>
          </p:nvPr>
        </p:nvSpPr>
        <p:spPr/>
        <p:txBody>
          <a:bodyPr/>
          <a:lstStyle/>
          <a:p>
            <a:r>
              <a:rPr lang="en-US"/>
              <a:t>Model #2: Decision Tree</a:t>
            </a:r>
            <a:endParaRPr lang="en-IN" dirty="0"/>
          </a:p>
        </p:txBody>
      </p:sp>
      <p:sp>
        <p:nvSpPr>
          <p:cNvPr id="3" name="Content Placeholder 2">
            <a:extLst>
              <a:ext uri="{FF2B5EF4-FFF2-40B4-BE49-F238E27FC236}">
                <a16:creationId xmlns:a16="http://schemas.microsoft.com/office/drawing/2014/main" id="{CE056D33-8606-4B20-A876-FF405CD6C60C}"/>
              </a:ext>
            </a:extLst>
          </p:cNvPr>
          <p:cNvSpPr>
            <a:spLocks noGrp="1"/>
          </p:cNvSpPr>
          <p:nvPr>
            <p:ph sz="half" idx="1"/>
          </p:nvPr>
        </p:nvSpPr>
        <p:spPr/>
        <p:txBody>
          <a:bodyPr>
            <a:normAutofit/>
          </a:bodyPr>
          <a:lstStyle/>
          <a:p>
            <a:r>
              <a:rPr lang="en-US" dirty="0"/>
              <a:t>A decision tree is a tree-like graph where internal nodes represent the features of a dataset, branches represent the decision rules, and each leaf node represents the outcome</a:t>
            </a:r>
          </a:p>
          <a:p>
            <a:r>
              <a:rPr lang="en-US" dirty="0"/>
              <a:t>The basic goal of a decision tree is to split a population of data into smaller segments</a:t>
            </a:r>
          </a:p>
          <a:p>
            <a:r>
              <a:rPr lang="en-US" dirty="0"/>
              <a:t>We used regression tree (a type of decision tree) to predict continuous quantitative data</a:t>
            </a:r>
          </a:p>
        </p:txBody>
      </p:sp>
      <p:pic>
        <p:nvPicPr>
          <p:cNvPr id="6" name="Content Placeholder 5">
            <a:extLst>
              <a:ext uri="{FF2B5EF4-FFF2-40B4-BE49-F238E27FC236}">
                <a16:creationId xmlns:a16="http://schemas.microsoft.com/office/drawing/2014/main" id="{F274C008-7AB4-44AE-9738-62E2A9B065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45376"/>
            <a:ext cx="4495800" cy="3940436"/>
          </a:xfrm>
        </p:spPr>
      </p:pic>
    </p:spTree>
    <p:extLst>
      <p:ext uri="{BB962C8B-B14F-4D97-AF65-F5344CB8AC3E}">
        <p14:creationId xmlns:p14="http://schemas.microsoft.com/office/powerpoint/2010/main" val="4003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6BB2-5937-4BDA-A080-C11D72A550A6}"/>
              </a:ext>
            </a:extLst>
          </p:cNvPr>
          <p:cNvSpPr>
            <a:spLocks noGrp="1"/>
          </p:cNvSpPr>
          <p:nvPr>
            <p:ph type="title"/>
          </p:nvPr>
        </p:nvSpPr>
        <p:spPr/>
        <p:txBody>
          <a:bodyPr/>
          <a:lstStyle/>
          <a:p>
            <a:r>
              <a:rPr lang="en-US" dirty="0"/>
              <a:t>Model #3: Random Forest Regression</a:t>
            </a:r>
            <a:endParaRPr lang="en-IN" dirty="0"/>
          </a:p>
        </p:txBody>
      </p:sp>
      <p:sp>
        <p:nvSpPr>
          <p:cNvPr id="3" name="Content Placeholder 2">
            <a:extLst>
              <a:ext uri="{FF2B5EF4-FFF2-40B4-BE49-F238E27FC236}">
                <a16:creationId xmlns:a16="http://schemas.microsoft.com/office/drawing/2014/main" id="{F9324F1D-DA05-4E9A-8F84-7B606C1AAD67}"/>
              </a:ext>
            </a:extLst>
          </p:cNvPr>
          <p:cNvSpPr>
            <a:spLocks noGrp="1"/>
          </p:cNvSpPr>
          <p:nvPr>
            <p:ph sz="half" idx="1"/>
          </p:nvPr>
        </p:nvSpPr>
        <p:spPr/>
        <p:txBody>
          <a:bodyPr/>
          <a:lstStyle/>
          <a:p>
            <a:r>
              <a:rPr lang="en-US" dirty="0"/>
              <a:t>Random forest algorithm is widely used for classification and regression problems</a:t>
            </a:r>
          </a:p>
          <a:p>
            <a:r>
              <a:rPr lang="en-US" dirty="0"/>
              <a:t>It builds decision trees on different samples and takes their majority vote for classification and average in case of regression, to predict the values</a:t>
            </a:r>
          </a:p>
          <a:p>
            <a:r>
              <a:rPr lang="en-US" sz="1800" b="0" i="0" u="none" strike="noStrike" dirty="0">
                <a:solidFill>
                  <a:srgbClr val="FFFFFF"/>
                </a:solidFill>
                <a:effectLst/>
                <a:latin typeface="Lato" panose="020F0502020204030203" pitchFamily="34" charset="0"/>
              </a:rPr>
              <a:t>The greater number of trees in the forest leads to higher accuracy</a:t>
            </a:r>
          </a:p>
        </p:txBody>
      </p:sp>
      <p:pic>
        <p:nvPicPr>
          <p:cNvPr id="8194" name="Picture 2">
            <a:extLst>
              <a:ext uri="{FF2B5EF4-FFF2-40B4-BE49-F238E27FC236}">
                <a16:creationId xmlns:a16="http://schemas.microsoft.com/office/drawing/2014/main" id="{27A28734-B3A0-4968-9AA2-421F70D23CD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3170259"/>
            <a:ext cx="4495800" cy="189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8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46D3-440E-46F8-8DC8-2D9DE30B1F65}"/>
              </a:ext>
            </a:extLst>
          </p:cNvPr>
          <p:cNvSpPr>
            <a:spLocks noGrp="1"/>
          </p:cNvSpPr>
          <p:nvPr>
            <p:ph type="title"/>
          </p:nvPr>
        </p:nvSpPr>
        <p:spPr/>
        <p:txBody>
          <a:bodyPr/>
          <a:lstStyle/>
          <a:p>
            <a:r>
              <a:rPr lang="en-US"/>
              <a:t>Testing and Conclusion</a:t>
            </a:r>
            <a:endParaRPr lang="en-IN" dirty="0"/>
          </a:p>
        </p:txBody>
      </p:sp>
      <p:sp>
        <p:nvSpPr>
          <p:cNvPr id="5" name="Content Placeholder 4">
            <a:extLst>
              <a:ext uri="{FF2B5EF4-FFF2-40B4-BE49-F238E27FC236}">
                <a16:creationId xmlns:a16="http://schemas.microsoft.com/office/drawing/2014/main" id="{406F4081-9561-4BC1-977D-E9C7F1F16430}"/>
              </a:ext>
            </a:extLst>
          </p:cNvPr>
          <p:cNvSpPr>
            <a:spLocks noGrp="1"/>
          </p:cNvSpPr>
          <p:nvPr>
            <p:ph sz="half" idx="1"/>
          </p:nvPr>
        </p:nvSpPr>
        <p:spPr>
          <a:xfrm>
            <a:off x="1429566" y="2135566"/>
            <a:ext cx="9124756" cy="476729"/>
          </a:xfrm>
        </p:spPr>
        <p:txBody>
          <a:bodyPr/>
          <a:lstStyle/>
          <a:p>
            <a:pPr marL="0" indent="0">
              <a:buNone/>
            </a:pPr>
            <a:r>
              <a:rPr lang="en-US" dirty="0"/>
              <a:t>Accuracy obtained after applying above models over test dataset:</a:t>
            </a:r>
          </a:p>
          <a:p>
            <a:pPr marL="0" indent="0">
              <a:buNone/>
            </a:pPr>
            <a:endParaRPr lang="en-IN" dirty="0"/>
          </a:p>
        </p:txBody>
      </p:sp>
      <p:sp>
        <p:nvSpPr>
          <p:cNvPr id="8" name="Content Placeholder 7">
            <a:extLst>
              <a:ext uri="{FF2B5EF4-FFF2-40B4-BE49-F238E27FC236}">
                <a16:creationId xmlns:a16="http://schemas.microsoft.com/office/drawing/2014/main" id="{698B63F0-80DB-47BD-8CFF-79CEC052902C}"/>
              </a:ext>
            </a:extLst>
          </p:cNvPr>
          <p:cNvSpPr>
            <a:spLocks noGrp="1"/>
          </p:cNvSpPr>
          <p:nvPr>
            <p:ph sz="half" idx="2"/>
          </p:nvPr>
        </p:nvSpPr>
        <p:spPr>
          <a:xfrm>
            <a:off x="1429566" y="4625024"/>
            <a:ext cx="9332868" cy="1219566"/>
          </a:xfrm>
        </p:spPr>
        <p:txBody>
          <a:bodyPr/>
          <a:lstStyle/>
          <a:p>
            <a:pPr marL="0" indent="0">
              <a:buNone/>
            </a:pPr>
            <a:r>
              <a:rPr lang="en-US" dirty="0"/>
              <a:t>From the results obtained after testing it can be concluded that the price of houses depends on different features related with houses and it can be predicted most accurately by using Random Forest Regression Model</a:t>
            </a:r>
          </a:p>
        </p:txBody>
      </p:sp>
      <p:pic>
        <p:nvPicPr>
          <p:cNvPr id="10" name="Picture 9">
            <a:extLst>
              <a:ext uri="{FF2B5EF4-FFF2-40B4-BE49-F238E27FC236}">
                <a16:creationId xmlns:a16="http://schemas.microsoft.com/office/drawing/2014/main" id="{2A88BF37-B308-4920-A81C-FAA755979B6D}"/>
              </a:ext>
            </a:extLst>
          </p:cNvPr>
          <p:cNvPicPr>
            <a:picLocks noChangeAspect="1"/>
          </p:cNvPicPr>
          <p:nvPr/>
        </p:nvPicPr>
        <p:blipFill>
          <a:blip r:embed="rId2"/>
          <a:stretch>
            <a:fillRect/>
          </a:stretch>
        </p:blipFill>
        <p:spPr>
          <a:xfrm>
            <a:off x="1429566" y="2612295"/>
            <a:ext cx="7266032" cy="2012729"/>
          </a:xfrm>
          <a:prstGeom prst="rect">
            <a:avLst/>
          </a:prstGeom>
        </p:spPr>
      </p:pic>
    </p:spTree>
    <p:extLst>
      <p:ext uri="{BB962C8B-B14F-4D97-AF65-F5344CB8AC3E}">
        <p14:creationId xmlns:p14="http://schemas.microsoft.com/office/powerpoint/2010/main" val="78140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Oval 52">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5E91AB-1CC7-4F14-8D3A-936D8947643C}"/>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sz="2800" dirty="0"/>
              <a:t>THANK YOU!</a:t>
            </a:r>
          </a:p>
        </p:txBody>
      </p:sp>
      <p:cxnSp>
        <p:nvCxnSpPr>
          <p:cNvPr id="55" name="Straight Connector 5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5479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E283-14EE-49E5-A68D-9B1529510AA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9F54E24-F6CD-421C-BE85-88F24F7101D2}"/>
              </a:ext>
            </a:extLst>
          </p:cNvPr>
          <p:cNvSpPr>
            <a:spLocks noGrp="1"/>
          </p:cNvSpPr>
          <p:nvPr>
            <p:ph idx="1"/>
          </p:nvPr>
        </p:nvSpPr>
        <p:spPr/>
        <p:txBody>
          <a:bodyPr>
            <a:normAutofit/>
          </a:bodyPr>
          <a:lstStyle/>
          <a:p>
            <a:pPr marL="0" indent="0">
              <a:buNone/>
            </a:pPr>
            <a:r>
              <a:rPr lang="en-US" dirty="0"/>
              <a:t>The project aims to analyze various factors of houses corresponding to their price via generating and comparing the accuracy of used models to predict the house prices using the following three ML algorithms:</a:t>
            </a:r>
          </a:p>
          <a:p>
            <a:pPr marL="525780" lvl="2" indent="-342900">
              <a:buFont typeface="+mj-lt"/>
              <a:buAutoNum type="arabicPeriod"/>
            </a:pPr>
            <a:r>
              <a:rPr lang="en-US" sz="1600" dirty="0"/>
              <a:t>Multiple linear regression</a:t>
            </a:r>
          </a:p>
          <a:p>
            <a:pPr marL="525780" lvl="2" indent="-342900">
              <a:buFont typeface="+mj-lt"/>
              <a:buAutoNum type="arabicPeriod"/>
            </a:pPr>
            <a:r>
              <a:rPr lang="en-US" sz="1600" dirty="0"/>
              <a:t>Decision tree</a:t>
            </a:r>
          </a:p>
          <a:p>
            <a:pPr marL="525780" lvl="2" indent="-342900">
              <a:buFont typeface="+mj-lt"/>
              <a:buAutoNum type="arabicPeriod"/>
            </a:pPr>
            <a:r>
              <a:rPr lang="en-US" sz="1600" dirty="0"/>
              <a:t>Random forest regression</a:t>
            </a:r>
          </a:p>
          <a:p>
            <a:pPr marL="0" indent="0">
              <a:buNone/>
            </a:pPr>
            <a:r>
              <a:rPr lang="en-US" dirty="0"/>
              <a:t>Housing price is strongly correlated to other factors such as location, area, population, as it requires information apart from HPI to predict individual housing prices.</a:t>
            </a:r>
          </a:p>
        </p:txBody>
      </p:sp>
    </p:spTree>
    <p:extLst>
      <p:ext uri="{BB962C8B-B14F-4D97-AF65-F5344CB8AC3E}">
        <p14:creationId xmlns:p14="http://schemas.microsoft.com/office/powerpoint/2010/main" val="175918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FE6A7-C73F-4548-8C9D-D71CDC9D62BF}"/>
              </a:ext>
            </a:extLst>
          </p:cNvPr>
          <p:cNvSpPr>
            <a:spLocks noGrp="1"/>
          </p:cNvSpPr>
          <p:nvPr>
            <p:ph type="title"/>
          </p:nvPr>
        </p:nvSpPr>
        <p:spPr>
          <a:xfrm>
            <a:off x="1524000" y="762001"/>
            <a:ext cx="9144000" cy="869092"/>
          </a:xfrm>
        </p:spPr>
        <p:txBody>
          <a:bodyPr>
            <a:normAutofit/>
          </a:bodyPr>
          <a:lstStyle/>
          <a:p>
            <a:pPr algn="ctr"/>
            <a:r>
              <a:rPr lang="en-US"/>
              <a:t>Objectives</a:t>
            </a:r>
            <a:endParaRPr lang="en-IN"/>
          </a:p>
        </p:txBody>
      </p:sp>
      <p:graphicFrame>
        <p:nvGraphicFramePr>
          <p:cNvPr id="11" name="Content Placeholder 2">
            <a:extLst>
              <a:ext uri="{FF2B5EF4-FFF2-40B4-BE49-F238E27FC236}">
                <a16:creationId xmlns:a16="http://schemas.microsoft.com/office/drawing/2014/main" id="{F64EC495-B6BB-C1C5-3E61-30001D56BE47}"/>
              </a:ext>
            </a:extLst>
          </p:cNvPr>
          <p:cNvGraphicFramePr>
            <a:graphicFrameLocks noGrp="1"/>
          </p:cNvGraphicFramePr>
          <p:nvPr>
            <p:ph idx="1"/>
            <p:extLst>
              <p:ext uri="{D42A27DB-BD31-4B8C-83A1-F6EECF244321}">
                <p14:modId xmlns:p14="http://schemas.microsoft.com/office/powerpoint/2010/main" val="2776520017"/>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09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FE924-91EB-45BE-87C3-5B920D9E1790}"/>
              </a:ext>
            </a:extLst>
          </p:cNvPr>
          <p:cNvSpPr>
            <a:spLocks noGrp="1"/>
          </p:cNvSpPr>
          <p:nvPr>
            <p:ph type="title"/>
          </p:nvPr>
        </p:nvSpPr>
        <p:spPr>
          <a:xfrm>
            <a:off x="1524000" y="762001"/>
            <a:ext cx="9144000" cy="869092"/>
          </a:xfrm>
        </p:spPr>
        <p:txBody>
          <a:bodyPr>
            <a:normAutofit/>
          </a:bodyPr>
          <a:lstStyle/>
          <a:p>
            <a:pPr algn="ctr"/>
            <a:r>
              <a:rPr lang="en-US"/>
              <a:t>Data Scraping</a:t>
            </a:r>
            <a:endParaRPr lang="en-IN"/>
          </a:p>
        </p:txBody>
      </p:sp>
      <p:graphicFrame>
        <p:nvGraphicFramePr>
          <p:cNvPr id="12" name="Content Placeholder 2">
            <a:extLst>
              <a:ext uri="{FF2B5EF4-FFF2-40B4-BE49-F238E27FC236}">
                <a16:creationId xmlns:a16="http://schemas.microsoft.com/office/drawing/2014/main" id="{68E65C80-54B6-C6C0-433E-0CEB4ACCB200}"/>
              </a:ext>
            </a:extLst>
          </p:cNvPr>
          <p:cNvGraphicFramePr>
            <a:graphicFrameLocks noGrp="1"/>
          </p:cNvGraphicFramePr>
          <p:nvPr>
            <p:ph idx="1"/>
            <p:extLst>
              <p:ext uri="{D42A27DB-BD31-4B8C-83A1-F6EECF244321}">
                <p14:modId xmlns:p14="http://schemas.microsoft.com/office/powerpoint/2010/main" val="3622180353"/>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10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89A7-ED03-41C6-994C-76FEE1817587}"/>
              </a:ext>
            </a:extLst>
          </p:cNvPr>
          <p:cNvSpPr>
            <a:spLocks noGrp="1"/>
          </p:cNvSpPr>
          <p:nvPr>
            <p:ph type="title"/>
          </p:nvPr>
        </p:nvSpPr>
        <p:spPr/>
        <p:txBody>
          <a:bodyPr/>
          <a:lstStyle/>
          <a:p>
            <a:r>
              <a:rPr lang="en-IN" dirty="0"/>
              <a:t>DATA SCRAPING</a:t>
            </a:r>
          </a:p>
        </p:txBody>
      </p:sp>
      <p:pic>
        <p:nvPicPr>
          <p:cNvPr id="5" name="Picture 2">
            <a:extLst>
              <a:ext uri="{FF2B5EF4-FFF2-40B4-BE49-F238E27FC236}">
                <a16:creationId xmlns:a16="http://schemas.microsoft.com/office/drawing/2014/main" id="{E553905F-36D4-45D6-B80D-8617631C40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05416" y="2487267"/>
            <a:ext cx="4156246" cy="2890263"/>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8">
            <a:extLst>
              <a:ext uri="{FF2B5EF4-FFF2-40B4-BE49-F238E27FC236}">
                <a16:creationId xmlns:a16="http://schemas.microsoft.com/office/drawing/2014/main" id="{B5129541-55F9-45AB-85B4-3747BC73270E}"/>
              </a:ext>
            </a:extLst>
          </p:cNvPr>
          <p:cNvPicPr>
            <a:picLocks noGrp="1" noChangeAspect="1"/>
          </p:cNvPicPr>
          <p:nvPr>
            <p:ph sz="half" idx="1"/>
          </p:nvPr>
        </p:nvPicPr>
        <p:blipFill>
          <a:blip r:embed="rId3"/>
          <a:stretch>
            <a:fillRect/>
          </a:stretch>
        </p:blipFill>
        <p:spPr>
          <a:xfrm>
            <a:off x="1430338" y="2487266"/>
            <a:ext cx="5148460" cy="2890263"/>
          </a:xfrm>
          <a:prstGeom prst="rect">
            <a:avLst/>
          </a:prstGeom>
        </p:spPr>
      </p:pic>
    </p:spTree>
    <p:extLst>
      <p:ext uri="{BB962C8B-B14F-4D97-AF65-F5344CB8AC3E}">
        <p14:creationId xmlns:p14="http://schemas.microsoft.com/office/powerpoint/2010/main" val="46333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6E06-16E8-4A22-8608-E75ECD3120FF}"/>
              </a:ext>
            </a:extLst>
          </p:cNvPr>
          <p:cNvSpPr>
            <a:spLocks noGrp="1"/>
          </p:cNvSpPr>
          <p:nvPr>
            <p:ph type="title"/>
          </p:nvPr>
        </p:nvSpPr>
        <p:spPr/>
        <p:txBody>
          <a:bodyPr/>
          <a:lstStyle/>
          <a:p>
            <a:r>
              <a:rPr lang="en-IN" dirty="0"/>
              <a:t>DATASET USED</a:t>
            </a:r>
          </a:p>
        </p:txBody>
      </p:sp>
      <p:sp>
        <p:nvSpPr>
          <p:cNvPr id="3" name="Content Placeholder 2">
            <a:extLst>
              <a:ext uri="{FF2B5EF4-FFF2-40B4-BE49-F238E27FC236}">
                <a16:creationId xmlns:a16="http://schemas.microsoft.com/office/drawing/2014/main" id="{81D31B2F-794A-492A-96E4-0691CD155ADC}"/>
              </a:ext>
            </a:extLst>
          </p:cNvPr>
          <p:cNvSpPr>
            <a:spLocks noGrp="1"/>
          </p:cNvSpPr>
          <p:nvPr>
            <p:ph idx="1"/>
          </p:nvPr>
        </p:nvSpPr>
        <p:spPr/>
        <p:txBody>
          <a:bodyPr/>
          <a:lstStyle/>
          <a:p>
            <a:r>
              <a:rPr lang="en-US" dirty="0"/>
              <a:t>King County’s dataset is used from Kaggle  published under CC0</a:t>
            </a:r>
          </a:p>
          <a:p>
            <a:r>
              <a:rPr lang="en-US" dirty="0"/>
              <a:t>Contains house sale prices for King County, which includes sales between May 2014 and May 2015</a:t>
            </a:r>
          </a:p>
          <a:p>
            <a:r>
              <a:rPr lang="en-US" dirty="0"/>
              <a:t>The dataset consisted of 21 variables and 21613 observations</a:t>
            </a:r>
          </a:p>
          <a:p>
            <a:r>
              <a:rPr lang="en-US" dirty="0"/>
              <a:t>Link: </a:t>
            </a:r>
            <a:r>
              <a:rPr lang="en-US" dirty="0">
                <a:hlinkClick r:id="rId2"/>
              </a:rPr>
              <a:t>https://www.kaggle.com/datasets/shivachandel/kc-house-data</a:t>
            </a:r>
            <a:endParaRPr lang="en-IN" dirty="0"/>
          </a:p>
        </p:txBody>
      </p:sp>
    </p:spTree>
    <p:extLst>
      <p:ext uri="{BB962C8B-B14F-4D97-AF65-F5344CB8AC3E}">
        <p14:creationId xmlns:p14="http://schemas.microsoft.com/office/powerpoint/2010/main" val="165610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424C-BBFF-44AB-88D2-3611E46D485C}"/>
              </a:ext>
            </a:extLst>
          </p:cNvPr>
          <p:cNvSpPr>
            <a:spLocks noGrp="1"/>
          </p:cNvSpPr>
          <p:nvPr>
            <p:ph type="title"/>
          </p:nvPr>
        </p:nvSpPr>
        <p:spPr>
          <a:xfrm>
            <a:off x="1429564" y="762000"/>
            <a:ext cx="9238434" cy="889592"/>
          </a:xfrm>
        </p:spPr>
        <p:txBody>
          <a:bodyPr/>
          <a:lstStyle/>
          <a:p>
            <a:r>
              <a:rPr lang="en-IN" dirty="0"/>
              <a:t>Data Pre-processing and Cleaning</a:t>
            </a:r>
          </a:p>
        </p:txBody>
      </p:sp>
      <p:sp>
        <p:nvSpPr>
          <p:cNvPr id="3" name="Content Placeholder 2">
            <a:extLst>
              <a:ext uri="{FF2B5EF4-FFF2-40B4-BE49-F238E27FC236}">
                <a16:creationId xmlns:a16="http://schemas.microsoft.com/office/drawing/2014/main" id="{D62DD17D-6688-477F-8642-415B5B42C994}"/>
              </a:ext>
            </a:extLst>
          </p:cNvPr>
          <p:cNvSpPr>
            <a:spLocks noGrp="1"/>
          </p:cNvSpPr>
          <p:nvPr>
            <p:ph sz="half" idx="1"/>
          </p:nvPr>
        </p:nvSpPr>
        <p:spPr>
          <a:xfrm>
            <a:off x="1429564" y="1773179"/>
            <a:ext cx="4495800" cy="3960435"/>
          </a:xfrm>
        </p:spPr>
        <p:txBody>
          <a:bodyPr>
            <a:normAutofit/>
          </a:bodyPr>
          <a:lstStyle/>
          <a:p>
            <a:r>
              <a:rPr lang="en-US" sz="1600" dirty="0"/>
              <a:t>Data preprocessing or can refer to manipulation or dropping of data before it is used in order to ensure or enhance performance</a:t>
            </a:r>
          </a:p>
          <a:p>
            <a:r>
              <a:rPr lang="en-US" sz="1600" dirty="0"/>
              <a:t>Data cleaning is the process of detecting and correcting corrupt or inaccurate records from a record set, table, or database</a:t>
            </a:r>
          </a:p>
          <a:p>
            <a:r>
              <a:rPr lang="en-US" sz="1600" dirty="0"/>
              <a:t>Performed pre-processing steps on dataset like removing of zip code, day, month and year to enhance performance</a:t>
            </a:r>
          </a:p>
          <a:p>
            <a:r>
              <a:rPr lang="en-US" sz="1600" dirty="0"/>
              <a:t>Performed checks whether data cleaning is required or not, no irregularities were found</a:t>
            </a:r>
          </a:p>
        </p:txBody>
      </p:sp>
      <p:pic>
        <p:nvPicPr>
          <p:cNvPr id="7" name="Content Placeholder 6">
            <a:extLst>
              <a:ext uri="{FF2B5EF4-FFF2-40B4-BE49-F238E27FC236}">
                <a16:creationId xmlns:a16="http://schemas.microsoft.com/office/drawing/2014/main" id="{F64C40AD-6D0A-499F-9C9D-5F33A6C8B248}"/>
              </a:ext>
            </a:extLst>
          </p:cNvPr>
          <p:cNvPicPr>
            <a:picLocks noGrp="1" noChangeAspect="1"/>
          </p:cNvPicPr>
          <p:nvPr>
            <p:ph sz="half" idx="2"/>
          </p:nvPr>
        </p:nvPicPr>
        <p:blipFill>
          <a:blip r:embed="rId2"/>
          <a:stretch>
            <a:fillRect/>
          </a:stretch>
        </p:blipFill>
        <p:spPr>
          <a:xfrm>
            <a:off x="6266636" y="1773179"/>
            <a:ext cx="4495800" cy="1853602"/>
          </a:xfrm>
        </p:spPr>
      </p:pic>
      <p:pic>
        <p:nvPicPr>
          <p:cNvPr id="12" name="Picture 11">
            <a:extLst>
              <a:ext uri="{FF2B5EF4-FFF2-40B4-BE49-F238E27FC236}">
                <a16:creationId xmlns:a16="http://schemas.microsoft.com/office/drawing/2014/main" id="{D25D6D54-6B69-486F-9135-69893835FD55}"/>
              </a:ext>
            </a:extLst>
          </p:cNvPr>
          <p:cNvPicPr>
            <a:picLocks noChangeAspect="1"/>
          </p:cNvPicPr>
          <p:nvPr/>
        </p:nvPicPr>
        <p:blipFill>
          <a:blip r:embed="rId3"/>
          <a:stretch>
            <a:fillRect/>
          </a:stretch>
        </p:blipFill>
        <p:spPr>
          <a:xfrm>
            <a:off x="5812435" y="3831627"/>
            <a:ext cx="5404202" cy="1901987"/>
          </a:xfrm>
          <a:prstGeom prst="rect">
            <a:avLst/>
          </a:prstGeom>
        </p:spPr>
      </p:pic>
    </p:spTree>
    <p:extLst>
      <p:ext uri="{BB962C8B-B14F-4D97-AF65-F5344CB8AC3E}">
        <p14:creationId xmlns:p14="http://schemas.microsoft.com/office/powerpoint/2010/main" val="246466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D11A-D8CD-4A06-97DD-2C1B3FF85AA1}"/>
              </a:ext>
            </a:extLst>
          </p:cNvPr>
          <p:cNvSpPr>
            <a:spLocks noGrp="1"/>
          </p:cNvSpPr>
          <p:nvPr>
            <p:ph type="title"/>
          </p:nvPr>
        </p:nvSpPr>
        <p:spPr/>
        <p:txBody>
          <a:bodyPr/>
          <a:lstStyle/>
          <a:p>
            <a:r>
              <a:rPr lang="en-US" dirty="0"/>
              <a:t>Data Visualization</a:t>
            </a:r>
            <a:endParaRPr lang="en-IN" dirty="0"/>
          </a:p>
        </p:txBody>
      </p:sp>
      <p:sp>
        <p:nvSpPr>
          <p:cNvPr id="5" name="Content Placeholder 4">
            <a:extLst>
              <a:ext uri="{FF2B5EF4-FFF2-40B4-BE49-F238E27FC236}">
                <a16:creationId xmlns:a16="http://schemas.microsoft.com/office/drawing/2014/main" id="{F29A26EC-D540-46F1-856C-27A672D51D82}"/>
              </a:ext>
            </a:extLst>
          </p:cNvPr>
          <p:cNvSpPr>
            <a:spLocks noGrp="1"/>
          </p:cNvSpPr>
          <p:nvPr>
            <p:ph idx="1"/>
          </p:nvPr>
        </p:nvSpPr>
        <p:spPr/>
        <p:txBody>
          <a:bodyPr>
            <a:normAutofit/>
          </a:bodyPr>
          <a:lstStyle/>
          <a:p>
            <a:r>
              <a:rPr lang="en-US" dirty="0"/>
              <a:t>Data visualization is the graphical representation of information and data.</a:t>
            </a:r>
          </a:p>
          <a:p>
            <a:r>
              <a:rPr lang="en-US" dirty="0"/>
              <a:t>Particularly efficient way of communicating when the data is numerous as of our dataset.</a:t>
            </a:r>
          </a:p>
          <a:p>
            <a:r>
              <a:rPr lang="en-US" dirty="0"/>
              <a:t>We used the following visualization techniques to get information about dataset:</a:t>
            </a:r>
          </a:p>
          <a:p>
            <a:pPr marL="742950" lvl="2" indent="-285750"/>
            <a:r>
              <a:rPr lang="en-US" sz="1600" dirty="0"/>
              <a:t>Histogram</a:t>
            </a:r>
          </a:p>
          <a:p>
            <a:pPr marL="742950" lvl="2" indent="-285750"/>
            <a:r>
              <a:rPr lang="en-US" sz="1600" dirty="0"/>
              <a:t>Count plot</a:t>
            </a:r>
          </a:p>
          <a:p>
            <a:pPr marL="742950" lvl="2" indent="-285750"/>
            <a:r>
              <a:rPr lang="en-US" sz="1600" dirty="0"/>
              <a:t>Scatter plot</a:t>
            </a:r>
          </a:p>
          <a:p>
            <a:pPr marL="742950" lvl="2" indent="-285750"/>
            <a:r>
              <a:rPr lang="en-US" sz="1600" dirty="0"/>
              <a:t>Heatmap</a:t>
            </a:r>
          </a:p>
          <a:p>
            <a:endParaRPr lang="en-IN" dirty="0"/>
          </a:p>
        </p:txBody>
      </p:sp>
    </p:spTree>
    <p:extLst>
      <p:ext uri="{BB962C8B-B14F-4D97-AF65-F5344CB8AC3E}">
        <p14:creationId xmlns:p14="http://schemas.microsoft.com/office/powerpoint/2010/main" val="168773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Oval 76">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45D9-6605-4243-9579-6AFFA9260D75}"/>
              </a:ext>
            </a:extLst>
          </p:cNvPr>
          <p:cNvSpPr>
            <a:spLocks noGrp="1"/>
          </p:cNvSpPr>
          <p:nvPr>
            <p:ph type="title"/>
          </p:nvPr>
        </p:nvSpPr>
        <p:spPr>
          <a:xfrm>
            <a:off x="1088569" y="2286000"/>
            <a:ext cx="3936275" cy="1351706"/>
          </a:xfrm>
        </p:spPr>
        <p:txBody>
          <a:bodyPr vert="horz" lIns="91440" tIns="45720" rIns="91440" bIns="45720" rtlCol="0" anchor="b">
            <a:normAutofit/>
          </a:bodyPr>
          <a:lstStyle/>
          <a:p>
            <a:pPr algn="ctr"/>
            <a:r>
              <a:rPr lang="en-US" dirty="0"/>
              <a:t>Histogram</a:t>
            </a:r>
            <a:endParaRPr lang="en-US"/>
          </a:p>
        </p:txBody>
      </p:sp>
      <p:pic>
        <p:nvPicPr>
          <p:cNvPr id="2050" name="Picture 2" descr="Chart, histogram&#10;&#10;Description automatically generated">
            <a:extLst>
              <a:ext uri="{FF2B5EF4-FFF2-40B4-BE49-F238E27FC236}">
                <a16:creationId xmlns:a16="http://schemas.microsoft.com/office/drawing/2014/main" id="{AF8667BF-2E88-4BFD-8D6F-0059D996641E}"/>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6858000" y="1503046"/>
            <a:ext cx="4572000" cy="3851909"/>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06592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70F782C0B0884189DEECBC4AB94550" ma:contentTypeVersion="13" ma:contentTypeDescription="Create a new document." ma:contentTypeScope="" ma:versionID="3c36123eeb7acde2291be8a5ac0a6740">
  <xsd:schema xmlns:xsd="http://www.w3.org/2001/XMLSchema" xmlns:xs="http://www.w3.org/2001/XMLSchema" xmlns:p="http://schemas.microsoft.com/office/2006/metadata/properties" xmlns:ns3="91e868aa-3fae-4ba3-9296-0b36874025e8" xmlns:ns4="6788a1a1-c731-4a5f-b429-511bc4ebea5c" targetNamespace="http://schemas.microsoft.com/office/2006/metadata/properties" ma:root="true" ma:fieldsID="ee6a839b71bc635b28bed609613c37ec" ns3:_="" ns4:_="">
    <xsd:import namespace="91e868aa-3fae-4ba3-9296-0b36874025e8"/>
    <xsd:import namespace="6788a1a1-c731-4a5f-b429-511bc4ebea5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868aa-3fae-4ba3-9296-0b36874025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88a1a1-c731-4a5f-b429-511bc4ebea5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F05A6D-C7BC-4CAD-96B7-1AB180F686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868aa-3fae-4ba3-9296-0b36874025e8"/>
    <ds:schemaRef ds:uri="6788a1a1-c731-4a5f-b429-511bc4ebea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A5BF3B-C3FB-41B6-81C5-B48D3BF2BA0C}">
  <ds:schemaRefs>
    <ds:schemaRef ds:uri="http://schemas.microsoft.com/office/2006/metadata/properties"/>
    <ds:schemaRef ds:uri="http://schemas.openxmlformats.org/package/2006/metadata/core-properties"/>
    <ds:schemaRef ds:uri="http://schemas.microsoft.com/office/infopath/2007/PartnerControls"/>
    <ds:schemaRef ds:uri="91e868aa-3fae-4ba3-9296-0b36874025e8"/>
    <ds:schemaRef ds:uri="http://schemas.microsoft.com/office/2006/documentManagement/types"/>
    <ds:schemaRef ds:uri="http://purl.org/dc/elements/1.1/"/>
    <ds:schemaRef ds:uri="http://purl.org/dc/terms/"/>
    <ds:schemaRef ds:uri="http://purl.org/dc/dcmitype/"/>
    <ds:schemaRef ds:uri="6788a1a1-c731-4a5f-b429-511bc4ebea5c"/>
    <ds:schemaRef ds:uri="http://www.w3.org/XML/1998/namespace"/>
  </ds:schemaRefs>
</ds:datastoreItem>
</file>

<file path=customXml/itemProps3.xml><?xml version="1.0" encoding="utf-8"?>
<ds:datastoreItem xmlns:ds="http://schemas.openxmlformats.org/officeDocument/2006/customXml" ds:itemID="{7D816B4D-E0F3-4C0A-8650-48A0ED3DA4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741</TotalTime>
  <Words>614</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Lato</vt:lpstr>
      <vt:lpstr>Trade Gothic Next Cond</vt:lpstr>
      <vt:lpstr>Trade Gothic Next Light</vt:lpstr>
      <vt:lpstr>PortalVTI</vt:lpstr>
      <vt:lpstr>House Price Prediction</vt:lpstr>
      <vt:lpstr>Problem statement</vt:lpstr>
      <vt:lpstr>Objectives</vt:lpstr>
      <vt:lpstr>Data Scraping</vt:lpstr>
      <vt:lpstr>DATA SCRAPING</vt:lpstr>
      <vt:lpstr>DATASET USED</vt:lpstr>
      <vt:lpstr>Data Pre-processing and Cleaning</vt:lpstr>
      <vt:lpstr>Data Visualization</vt:lpstr>
      <vt:lpstr>Histogram</vt:lpstr>
      <vt:lpstr>Count Plot</vt:lpstr>
      <vt:lpstr>Scatter Plot</vt:lpstr>
      <vt:lpstr>Heatmap</vt:lpstr>
      <vt:lpstr>Model #1: Multiple Linear Regression</vt:lpstr>
      <vt:lpstr>Model #2: Decision Tree</vt:lpstr>
      <vt:lpstr>Model #3: Random Forest Regression</vt:lpstr>
      <vt:lpstr>Testing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CORRUPTION…</dc:title>
  <dc:creator>CHOUDHAR ADESH SHAHADEO</dc:creator>
  <cp:lastModifiedBy>Admin</cp:lastModifiedBy>
  <cp:revision>13</cp:revision>
  <dcterms:created xsi:type="dcterms:W3CDTF">2021-11-29T08:13:51Z</dcterms:created>
  <dcterms:modified xsi:type="dcterms:W3CDTF">2022-05-16T12:14:46Z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0x0101005670F782C0B0884189DEECBC4AB94550</vt:lpwstr>
  </property>
</Properties>
</file>