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F-1340-87C5-EEFB61EDDEA5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3F-1340-87C5-EEFB61EDDEA5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3F-1340-87C5-EEFB61EDDEA5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3F-1340-87C5-EEFB61EDD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VISHAL ANTONY. 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312206158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vipshyam8@gmail.com</cp:lastModifiedBy>
  <cp:revision>16</cp:revision>
  <dcterms:created xsi:type="dcterms:W3CDTF">2024-03-29T15:07:00Z</dcterms:created>
  <dcterms:modified xsi:type="dcterms:W3CDTF">2024-09-11T11:06:45Z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