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67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3E73-03A8-4803-9777-B1B793428FF4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42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3E73-03A8-4803-9777-B1B793428FF4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72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3E73-03A8-4803-9777-B1B793428FF4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15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3E73-03A8-4803-9777-B1B793428FF4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7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3E73-03A8-4803-9777-B1B793428FF4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93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3E73-03A8-4803-9777-B1B793428FF4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1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3E73-03A8-4803-9777-B1B793428FF4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93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3E73-03A8-4803-9777-B1B793428FF4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571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3E73-03A8-4803-9777-B1B793428FF4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48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3E73-03A8-4803-9777-B1B793428FF4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11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3E73-03A8-4803-9777-B1B793428FF4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72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E3E73-03A8-4803-9777-B1B793428FF4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02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39579" y="1449942"/>
            <a:ext cx="447027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HealthFit</a:t>
            </a:r>
            <a:endParaRPr lang="en-US" sz="7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687649" y="6027058"/>
            <a:ext cx="232647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Presented by Vishal </a:t>
            </a:r>
            <a:r>
              <a:rPr lang="en-US" sz="16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Bajad</a:t>
            </a:r>
            <a:endParaRPr lang="en-US" sz="16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30</a:t>
            </a:r>
            <a:r>
              <a:rPr lang="en-US" sz="1600" baseline="30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</a:t>
            </a:r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May 2023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4032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8194" y="0"/>
            <a:ext cx="8005369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800" dirty="0" smtClean="0"/>
              <a:t>Publisher -&gt; </a:t>
            </a:r>
          </a:p>
          <a:p>
            <a:pPr>
              <a:lnSpc>
                <a:spcPct val="150000"/>
              </a:lnSpc>
            </a:pPr>
            <a:r>
              <a:rPr lang="en-US" sz="3800" dirty="0" smtClean="0"/>
              <a:t>My </a:t>
            </a:r>
            <a:r>
              <a:rPr lang="en-US" sz="3800" dirty="0" err="1" smtClean="0"/>
              <a:t>Jornals</a:t>
            </a:r>
            <a:endParaRPr lang="en-US" sz="3800" dirty="0"/>
          </a:p>
          <a:p>
            <a:pPr algn="ctr"/>
            <a:r>
              <a:rPr lang="en-US" sz="4800" dirty="0" smtClean="0"/>
              <a:t>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108" y="175904"/>
            <a:ext cx="6456219" cy="668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80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8194" y="0"/>
            <a:ext cx="8005369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800" dirty="0" smtClean="0"/>
              <a:t>Publisher -&gt; </a:t>
            </a:r>
          </a:p>
          <a:p>
            <a:pPr>
              <a:lnSpc>
                <a:spcPct val="150000"/>
              </a:lnSpc>
            </a:pPr>
            <a:r>
              <a:rPr lang="en-US" sz="3800" dirty="0" smtClean="0"/>
              <a:t>New /Edit </a:t>
            </a:r>
            <a:r>
              <a:rPr lang="en-US" sz="3800" dirty="0" err="1" smtClean="0"/>
              <a:t>Jornals</a:t>
            </a:r>
            <a:endParaRPr lang="en-US" sz="3800" dirty="0"/>
          </a:p>
          <a:p>
            <a:pPr algn="ctr"/>
            <a:r>
              <a:rPr lang="en-US" sz="4800" dirty="0" smtClean="0"/>
              <a:t>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345" y="225999"/>
            <a:ext cx="6123709" cy="650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12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8194" y="0"/>
            <a:ext cx="8005369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800" dirty="0" smtClean="0"/>
              <a:t>Public User -&gt; </a:t>
            </a:r>
          </a:p>
          <a:p>
            <a:pPr>
              <a:lnSpc>
                <a:spcPct val="150000"/>
              </a:lnSpc>
            </a:pPr>
            <a:r>
              <a:rPr lang="en-US" sz="3800" dirty="0" smtClean="0"/>
              <a:t>Dashboard</a:t>
            </a:r>
            <a:endParaRPr lang="en-US" sz="3800" dirty="0"/>
          </a:p>
          <a:p>
            <a:pPr algn="ctr"/>
            <a:r>
              <a:rPr lang="en-US" sz="4800" dirty="0" smtClean="0"/>
              <a:t>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274" y="101912"/>
            <a:ext cx="6523326" cy="656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21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8194" y="0"/>
            <a:ext cx="8005369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800" dirty="0" smtClean="0"/>
              <a:t>Public User -&gt; Subscribe </a:t>
            </a:r>
          </a:p>
          <a:p>
            <a:pPr>
              <a:lnSpc>
                <a:spcPct val="150000"/>
              </a:lnSpc>
            </a:pPr>
            <a:r>
              <a:rPr lang="en-US" sz="3800" dirty="0" smtClean="0"/>
              <a:t>Page</a:t>
            </a:r>
            <a:endParaRPr lang="en-US" sz="3800" dirty="0"/>
          </a:p>
          <a:p>
            <a:pPr algn="ctr"/>
            <a:r>
              <a:rPr lang="en-US" sz="4800" dirty="0" smtClean="0"/>
              <a:t>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6617" y="110837"/>
            <a:ext cx="6230649" cy="666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22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8194" y="0"/>
            <a:ext cx="8005369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800" dirty="0" smtClean="0"/>
              <a:t>Publisher/User -&gt; </a:t>
            </a:r>
          </a:p>
          <a:p>
            <a:pPr>
              <a:lnSpc>
                <a:spcPct val="150000"/>
              </a:lnSpc>
            </a:pPr>
            <a:r>
              <a:rPr lang="en-US" sz="3800" dirty="0" smtClean="0"/>
              <a:t>View </a:t>
            </a:r>
            <a:r>
              <a:rPr lang="en-US" sz="3800" dirty="0" err="1" smtClean="0"/>
              <a:t>Jornals</a:t>
            </a:r>
            <a:endParaRPr lang="en-US" sz="3800" dirty="0"/>
          </a:p>
          <a:p>
            <a:pPr algn="ctr"/>
            <a:r>
              <a:rPr lang="en-US" sz="4800" dirty="0" smtClean="0"/>
              <a:t>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823" y="91890"/>
            <a:ext cx="6331921" cy="676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10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8194" y="0"/>
            <a:ext cx="8005369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800" dirty="0" smtClean="0"/>
              <a:t>Publisher/User -&gt; </a:t>
            </a:r>
          </a:p>
          <a:p>
            <a:pPr>
              <a:lnSpc>
                <a:spcPct val="150000"/>
              </a:lnSpc>
            </a:pPr>
            <a:r>
              <a:rPr lang="en-US" sz="3800" dirty="0" smtClean="0"/>
              <a:t>View </a:t>
            </a:r>
            <a:r>
              <a:rPr lang="en-US" sz="3800" dirty="0" err="1" smtClean="0"/>
              <a:t>Jornals</a:t>
            </a:r>
            <a:endParaRPr lang="en-US" sz="3800" dirty="0"/>
          </a:p>
          <a:p>
            <a:pPr algn="ctr"/>
            <a:r>
              <a:rPr lang="en-US" sz="4800" dirty="0" smtClean="0"/>
              <a:t>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997" y="0"/>
            <a:ext cx="6241040" cy="669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88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9649" y="130989"/>
            <a:ext cx="7672861" cy="9202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 smtClean="0"/>
              <a:t>Architecture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801" y="130989"/>
            <a:ext cx="1427817" cy="14278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5" y="1697614"/>
            <a:ext cx="11942619" cy="500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10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9649" y="130989"/>
            <a:ext cx="7672861" cy="9202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 smtClean="0"/>
              <a:t>Architecture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801" y="130989"/>
            <a:ext cx="1427817" cy="14278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04" y="1856508"/>
            <a:ext cx="11801514" cy="484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79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9649" y="130989"/>
            <a:ext cx="7672861" cy="9202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 smtClean="0"/>
              <a:t>Architecture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801" y="130989"/>
            <a:ext cx="1427817" cy="14278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49" y="1676399"/>
            <a:ext cx="11524424" cy="504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80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9649" y="130989"/>
            <a:ext cx="7672861" cy="219380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dirty="0"/>
              <a:t>Future Scope</a:t>
            </a:r>
          </a:p>
          <a:p>
            <a:pPr>
              <a:lnSpc>
                <a:spcPct val="150000"/>
              </a:lnSpc>
            </a:pP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065" y="232063"/>
            <a:ext cx="2307030" cy="129193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31864" y="1737795"/>
            <a:ext cx="8839201" cy="47089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Performance and Load test standards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 smtClean="0"/>
              <a:t>Solr</a:t>
            </a:r>
            <a:r>
              <a:rPr lang="en-US" sz="2000" dirty="0" smtClean="0"/>
              <a:t>/Elastic </a:t>
            </a:r>
            <a:r>
              <a:rPr lang="en-US" sz="2000" dirty="0"/>
              <a:t>engine to index the file for fast retrieval </a:t>
            </a:r>
            <a:endParaRPr lang="en-US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Multipart file upload for Large file with buffered model.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File can ready by page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File Content –  File </a:t>
            </a:r>
            <a:r>
              <a:rPr lang="en-US" sz="2000" dirty="0"/>
              <a:t>signature </a:t>
            </a:r>
            <a:r>
              <a:rPr lang="en-US" sz="2000" dirty="0" smtClean="0"/>
              <a:t>validation , Malware Scan , Copyright Policy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Restrict misuse of file – Password protected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Distributed File Storage Servers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Static Code Analyzer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Application Security and Monitoring e.g. Application </a:t>
            </a:r>
            <a:r>
              <a:rPr lang="en-US" sz="2000" dirty="0"/>
              <a:t>Insight many more</a:t>
            </a:r>
            <a:endParaRPr lang="en-US" sz="2000" b="1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52566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5867" y="2622888"/>
            <a:ext cx="11141613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/>
              <a:t>"Take care of your body; it's the only place you have to live." </a:t>
            </a:r>
            <a:endParaRPr lang="en-US" sz="3200" dirty="0" smtClean="0"/>
          </a:p>
          <a:p>
            <a:pPr algn="ctr"/>
            <a:r>
              <a:rPr lang="en-US" sz="3200" dirty="0" smtClean="0"/>
              <a:t>- </a:t>
            </a:r>
            <a:r>
              <a:rPr lang="en-US" sz="3200" dirty="0"/>
              <a:t>Jim </a:t>
            </a:r>
            <a:r>
              <a:rPr lang="en-US" sz="3200" dirty="0" err="1"/>
              <a:t>Rohn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273" y="270989"/>
            <a:ext cx="1884217" cy="113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85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85793" y="2486262"/>
            <a:ext cx="10235152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/>
              <a:t>Project Components (Code Walkthrough)</a:t>
            </a:r>
          </a:p>
          <a:p>
            <a:pPr>
              <a:lnSpc>
                <a:spcPct val="150000"/>
              </a:lnSpc>
            </a:pP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624" y="214117"/>
            <a:ext cx="2158286" cy="119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73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998364" y="1609589"/>
            <a:ext cx="4306115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6600" b="1" cap="none" spc="0" dirty="0" smtClean="0">
                <a:ln/>
                <a:solidFill>
                  <a:schemeClr val="accent1">
                    <a:lumMod val="50000"/>
                  </a:schemeClr>
                </a:solidFill>
                <a:effectLst/>
              </a:rPr>
              <a:t>Questions ?</a:t>
            </a:r>
            <a:endParaRPr lang="en-US" sz="6600" b="1" cap="none" spc="0" dirty="0">
              <a:ln/>
              <a:solidFill>
                <a:schemeClr val="accent1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604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64648" y="1651153"/>
            <a:ext cx="482292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6600" b="1" cap="none" spc="0" dirty="0" smtClean="0">
                <a:ln/>
                <a:solidFill>
                  <a:schemeClr val="accent1">
                    <a:lumMod val="50000"/>
                  </a:schemeClr>
                </a:solidFill>
                <a:effectLst/>
              </a:rPr>
              <a:t>Thank You !!!</a:t>
            </a:r>
            <a:endParaRPr lang="en-US" sz="6600" b="1" cap="none" spc="0" dirty="0">
              <a:ln/>
              <a:solidFill>
                <a:schemeClr val="accent1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5759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8812" y="477353"/>
            <a:ext cx="2250831" cy="67710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800" dirty="0" smtClean="0"/>
              <a:t>Agenda </a:t>
            </a:r>
            <a:endParaRPr lang="en-US" sz="3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94227" y="1617894"/>
            <a:ext cx="5799300" cy="36471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 smtClean="0"/>
              <a:t>Project </a:t>
            </a:r>
            <a:r>
              <a:rPr lang="en-US" sz="2200" dirty="0"/>
              <a:t>Goals and </a:t>
            </a:r>
            <a:r>
              <a:rPr lang="en-US" sz="2200" dirty="0" smtClean="0"/>
              <a:t>Objectives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/>
              <a:t>Technical Details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/>
              <a:t>Demo </a:t>
            </a:r>
            <a:endParaRPr lang="en-US" sz="22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 smtClean="0"/>
              <a:t>Architecture</a:t>
            </a:r>
            <a:endParaRPr lang="en-US" sz="22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 smtClean="0"/>
              <a:t>Future Scope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/>
              <a:t>Project Components (Code Walkthrough)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 smtClean="0"/>
              <a:t>Conclusion and Thanks you</a:t>
            </a:r>
            <a:endParaRPr lang="en-US" sz="2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954" y="134794"/>
            <a:ext cx="1774046" cy="177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79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1103" y="338808"/>
            <a:ext cx="6522933" cy="141577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800" dirty="0"/>
              <a:t>Project Goals and Objectives</a:t>
            </a:r>
          </a:p>
          <a:p>
            <a:pPr algn="ctr"/>
            <a:r>
              <a:rPr lang="en-US" sz="4800" dirty="0" smtClean="0"/>
              <a:t>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1054" y="1133356"/>
            <a:ext cx="8922330" cy="572464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/>
              <a:t>The </a:t>
            </a:r>
            <a:r>
              <a:rPr lang="en-US" sz="2200" dirty="0"/>
              <a:t>system allows publishing and subscribing to Health Journals in a secure way. The system implements the following specifications</a:t>
            </a:r>
            <a:r>
              <a:rPr lang="en-US" sz="2200" dirty="0" smtClean="0"/>
              <a:t>.</a:t>
            </a:r>
          </a:p>
          <a:p>
            <a:pPr>
              <a:lnSpc>
                <a:spcPct val="150000"/>
              </a:lnSpc>
            </a:pPr>
            <a:endParaRPr lang="en-US" sz="2200" dirty="0"/>
          </a:p>
          <a:p>
            <a:pPr marL="457200" lvl="0" indent="-457200">
              <a:lnSpc>
                <a:spcPct val="150000"/>
              </a:lnSpc>
              <a:buAutoNum type="arabicPeriod"/>
            </a:pPr>
            <a:r>
              <a:rPr lang="en-US" sz="2200" dirty="0" smtClean="0"/>
              <a:t>For publishers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sz="2200" dirty="0" smtClean="0"/>
              <a:t>Web </a:t>
            </a:r>
            <a:r>
              <a:rPr lang="en-US" sz="2200" dirty="0"/>
              <a:t>portal to upload and manage list of health and fitness </a:t>
            </a:r>
            <a:r>
              <a:rPr lang="en-US" sz="2200" dirty="0" smtClean="0"/>
              <a:t>Journals.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sz="2200" dirty="0" smtClean="0"/>
              <a:t>Supported </a:t>
            </a:r>
            <a:r>
              <a:rPr lang="en-US" sz="2200" dirty="0"/>
              <a:t>format for health Journal </a:t>
            </a:r>
            <a:r>
              <a:rPr lang="en-US" sz="2200" dirty="0" smtClean="0"/>
              <a:t>– Pdf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200" dirty="0" smtClean="0"/>
              <a:t>For </a:t>
            </a:r>
            <a:r>
              <a:rPr lang="en-US" sz="2200" dirty="0"/>
              <a:t>public </a:t>
            </a:r>
            <a:r>
              <a:rPr lang="en-US" sz="2200" dirty="0" smtClean="0"/>
              <a:t>users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sz="2200" dirty="0" smtClean="0"/>
              <a:t>Web </a:t>
            </a:r>
            <a:r>
              <a:rPr lang="en-US" sz="2200" dirty="0"/>
              <a:t>portal to find and subscribe to health </a:t>
            </a:r>
            <a:r>
              <a:rPr lang="en-US" sz="2200" dirty="0" smtClean="0"/>
              <a:t>Journal.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sz="2200" dirty="0" smtClean="0"/>
              <a:t>Once </a:t>
            </a:r>
            <a:r>
              <a:rPr lang="en-US" sz="2200" dirty="0"/>
              <a:t>subscribed the users are able to browse and read health Journals online.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7826" y="155239"/>
            <a:ext cx="1891774" cy="189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64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9649" y="130989"/>
            <a:ext cx="7672861" cy="17081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800" dirty="0"/>
              <a:t>Technical Details</a:t>
            </a:r>
          </a:p>
          <a:p>
            <a:pPr algn="ctr"/>
            <a:r>
              <a:rPr lang="en-US" sz="4800" dirty="0" smtClean="0"/>
              <a:t>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9490" y="1795877"/>
            <a:ext cx="6359237" cy="35086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400" dirty="0"/>
              <a:t>Framework</a:t>
            </a:r>
            <a:r>
              <a:rPr lang="en-US" sz="36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Front </a:t>
            </a:r>
            <a:r>
              <a:rPr lang="en-US" sz="2200" dirty="0"/>
              <a:t>End : .NET Razor Pages 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Back End Service : .NET 7 Web API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Database : </a:t>
            </a:r>
            <a:r>
              <a:rPr lang="en-US" sz="2200" dirty="0" smtClean="0"/>
              <a:t>SQL Server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Design Pattern :  Repository Pattern</a:t>
            </a:r>
          </a:p>
          <a:p>
            <a:pPr>
              <a:lnSpc>
                <a:spcPct val="150000"/>
              </a:lnSpc>
            </a:pPr>
            <a:endParaRPr lang="en-US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820" y="407653"/>
            <a:ext cx="2535382" cy="202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18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9649" y="130989"/>
            <a:ext cx="7672861" cy="17081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800" dirty="0" smtClean="0"/>
              <a:t>Technical Details</a:t>
            </a:r>
            <a:endParaRPr lang="en-US" sz="3800" dirty="0"/>
          </a:p>
          <a:p>
            <a:pPr algn="ctr"/>
            <a:r>
              <a:rPr lang="en-US" sz="4800" dirty="0" smtClean="0"/>
              <a:t>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8763" y="1322158"/>
            <a:ext cx="6511637" cy="54938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400" dirty="0" smtClean="0"/>
              <a:t>Security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Salt </a:t>
            </a:r>
            <a:r>
              <a:rPr lang="en-US" sz="2000" dirty="0"/>
              <a:t>and hashed password stored in database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 smtClean="0"/>
              <a:t>AntiForgeryToken</a:t>
            </a:r>
            <a:endParaRPr lang="en-US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Client side as well as Server </a:t>
            </a:r>
            <a:r>
              <a:rPr lang="en-US" sz="2000" dirty="0"/>
              <a:t>side validation </a:t>
            </a:r>
            <a:endParaRPr lang="en-US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URL </a:t>
            </a:r>
            <a:r>
              <a:rPr lang="en-US" sz="2000" dirty="0"/>
              <a:t>Encoding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JWT </a:t>
            </a:r>
            <a:r>
              <a:rPr lang="en-US" sz="2000" dirty="0"/>
              <a:t>Authentication for APIs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Used </a:t>
            </a:r>
            <a:r>
              <a:rPr lang="en-US" sz="2000" dirty="0"/>
              <a:t>HTTPS for secure connection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Sanitize </a:t>
            </a:r>
            <a:r>
              <a:rPr lang="en-US" sz="2000" dirty="0"/>
              <a:t>File </a:t>
            </a:r>
            <a:r>
              <a:rPr lang="en-US" sz="2000" dirty="0" smtClean="0"/>
              <a:t>Names before uploading</a:t>
            </a:r>
            <a:endParaRPr lang="en-US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Secured </a:t>
            </a:r>
            <a:r>
              <a:rPr lang="en-US" sz="2000" dirty="0"/>
              <a:t>File Upload </a:t>
            </a:r>
            <a:r>
              <a:rPr lang="en-US" sz="2000" dirty="0" smtClean="0"/>
              <a:t>Endpoint </a:t>
            </a:r>
            <a:r>
              <a:rPr lang="en-US" sz="2000" dirty="0"/>
              <a:t>with JWT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Separate file storage location with Secure with Token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File Upload Rate Limiting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820" y="407653"/>
            <a:ext cx="2535382" cy="202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43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92582" y="2167608"/>
            <a:ext cx="7897091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dirty="0" smtClean="0"/>
              <a:t>Demo (Screen walkthrough)</a:t>
            </a:r>
            <a:endParaRPr lang="en-US" sz="4800" dirty="0"/>
          </a:p>
          <a:p>
            <a:pPr algn="ctr"/>
            <a:r>
              <a:rPr lang="en-US" sz="4800" dirty="0" smtClean="0"/>
              <a:t>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0110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8195" y="0"/>
            <a:ext cx="5192896" cy="17081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800" dirty="0" smtClean="0"/>
              <a:t>Dashboard Screen</a:t>
            </a:r>
            <a:endParaRPr lang="en-US" sz="3800" dirty="0"/>
          </a:p>
          <a:p>
            <a:pPr algn="ctr"/>
            <a:r>
              <a:rPr lang="en-US" sz="4800" dirty="0" smtClean="0"/>
              <a:t>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024" y="-18618"/>
            <a:ext cx="5741430" cy="687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6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8194" y="0"/>
            <a:ext cx="8005369" cy="17081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800" dirty="0" smtClean="0"/>
              <a:t>Signup and Login Screen</a:t>
            </a:r>
            <a:endParaRPr lang="en-US" sz="3800" dirty="0"/>
          </a:p>
          <a:p>
            <a:pPr algn="ctr"/>
            <a:r>
              <a:rPr lang="en-US" sz="4800" dirty="0" smtClean="0"/>
              <a:t>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48" y="1052945"/>
            <a:ext cx="6039185" cy="58050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807" y="2170401"/>
            <a:ext cx="5717514" cy="299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33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334</Words>
  <Application>Microsoft Office PowerPoint</Application>
  <PresentationFormat>Widescreen</PresentationFormat>
  <Paragraphs>83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vishal</dc:creator>
  <cp:lastModifiedBy>vishal</cp:lastModifiedBy>
  <cp:revision>134</cp:revision>
  <cp:lastPrinted>2023-05-28T08:39:03Z</cp:lastPrinted>
  <dcterms:created xsi:type="dcterms:W3CDTF">2023-05-27T13:32:30Z</dcterms:created>
  <dcterms:modified xsi:type="dcterms:W3CDTF">2023-05-30T04:00:19Z</dcterms:modified>
</cp:coreProperties>
</file>