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80" y="660233"/>
            <a:ext cx="34271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" y="2128391"/>
            <a:ext cx="11935727" cy="3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4" y="1751379"/>
            <a:ext cx="11427442" cy="49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233185"/>
            <a:ext cx="10304380" cy="54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781" y="1419140"/>
            <a:ext cx="8839201" cy="55861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</a:t>
            </a:r>
            <a:r>
              <a:rPr lang="en-US" sz="2000" dirty="0" smtClean="0"/>
              <a:t>standards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</a:t>
            </a:r>
            <a:r>
              <a:rPr lang="en-US" sz="2000" dirty="0" smtClean="0"/>
              <a:t>– Security Policy e.g. Content Encryption over network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Malware Scan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File Content – </a:t>
            </a:r>
            <a:r>
              <a:rPr lang="en-US" sz="2000" dirty="0" smtClean="0"/>
              <a:t>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Insight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Firewall and </a:t>
            </a:r>
            <a:r>
              <a:rPr lang="en-US" dirty="0" err="1" smtClean="0"/>
              <a:t>DDoS</a:t>
            </a:r>
            <a:r>
              <a:rPr lang="en-US" dirty="0" smtClean="0"/>
              <a:t> Protection of File Servers and many more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341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101</cp:revision>
  <dcterms:created xsi:type="dcterms:W3CDTF">2023-05-27T13:32:30Z</dcterms:created>
  <dcterms:modified xsi:type="dcterms:W3CDTF">2023-05-28T08:17:24Z</dcterms:modified>
</cp:coreProperties>
</file>