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9579" y="1449942"/>
            <a:ext cx="44702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My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175904"/>
            <a:ext cx="6456219" cy="66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New /Edit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25999"/>
            <a:ext cx="6123709" cy="65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Dashboard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4" y="101912"/>
            <a:ext cx="6523326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Subscribe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Page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7" y="110837"/>
            <a:ext cx="6230649" cy="6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23" y="91890"/>
            <a:ext cx="6331921" cy="67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7" y="0"/>
            <a:ext cx="6241040" cy="6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1697614"/>
            <a:ext cx="11942619" cy="50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4" y="1856508"/>
            <a:ext cx="11801514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1676399"/>
            <a:ext cx="11524424" cy="50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21938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Future Scope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5" y="232063"/>
            <a:ext cx="2307030" cy="12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864" y="1737795"/>
            <a:ext cx="883920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Performance and Load test standards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Solr</a:t>
            </a:r>
            <a:r>
              <a:rPr lang="en-US" sz="2000" dirty="0" smtClean="0"/>
              <a:t>/Elastic </a:t>
            </a:r>
            <a:r>
              <a:rPr lang="en-US" sz="2000" dirty="0"/>
              <a:t>engine to index the file for fast retrieval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Multipart file upload for Large file with buffered model.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can ready by page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Content –  File </a:t>
            </a:r>
            <a:r>
              <a:rPr lang="en-US" sz="2000" dirty="0"/>
              <a:t>signature </a:t>
            </a:r>
            <a:r>
              <a:rPr lang="en-US" sz="2000" dirty="0" smtClean="0"/>
              <a:t>validation , Malware Scan , Copyright Policy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Restrict misuse of file – Password protected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Distributed File Storage Servers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Code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Application Security and Monitoring e.g. Application </a:t>
            </a:r>
            <a:r>
              <a:rPr lang="en-US" sz="2000" dirty="0"/>
              <a:t>Insight many more</a:t>
            </a:r>
            <a:endParaRPr lang="en-US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867" y="2622888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3" y="270989"/>
            <a:ext cx="1884217" cy="11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5793" y="2486262"/>
            <a:ext cx="102351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Project Components (Code Walkthrough)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24" y="214117"/>
            <a:ext cx="2158286" cy="11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8364" y="1609589"/>
            <a:ext cx="43061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Questions ?</a:t>
            </a:r>
            <a:endParaRPr lang="en-US" sz="66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648" y="1651153"/>
            <a:ext cx="4822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Thank You !!!</a:t>
            </a:r>
            <a:endParaRPr lang="en-US" sz="66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 smtClean="0"/>
              <a:t>Agenda </a:t>
            </a:r>
            <a:endParaRPr 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17894"/>
            <a:ext cx="57993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Project </a:t>
            </a:r>
            <a:r>
              <a:rPr lang="en-US" sz="2200" dirty="0"/>
              <a:t>Goals and </a:t>
            </a:r>
            <a:r>
              <a:rPr lang="en-US" sz="22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Demo 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Architecture</a:t>
            </a: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Project Components (Code Walkthrough)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Conclusion and Thanks you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54" y="134794"/>
            <a:ext cx="1774046" cy="17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03" y="338808"/>
            <a:ext cx="652293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/>
              <a:t>Project Goals and Objectives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4" y="1133356"/>
            <a:ext cx="8922330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allows publishing and subscribing to Health Journals in a secure way. The system implements the following specifications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publishers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upload and manage list of health and fitness </a:t>
            </a:r>
            <a:r>
              <a:rPr lang="en-US" sz="2200" dirty="0" smtClean="0"/>
              <a:t>Journals.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Supported </a:t>
            </a:r>
            <a:r>
              <a:rPr lang="en-US" sz="2200" dirty="0"/>
              <a:t>format for health Journal </a:t>
            </a:r>
            <a:r>
              <a:rPr lang="en-US" sz="2200" dirty="0" smtClean="0"/>
              <a:t>– Pdf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</a:t>
            </a:r>
            <a:r>
              <a:rPr lang="en-US" sz="2200" dirty="0"/>
              <a:t>public </a:t>
            </a:r>
            <a:r>
              <a:rPr lang="en-US" sz="2200" dirty="0" smtClean="0"/>
              <a:t>users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find and subscribe to health </a:t>
            </a:r>
            <a:r>
              <a:rPr lang="en-US" sz="2200" dirty="0" smtClean="0"/>
              <a:t>Journal.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subscribed the users are able to browse and read health Journals online.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6" y="155239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Technical Details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" y="1795877"/>
            <a:ext cx="11457712" cy="50321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Framework</a:t>
            </a: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Front </a:t>
            </a:r>
            <a:r>
              <a:rPr lang="en-US" sz="2200" dirty="0"/>
              <a:t>End : .NET Razor Pages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 End Service : .NET 7 Web API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 : </a:t>
            </a:r>
            <a:r>
              <a:rPr lang="en-US" sz="22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Design Pattern :  Repository </a:t>
            </a:r>
            <a:r>
              <a:rPr lang="en-US" sz="2200" dirty="0"/>
              <a:t>Pattern (data access and </a:t>
            </a:r>
            <a:r>
              <a:rPr lang="en-US" sz="2200" dirty="0" smtClean="0"/>
              <a:t>persistence</a:t>
            </a:r>
            <a:r>
              <a:rPr lang="en-US" sz="2200" dirty="0"/>
              <a:t> </a:t>
            </a:r>
            <a:r>
              <a:rPr lang="en-US" sz="2200" dirty="0" smtClean="0"/>
              <a:t>, Separation </a:t>
            </a:r>
            <a:r>
              <a:rPr lang="en-US" sz="2200" dirty="0"/>
              <a:t>of </a:t>
            </a:r>
            <a:r>
              <a:rPr lang="en-US" sz="2200" dirty="0" smtClean="0"/>
              <a:t>concerns, Abstraction </a:t>
            </a:r>
            <a:r>
              <a:rPr lang="en-US" sz="2200" dirty="0"/>
              <a:t>of data access </a:t>
            </a:r>
            <a:r>
              <a:rPr lang="en-US" sz="2200" dirty="0" smtClean="0"/>
              <a:t>logic, Centralized </a:t>
            </a:r>
            <a:r>
              <a:rPr lang="en-US" sz="2200" dirty="0"/>
              <a:t>data access </a:t>
            </a:r>
            <a:r>
              <a:rPr lang="en-US" sz="2200" dirty="0" smtClean="0"/>
              <a:t>logic, Encapsulation </a:t>
            </a:r>
            <a:r>
              <a:rPr lang="en-US" sz="2200" dirty="0"/>
              <a:t>of querying and </a:t>
            </a:r>
            <a:r>
              <a:rPr lang="en-US" sz="2200" dirty="0" smtClean="0"/>
              <a:t>,Persistence operations, Testing </a:t>
            </a:r>
            <a:r>
              <a:rPr lang="en-US" sz="2200" dirty="0"/>
              <a:t>and </a:t>
            </a:r>
            <a:r>
              <a:rPr lang="en-US" sz="2200" dirty="0" smtClean="0"/>
              <a:t>Mocking, Flexibility </a:t>
            </a:r>
            <a:r>
              <a:rPr lang="en-US" sz="2200" dirty="0"/>
              <a:t>in data storage </a:t>
            </a:r>
            <a:r>
              <a:rPr lang="en-US" sz="2200" dirty="0" smtClean="0"/>
              <a:t>implementations Standardization </a:t>
            </a:r>
            <a:r>
              <a:rPr lang="en-US" sz="2200" dirty="0"/>
              <a:t>and consistency)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Technical Details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3" y="1322158"/>
            <a:ext cx="6511637" cy="549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Salt </a:t>
            </a:r>
            <a:r>
              <a:rPr lang="en-US" sz="2000" dirty="0"/>
              <a:t>and hashed password stored in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AntiForgeryToken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side as well as Server </a:t>
            </a:r>
            <a:r>
              <a:rPr lang="en-US" sz="2000" dirty="0"/>
              <a:t>side validation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URL </a:t>
            </a:r>
            <a:r>
              <a:rPr lang="en-US" sz="2000" dirty="0"/>
              <a:t>Encoding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JWT </a:t>
            </a:r>
            <a:r>
              <a:rPr lang="en-US" sz="2000" dirty="0"/>
              <a:t>Authentication for APIs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Used </a:t>
            </a:r>
            <a:r>
              <a:rPr lang="en-US" sz="2000" dirty="0"/>
              <a:t>HTTPS for secure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Sanitize </a:t>
            </a:r>
            <a:r>
              <a:rPr lang="en-US" sz="2000" dirty="0"/>
              <a:t>File </a:t>
            </a:r>
            <a:r>
              <a:rPr lang="en-US" sz="2000" dirty="0" smtClean="0"/>
              <a:t>Names before uploading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Secured </a:t>
            </a:r>
            <a:r>
              <a:rPr lang="en-US" sz="2000" dirty="0"/>
              <a:t>File Upload </a:t>
            </a:r>
            <a:r>
              <a:rPr lang="en-US" sz="2000" dirty="0" smtClean="0"/>
              <a:t>Endpoint </a:t>
            </a:r>
            <a:r>
              <a:rPr lang="en-US" sz="2000" dirty="0"/>
              <a:t>with JWT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Separate file storage location with Secure with Token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Upload Rate Limiting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582" y="2167608"/>
            <a:ext cx="78970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Demo (Screen walkthrough)</a:t>
            </a:r>
            <a:endParaRPr lang="en-US" sz="4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5" y="0"/>
            <a:ext cx="5192896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Dashboard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24" y="-18618"/>
            <a:ext cx="5741430" cy="6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Signup and Login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" y="1052945"/>
            <a:ext cx="6039185" cy="580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07" y="2170401"/>
            <a:ext cx="5717514" cy="2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376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137</cp:revision>
  <cp:lastPrinted>2023-05-28T08:39:03Z</cp:lastPrinted>
  <dcterms:created xsi:type="dcterms:W3CDTF">2023-05-27T13:32:30Z</dcterms:created>
  <dcterms:modified xsi:type="dcterms:W3CDTF">2023-05-30T05:29:39Z</dcterms:modified>
</cp:coreProperties>
</file>