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980" y="660233"/>
            <a:ext cx="342713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046" y="2179544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/>
              <a:t>Agenda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98897"/>
            <a:ext cx="58802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Project </a:t>
            </a:r>
            <a:r>
              <a:rPr lang="en-US" sz="2400" dirty="0"/>
              <a:t>Goals and </a:t>
            </a:r>
            <a:r>
              <a:rPr lang="en-US" sz="24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Methodology (Design Pattern)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Project </a:t>
            </a:r>
            <a:r>
              <a:rPr lang="en-US" sz="2400" dirty="0" smtClean="0"/>
              <a:t>Components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Demo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Conclusion and Thanks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25</cp:revision>
  <dcterms:created xsi:type="dcterms:W3CDTF">2023-05-27T13:32:30Z</dcterms:created>
  <dcterms:modified xsi:type="dcterms:W3CDTF">2023-05-27T17:48:43Z</dcterms:modified>
</cp:coreProperties>
</file>