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7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1980" y="660233"/>
            <a:ext cx="342713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HealthFit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7649" y="6027058"/>
            <a:ext cx="23264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Vishal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Bajad</a:t>
            </a:r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r>
              <a:rPr lang="en-US" sz="16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May 2023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3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My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8" y="175904"/>
            <a:ext cx="6456219" cy="66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New /Edit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225999"/>
            <a:ext cx="6123709" cy="650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Dashboard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74" y="101912"/>
            <a:ext cx="6523326" cy="65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Subscribe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Page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17" y="110837"/>
            <a:ext cx="6230649" cy="66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23" y="91890"/>
            <a:ext cx="6331921" cy="67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97" y="0"/>
            <a:ext cx="6241040" cy="66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0" y="1989847"/>
            <a:ext cx="11995050" cy="348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4" y="1751379"/>
            <a:ext cx="11427442" cy="49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9" y="1233185"/>
            <a:ext cx="10304380" cy="544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21938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Future Scope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65" y="232063"/>
            <a:ext cx="2307030" cy="1291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1781" y="1419140"/>
            <a:ext cx="8839201" cy="55861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Performance and Load test </a:t>
            </a:r>
            <a:r>
              <a:rPr lang="en-US" sz="2000" dirty="0" err="1" smtClean="0"/>
              <a:t>standerds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Solr</a:t>
            </a:r>
            <a:r>
              <a:rPr lang="en-US" sz="2000" dirty="0" smtClean="0"/>
              <a:t>/Elastic </a:t>
            </a:r>
            <a:r>
              <a:rPr lang="en-US" sz="2000" dirty="0"/>
              <a:t>engine to index the file for fast retrieval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can ready by page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File Content </a:t>
            </a:r>
            <a:r>
              <a:rPr lang="en-US" sz="2000" dirty="0" smtClean="0"/>
              <a:t>– Security Policy e.g. Content Encryption over network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Content – Malware Scan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File Content – </a:t>
            </a:r>
            <a:r>
              <a:rPr lang="en-US" sz="2000" dirty="0" smtClean="0"/>
              <a:t>Copyright Policy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Restrict misuse of file – Password protected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Distributed File Storage Servers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Static Code Analyzer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Application Security and Monitoring e.g. Application Insight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Firewall and </a:t>
            </a:r>
            <a:r>
              <a:rPr lang="en-US" dirty="0" err="1" smtClean="0"/>
              <a:t>DDoS</a:t>
            </a:r>
            <a:r>
              <a:rPr lang="en-US" dirty="0" smtClean="0"/>
              <a:t> Protection of File Servers and many more</a:t>
            </a:r>
            <a:endParaRPr lang="en-US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256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6625" y="724816"/>
            <a:ext cx="11141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/>
              <a:t>"Take care of your body; it's the only place you have to live." </a:t>
            </a:r>
            <a:endParaRPr lang="en-US" sz="3200" dirty="0" smtClean="0"/>
          </a:p>
          <a:p>
            <a:pPr algn="ctr"/>
            <a:r>
              <a:rPr lang="en-US" sz="3200" dirty="0" smtClean="0"/>
              <a:t>- </a:t>
            </a:r>
            <a:r>
              <a:rPr lang="en-US" sz="3200" dirty="0"/>
              <a:t>Jim </a:t>
            </a:r>
            <a:r>
              <a:rPr lang="en-US" sz="3200" dirty="0" err="1"/>
              <a:t>Rohn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57" y="2395278"/>
            <a:ext cx="4357548" cy="26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3684" y="214116"/>
            <a:ext cx="1023515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Project Components (Code Walkthrough)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44" y="2239241"/>
            <a:ext cx="5602431" cy="31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98364" y="1609589"/>
            <a:ext cx="430611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4"/>
                </a:solidFill>
                <a:effectLst/>
              </a:rPr>
              <a:t>Questions ?</a:t>
            </a:r>
            <a:endParaRPr lang="en-US" sz="6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64648" y="1651153"/>
            <a:ext cx="48229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4"/>
                </a:solidFill>
                <a:effectLst/>
              </a:rPr>
              <a:t>Thank You !!!</a:t>
            </a:r>
            <a:endParaRPr lang="en-US" sz="6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75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12" y="477353"/>
            <a:ext cx="2250831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 smtClean="0"/>
              <a:t>Agenda </a:t>
            </a:r>
            <a:endParaRPr lang="en-US" sz="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4227" y="1617894"/>
            <a:ext cx="5799300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Project </a:t>
            </a:r>
            <a:r>
              <a:rPr lang="en-US" sz="2200" dirty="0"/>
              <a:t>Goals and </a:t>
            </a:r>
            <a:r>
              <a:rPr lang="en-US" sz="2200" dirty="0" smtClean="0"/>
              <a:t>Objectives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Technical Details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Demo </a:t>
            </a:r>
            <a:endParaRPr lang="en-US" sz="2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Architecture</a:t>
            </a:r>
            <a:endParaRPr lang="en-US" sz="22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Future Scope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Project Components (Code Walkthrough)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Conclusion </a:t>
            </a:r>
            <a:r>
              <a:rPr lang="en-US" sz="2200" dirty="0" smtClean="0"/>
              <a:t>and Thanks you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54" y="134794"/>
            <a:ext cx="1774046" cy="177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103" y="338808"/>
            <a:ext cx="6522933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/>
              <a:t>Project Goals and Objectives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054" y="1133356"/>
            <a:ext cx="8922330" cy="57246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system allows publishing and subscribing to Health Journals in a secure way. The system implements the following specifications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publishers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upload and manage list of health and fitness </a:t>
            </a:r>
            <a:r>
              <a:rPr lang="en-US" sz="2200" dirty="0" smtClean="0"/>
              <a:t>Journals.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Supported </a:t>
            </a:r>
            <a:r>
              <a:rPr lang="en-US" sz="2200" dirty="0"/>
              <a:t>format for health Journal </a:t>
            </a:r>
            <a:r>
              <a:rPr lang="en-US" sz="2200" dirty="0" smtClean="0"/>
              <a:t>– Pdf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</a:t>
            </a:r>
            <a:r>
              <a:rPr lang="en-US" sz="2200" dirty="0"/>
              <a:t>public </a:t>
            </a:r>
            <a:r>
              <a:rPr lang="en-US" sz="2200" dirty="0" smtClean="0"/>
              <a:t>users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find and subscribe to health </a:t>
            </a:r>
            <a:r>
              <a:rPr lang="en-US" sz="2200" dirty="0" smtClean="0"/>
              <a:t>Journal.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Once </a:t>
            </a:r>
            <a:r>
              <a:rPr lang="en-US" sz="2200" dirty="0"/>
              <a:t>subscribed the users are able to browse and read health Journals online.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26" y="155239"/>
            <a:ext cx="1891774" cy="18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/>
              <a:t>Technical Details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490" y="1795877"/>
            <a:ext cx="6359237" cy="35086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Framework</a:t>
            </a:r>
            <a:r>
              <a:rPr lang="en-US" sz="3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Front </a:t>
            </a:r>
            <a:r>
              <a:rPr lang="en-US" sz="2200" dirty="0"/>
              <a:t>End : .NET Razor Pages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Back End Service : .NET 7 Web API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Database : </a:t>
            </a:r>
            <a:r>
              <a:rPr lang="en-US" sz="2200" dirty="0" smtClean="0"/>
              <a:t>SQL </a:t>
            </a:r>
            <a:r>
              <a:rPr lang="en-US" sz="2200" dirty="0" smtClean="0"/>
              <a:t>Server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Design Pattern :  Repository Pattern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Technical Details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63" y="1322158"/>
            <a:ext cx="6511637" cy="54938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/>
              <a:t>Security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Salt </a:t>
            </a:r>
            <a:r>
              <a:rPr lang="en-US" sz="2000" dirty="0"/>
              <a:t>and hashed password stored in database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AntiForgeryToken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Client side as well as Server </a:t>
            </a:r>
            <a:r>
              <a:rPr lang="en-US" sz="2000" dirty="0"/>
              <a:t>side validation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URL </a:t>
            </a:r>
            <a:r>
              <a:rPr lang="en-US" sz="2000" dirty="0"/>
              <a:t>Encoding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JWT </a:t>
            </a:r>
            <a:r>
              <a:rPr lang="en-US" sz="2000" dirty="0"/>
              <a:t>Authentication for APIs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Used </a:t>
            </a:r>
            <a:r>
              <a:rPr lang="en-US" sz="2000" dirty="0"/>
              <a:t>HTTPS for secure connection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Sanitize </a:t>
            </a:r>
            <a:r>
              <a:rPr lang="en-US" sz="2000" dirty="0"/>
              <a:t>File </a:t>
            </a:r>
            <a:r>
              <a:rPr lang="en-US" sz="2000" dirty="0" smtClean="0"/>
              <a:t>Names before uploading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Secured </a:t>
            </a:r>
            <a:r>
              <a:rPr lang="en-US" sz="2000" dirty="0"/>
              <a:t>File Upload </a:t>
            </a:r>
            <a:r>
              <a:rPr lang="en-US" sz="2000" dirty="0" smtClean="0"/>
              <a:t>Endpoint </a:t>
            </a:r>
            <a:r>
              <a:rPr lang="en-US" sz="2000" dirty="0"/>
              <a:t>with JWT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Separate file storage location with Secure with </a:t>
            </a:r>
            <a:r>
              <a:rPr lang="en-US" sz="2000" dirty="0" smtClean="0"/>
              <a:t>Token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Upload Rate Limiting 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2582" y="2167608"/>
            <a:ext cx="789709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Demo (Screen walkthrough)</a:t>
            </a:r>
            <a:endParaRPr lang="en-US" sz="4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11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5" y="0"/>
            <a:ext cx="5192896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Dashboard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24" y="-18618"/>
            <a:ext cx="5741430" cy="68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Signup and Login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8" y="1052945"/>
            <a:ext cx="6039185" cy="580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07" y="2170401"/>
            <a:ext cx="5717514" cy="29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341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99</cp:revision>
  <dcterms:created xsi:type="dcterms:W3CDTF">2023-05-27T13:32:30Z</dcterms:created>
  <dcterms:modified xsi:type="dcterms:W3CDTF">2023-05-28T07:07:57Z</dcterms:modified>
</cp:coreProperties>
</file>