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579" y="1449942"/>
            <a:ext cx="4470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1697614"/>
            <a:ext cx="11942619" cy="50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4" y="1856508"/>
            <a:ext cx="11801514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1676399"/>
            <a:ext cx="11524424" cy="50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864" y="1737795"/>
            <a:ext cx="883920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standards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Multipart file upload for Large file with buffered model.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Content –  File </a:t>
            </a:r>
            <a:r>
              <a:rPr lang="en-US" sz="2000" dirty="0"/>
              <a:t>signature </a:t>
            </a:r>
            <a:r>
              <a:rPr lang="en-US" sz="2000" dirty="0" smtClean="0"/>
              <a:t>validation , Malware Scan , 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</a:t>
            </a:r>
            <a:r>
              <a:rPr lang="en-US" sz="2000" dirty="0"/>
              <a:t>Insight many more</a:t>
            </a:r>
            <a:endParaRPr lang="en-US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867" y="2622888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3" y="270989"/>
            <a:ext cx="1884217" cy="11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5793" y="2486262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24" y="214117"/>
            <a:ext cx="2158286" cy="11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11457712" cy="50321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</a:t>
            </a:r>
            <a:r>
              <a:rPr lang="en-US" sz="2200" dirty="0"/>
              <a:t>Pattern (data access and </a:t>
            </a:r>
            <a:r>
              <a:rPr lang="en-US" sz="2200" dirty="0" smtClean="0"/>
              <a:t>persistence</a:t>
            </a:r>
            <a:r>
              <a:rPr lang="en-US" sz="2200" dirty="0"/>
              <a:t> </a:t>
            </a:r>
            <a:r>
              <a:rPr lang="en-US" sz="2200" dirty="0" smtClean="0"/>
              <a:t>, Separation </a:t>
            </a:r>
            <a:r>
              <a:rPr lang="en-US" sz="2200" dirty="0"/>
              <a:t>of </a:t>
            </a:r>
            <a:r>
              <a:rPr lang="en-US" sz="2200" dirty="0" smtClean="0"/>
              <a:t>concerns, Abstraction </a:t>
            </a:r>
            <a:r>
              <a:rPr lang="en-US" sz="2200" dirty="0"/>
              <a:t>of data access </a:t>
            </a:r>
            <a:r>
              <a:rPr lang="en-US" sz="2200" dirty="0" smtClean="0"/>
              <a:t>logic, Centralized </a:t>
            </a:r>
            <a:r>
              <a:rPr lang="en-US" sz="2200" dirty="0"/>
              <a:t>data access </a:t>
            </a:r>
            <a:r>
              <a:rPr lang="en-US" sz="2200" dirty="0" smtClean="0"/>
              <a:t>logic, Encapsulation </a:t>
            </a:r>
            <a:r>
              <a:rPr lang="en-US" sz="2200" dirty="0"/>
              <a:t>of querying and </a:t>
            </a:r>
            <a:r>
              <a:rPr lang="en-US" sz="2200" dirty="0" smtClean="0"/>
              <a:t>,Persistence operations, Testing </a:t>
            </a:r>
            <a:r>
              <a:rPr lang="en-US" sz="2200" dirty="0"/>
              <a:t>and </a:t>
            </a:r>
            <a:r>
              <a:rPr lang="en-US" sz="2200" dirty="0" smtClean="0"/>
              <a:t>Mocking, Flexibility </a:t>
            </a:r>
            <a:r>
              <a:rPr lang="en-US" sz="2200" dirty="0"/>
              <a:t>in data storage </a:t>
            </a:r>
            <a:r>
              <a:rPr lang="en-US" sz="2200" dirty="0" smtClean="0"/>
              <a:t>implementations Standardization </a:t>
            </a:r>
            <a:r>
              <a:rPr lang="en-US" sz="2200" dirty="0"/>
              <a:t>and consistency)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376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137</cp:revision>
  <cp:lastPrinted>2023-05-28T08:39:03Z</cp:lastPrinted>
  <dcterms:created xsi:type="dcterms:W3CDTF">2023-05-27T13:32:30Z</dcterms:created>
  <dcterms:modified xsi:type="dcterms:W3CDTF">2023-05-30T04:21:08Z</dcterms:modified>
</cp:coreProperties>
</file>