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4" y="1708035"/>
            <a:ext cx="11890879" cy="50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90255"/>
            <a:ext cx="11804072" cy="50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8" y="1676400"/>
            <a:ext cx="11662969" cy="49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64" y="1737795"/>
            <a:ext cx="883920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Multipart file upload for Large file with buffered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</a:t>
            </a:r>
            <a:r>
              <a:rPr lang="en-US" sz="2000" dirty="0" smtClean="0"/>
              <a:t>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</a:t>
            </a:r>
            <a:r>
              <a:rPr lang="en-US" sz="2000" dirty="0" smtClean="0"/>
              <a:t>Content – </a:t>
            </a:r>
            <a:r>
              <a:rPr lang="en-US" sz="2000" dirty="0" smtClean="0"/>
              <a:t> </a:t>
            </a:r>
            <a:r>
              <a:rPr lang="en-US" sz="2000" dirty="0" smtClean="0"/>
              <a:t>File </a:t>
            </a:r>
            <a:r>
              <a:rPr lang="en-US" sz="2000" dirty="0"/>
              <a:t>signature </a:t>
            </a:r>
            <a:r>
              <a:rPr lang="en-US" sz="2000" dirty="0" smtClean="0"/>
              <a:t>validation , </a:t>
            </a:r>
            <a:r>
              <a:rPr lang="en-US" sz="2000" dirty="0" smtClean="0"/>
              <a:t>Malware Scan , </a:t>
            </a:r>
            <a:r>
              <a:rPr lang="en-US" sz="2000" dirty="0" smtClean="0"/>
              <a:t>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</a:t>
            </a:r>
            <a:r>
              <a:rPr lang="en-US" sz="2000" dirty="0"/>
              <a:t>Insight many more</a:t>
            </a:r>
            <a:endParaRPr lang="en-US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625" y="724816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57" y="2395278"/>
            <a:ext cx="4357548" cy="2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684" y="214116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4" y="2239241"/>
            <a:ext cx="5602431" cy="3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334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121</cp:revision>
  <cp:lastPrinted>2023-05-28T08:39:03Z</cp:lastPrinted>
  <dcterms:created xsi:type="dcterms:W3CDTF">2023-05-27T13:32:30Z</dcterms:created>
  <dcterms:modified xsi:type="dcterms:W3CDTF">2023-05-29T07:31:23Z</dcterms:modified>
</cp:coreProperties>
</file>