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7" r:id="rId3"/>
    <p:sldId id="260" r:id="rId4"/>
    <p:sldId id="257" r:id="rId5"/>
    <p:sldId id="266" r:id="rId6"/>
    <p:sldId id="2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1BF8-A9D8-A979-7888-F9DE9597F6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69B176-60AB-1F48-9C16-36E86CB27C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F2747A-CFEB-214E-7159-B86750340C54}"/>
              </a:ext>
            </a:extLst>
          </p:cNvPr>
          <p:cNvSpPr>
            <a:spLocks noGrp="1"/>
          </p:cNvSpPr>
          <p:nvPr>
            <p:ph type="dt" sz="half" idx="10"/>
          </p:nvPr>
        </p:nvSpPr>
        <p:spPr/>
        <p:txBody>
          <a:bodyPr/>
          <a:lstStyle/>
          <a:p>
            <a:fld id="{D8919605-0421-4F71-96E9-AC08DA040C82}" type="datetimeFigureOut">
              <a:rPr lang="en-IN" smtClean="0"/>
              <a:t>23-10-2023</a:t>
            </a:fld>
            <a:endParaRPr lang="en-IN"/>
          </a:p>
        </p:txBody>
      </p:sp>
      <p:sp>
        <p:nvSpPr>
          <p:cNvPr id="5" name="Footer Placeholder 4">
            <a:extLst>
              <a:ext uri="{FF2B5EF4-FFF2-40B4-BE49-F238E27FC236}">
                <a16:creationId xmlns:a16="http://schemas.microsoft.com/office/drawing/2014/main" id="{1573900A-491E-0ED6-19AB-6B97700DC4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5AF126-9B35-1EF8-35CA-554CEA785E1A}"/>
              </a:ext>
            </a:extLst>
          </p:cNvPr>
          <p:cNvSpPr>
            <a:spLocks noGrp="1"/>
          </p:cNvSpPr>
          <p:nvPr>
            <p:ph type="sldNum" sz="quarter" idx="12"/>
          </p:nvPr>
        </p:nvSpPr>
        <p:spPr/>
        <p:txBody>
          <a:bodyPr/>
          <a:lstStyle/>
          <a:p>
            <a:fld id="{DB6C04A2-6B21-4BEE-8FDE-68F2B6E816AC}" type="slidenum">
              <a:rPr lang="en-IN" smtClean="0"/>
              <a:t>‹#›</a:t>
            </a:fld>
            <a:endParaRPr lang="en-IN"/>
          </a:p>
        </p:txBody>
      </p:sp>
    </p:spTree>
    <p:extLst>
      <p:ext uri="{BB962C8B-B14F-4D97-AF65-F5344CB8AC3E}">
        <p14:creationId xmlns:p14="http://schemas.microsoft.com/office/powerpoint/2010/main" val="553850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F98E4-CD5D-D75A-8AE2-85D9A3FE34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BCD7D0-02D6-F315-8898-7B97E84332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C4AE26-884D-5938-CE05-B6B1E967270D}"/>
              </a:ext>
            </a:extLst>
          </p:cNvPr>
          <p:cNvSpPr>
            <a:spLocks noGrp="1"/>
          </p:cNvSpPr>
          <p:nvPr>
            <p:ph type="dt" sz="half" idx="10"/>
          </p:nvPr>
        </p:nvSpPr>
        <p:spPr/>
        <p:txBody>
          <a:bodyPr/>
          <a:lstStyle/>
          <a:p>
            <a:fld id="{D8919605-0421-4F71-96E9-AC08DA040C82}" type="datetimeFigureOut">
              <a:rPr lang="en-IN" smtClean="0"/>
              <a:t>23-10-2023</a:t>
            </a:fld>
            <a:endParaRPr lang="en-IN"/>
          </a:p>
        </p:txBody>
      </p:sp>
      <p:sp>
        <p:nvSpPr>
          <p:cNvPr id="5" name="Footer Placeholder 4">
            <a:extLst>
              <a:ext uri="{FF2B5EF4-FFF2-40B4-BE49-F238E27FC236}">
                <a16:creationId xmlns:a16="http://schemas.microsoft.com/office/drawing/2014/main" id="{3207CE32-C8DF-8D42-7169-AB5F14E6E9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7BF473-88A4-7B8D-2B64-70EE94F6F6B1}"/>
              </a:ext>
            </a:extLst>
          </p:cNvPr>
          <p:cNvSpPr>
            <a:spLocks noGrp="1"/>
          </p:cNvSpPr>
          <p:nvPr>
            <p:ph type="sldNum" sz="quarter" idx="12"/>
          </p:nvPr>
        </p:nvSpPr>
        <p:spPr/>
        <p:txBody>
          <a:bodyPr/>
          <a:lstStyle/>
          <a:p>
            <a:fld id="{DB6C04A2-6B21-4BEE-8FDE-68F2B6E816AC}" type="slidenum">
              <a:rPr lang="en-IN" smtClean="0"/>
              <a:t>‹#›</a:t>
            </a:fld>
            <a:endParaRPr lang="en-IN"/>
          </a:p>
        </p:txBody>
      </p:sp>
    </p:spTree>
    <p:extLst>
      <p:ext uri="{BB962C8B-B14F-4D97-AF65-F5344CB8AC3E}">
        <p14:creationId xmlns:p14="http://schemas.microsoft.com/office/powerpoint/2010/main" val="1638927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942E61-C028-E704-1FCA-A1907885DA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0F3E70-A458-1C8F-D9CC-56DC3D0F36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7CD512-7E7B-1647-E0C2-F4FC005D4E58}"/>
              </a:ext>
            </a:extLst>
          </p:cNvPr>
          <p:cNvSpPr>
            <a:spLocks noGrp="1"/>
          </p:cNvSpPr>
          <p:nvPr>
            <p:ph type="dt" sz="half" idx="10"/>
          </p:nvPr>
        </p:nvSpPr>
        <p:spPr/>
        <p:txBody>
          <a:bodyPr/>
          <a:lstStyle/>
          <a:p>
            <a:fld id="{D8919605-0421-4F71-96E9-AC08DA040C82}" type="datetimeFigureOut">
              <a:rPr lang="en-IN" smtClean="0"/>
              <a:t>23-10-2023</a:t>
            </a:fld>
            <a:endParaRPr lang="en-IN"/>
          </a:p>
        </p:txBody>
      </p:sp>
      <p:sp>
        <p:nvSpPr>
          <p:cNvPr id="5" name="Footer Placeholder 4">
            <a:extLst>
              <a:ext uri="{FF2B5EF4-FFF2-40B4-BE49-F238E27FC236}">
                <a16:creationId xmlns:a16="http://schemas.microsoft.com/office/drawing/2014/main" id="{9E614942-75EE-58DC-EF28-B3E9093D50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FB663-E103-736D-386B-5F9FCD37A87C}"/>
              </a:ext>
            </a:extLst>
          </p:cNvPr>
          <p:cNvSpPr>
            <a:spLocks noGrp="1"/>
          </p:cNvSpPr>
          <p:nvPr>
            <p:ph type="sldNum" sz="quarter" idx="12"/>
          </p:nvPr>
        </p:nvSpPr>
        <p:spPr/>
        <p:txBody>
          <a:bodyPr/>
          <a:lstStyle/>
          <a:p>
            <a:fld id="{DB6C04A2-6B21-4BEE-8FDE-68F2B6E816AC}" type="slidenum">
              <a:rPr lang="en-IN" smtClean="0"/>
              <a:t>‹#›</a:t>
            </a:fld>
            <a:endParaRPr lang="en-IN"/>
          </a:p>
        </p:txBody>
      </p:sp>
    </p:spTree>
    <p:extLst>
      <p:ext uri="{BB962C8B-B14F-4D97-AF65-F5344CB8AC3E}">
        <p14:creationId xmlns:p14="http://schemas.microsoft.com/office/powerpoint/2010/main" val="294509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C2ADB-3404-0CBD-B7BE-A14F06E527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9EC5D1-CCE6-63D0-9D37-D5D3A6B510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CBBEF2-767D-547E-F618-0EDE32394257}"/>
              </a:ext>
            </a:extLst>
          </p:cNvPr>
          <p:cNvSpPr>
            <a:spLocks noGrp="1"/>
          </p:cNvSpPr>
          <p:nvPr>
            <p:ph type="dt" sz="half" idx="10"/>
          </p:nvPr>
        </p:nvSpPr>
        <p:spPr/>
        <p:txBody>
          <a:bodyPr/>
          <a:lstStyle/>
          <a:p>
            <a:fld id="{D8919605-0421-4F71-96E9-AC08DA040C82}" type="datetimeFigureOut">
              <a:rPr lang="en-IN" smtClean="0"/>
              <a:t>23-10-2023</a:t>
            </a:fld>
            <a:endParaRPr lang="en-IN"/>
          </a:p>
        </p:txBody>
      </p:sp>
      <p:sp>
        <p:nvSpPr>
          <p:cNvPr id="5" name="Footer Placeholder 4">
            <a:extLst>
              <a:ext uri="{FF2B5EF4-FFF2-40B4-BE49-F238E27FC236}">
                <a16:creationId xmlns:a16="http://schemas.microsoft.com/office/drawing/2014/main" id="{CC477B2D-F753-EDC1-22D9-1EEF476552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A283B9-7992-D4CA-1C55-4A63A8A275CA}"/>
              </a:ext>
            </a:extLst>
          </p:cNvPr>
          <p:cNvSpPr>
            <a:spLocks noGrp="1"/>
          </p:cNvSpPr>
          <p:nvPr>
            <p:ph type="sldNum" sz="quarter" idx="12"/>
          </p:nvPr>
        </p:nvSpPr>
        <p:spPr/>
        <p:txBody>
          <a:bodyPr/>
          <a:lstStyle/>
          <a:p>
            <a:fld id="{DB6C04A2-6B21-4BEE-8FDE-68F2B6E816AC}" type="slidenum">
              <a:rPr lang="en-IN" smtClean="0"/>
              <a:t>‹#›</a:t>
            </a:fld>
            <a:endParaRPr lang="en-IN"/>
          </a:p>
        </p:txBody>
      </p:sp>
    </p:spTree>
    <p:extLst>
      <p:ext uri="{BB962C8B-B14F-4D97-AF65-F5344CB8AC3E}">
        <p14:creationId xmlns:p14="http://schemas.microsoft.com/office/powerpoint/2010/main" val="2792104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BF766-4A34-00B8-6233-6E5FAAE6B2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76FBDA-62EE-E611-C23A-DC39DC2D69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6E703D-F24F-781C-2489-B69D92AE2389}"/>
              </a:ext>
            </a:extLst>
          </p:cNvPr>
          <p:cNvSpPr>
            <a:spLocks noGrp="1"/>
          </p:cNvSpPr>
          <p:nvPr>
            <p:ph type="dt" sz="half" idx="10"/>
          </p:nvPr>
        </p:nvSpPr>
        <p:spPr/>
        <p:txBody>
          <a:bodyPr/>
          <a:lstStyle/>
          <a:p>
            <a:fld id="{D8919605-0421-4F71-96E9-AC08DA040C82}" type="datetimeFigureOut">
              <a:rPr lang="en-IN" smtClean="0"/>
              <a:t>23-10-2023</a:t>
            </a:fld>
            <a:endParaRPr lang="en-IN"/>
          </a:p>
        </p:txBody>
      </p:sp>
      <p:sp>
        <p:nvSpPr>
          <p:cNvPr id="5" name="Footer Placeholder 4">
            <a:extLst>
              <a:ext uri="{FF2B5EF4-FFF2-40B4-BE49-F238E27FC236}">
                <a16:creationId xmlns:a16="http://schemas.microsoft.com/office/drawing/2014/main" id="{FA47D932-A26F-7067-A4A8-5DE8F2F23C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9280B0-9BA7-4604-8278-241C92E5D045}"/>
              </a:ext>
            </a:extLst>
          </p:cNvPr>
          <p:cNvSpPr>
            <a:spLocks noGrp="1"/>
          </p:cNvSpPr>
          <p:nvPr>
            <p:ph type="sldNum" sz="quarter" idx="12"/>
          </p:nvPr>
        </p:nvSpPr>
        <p:spPr/>
        <p:txBody>
          <a:bodyPr/>
          <a:lstStyle/>
          <a:p>
            <a:fld id="{DB6C04A2-6B21-4BEE-8FDE-68F2B6E816AC}" type="slidenum">
              <a:rPr lang="en-IN" smtClean="0"/>
              <a:t>‹#›</a:t>
            </a:fld>
            <a:endParaRPr lang="en-IN"/>
          </a:p>
        </p:txBody>
      </p:sp>
    </p:spTree>
    <p:extLst>
      <p:ext uri="{BB962C8B-B14F-4D97-AF65-F5344CB8AC3E}">
        <p14:creationId xmlns:p14="http://schemas.microsoft.com/office/powerpoint/2010/main" val="155678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A2DFE-A33F-F01A-DA6F-ED39111DEC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BB95B2-2A88-B8EC-D6D5-CF44633F2E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F2300D-6E3B-819D-B748-E8CF373AB6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6B7C8B9-A66B-F0F9-162F-73E4B9CB3355}"/>
              </a:ext>
            </a:extLst>
          </p:cNvPr>
          <p:cNvSpPr>
            <a:spLocks noGrp="1"/>
          </p:cNvSpPr>
          <p:nvPr>
            <p:ph type="dt" sz="half" idx="10"/>
          </p:nvPr>
        </p:nvSpPr>
        <p:spPr/>
        <p:txBody>
          <a:bodyPr/>
          <a:lstStyle/>
          <a:p>
            <a:fld id="{D8919605-0421-4F71-96E9-AC08DA040C82}" type="datetimeFigureOut">
              <a:rPr lang="en-IN" smtClean="0"/>
              <a:t>23-10-2023</a:t>
            </a:fld>
            <a:endParaRPr lang="en-IN"/>
          </a:p>
        </p:txBody>
      </p:sp>
      <p:sp>
        <p:nvSpPr>
          <p:cNvPr id="6" name="Footer Placeholder 5">
            <a:extLst>
              <a:ext uri="{FF2B5EF4-FFF2-40B4-BE49-F238E27FC236}">
                <a16:creationId xmlns:a16="http://schemas.microsoft.com/office/drawing/2014/main" id="{C3597964-0B9E-183B-0817-EC93C3F068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FF2A89-CDA8-19FE-E4F4-7087542CB24C}"/>
              </a:ext>
            </a:extLst>
          </p:cNvPr>
          <p:cNvSpPr>
            <a:spLocks noGrp="1"/>
          </p:cNvSpPr>
          <p:nvPr>
            <p:ph type="sldNum" sz="quarter" idx="12"/>
          </p:nvPr>
        </p:nvSpPr>
        <p:spPr/>
        <p:txBody>
          <a:bodyPr/>
          <a:lstStyle/>
          <a:p>
            <a:fld id="{DB6C04A2-6B21-4BEE-8FDE-68F2B6E816AC}" type="slidenum">
              <a:rPr lang="en-IN" smtClean="0"/>
              <a:t>‹#›</a:t>
            </a:fld>
            <a:endParaRPr lang="en-IN"/>
          </a:p>
        </p:txBody>
      </p:sp>
    </p:spTree>
    <p:extLst>
      <p:ext uri="{BB962C8B-B14F-4D97-AF65-F5344CB8AC3E}">
        <p14:creationId xmlns:p14="http://schemas.microsoft.com/office/powerpoint/2010/main" val="1857162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C576D-3D72-C397-5BE6-2CCC98F11D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5DDCF8-0385-D4D7-24AA-AADCE1EFD7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984528-A418-8FCB-D88D-F044C6FC24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AA3AED-2BB2-10EB-F0CF-980C49EB94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C98F93-9A15-676E-01DF-3987D2A7D9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D575EB-4654-BA7E-DB87-E2F4D4E74E98}"/>
              </a:ext>
            </a:extLst>
          </p:cNvPr>
          <p:cNvSpPr>
            <a:spLocks noGrp="1"/>
          </p:cNvSpPr>
          <p:nvPr>
            <p:ph type="dt" sz="half" idx="10"/>
          </p:nvPr>
        </p:nvSpPr>
        <p:spPr/>
        <p:txBody>
          <a:bodyPr/>
          <a:lstStyle/>
          <a:p>
            <a:fld id="{D8919605-0421-4F71-96E9-AC08DA040C82}" type="datetimeFigureOut">
              <a:rPr lang="en-IN" smtClean="0"/>
              <a:t>23-10-2023</a:t>
            </a:fld>
            <a:endParaRPr lang="en-IN"/>
          </a:p>
        </p:txBody>
      </p:sp>
      <p:sp>
        <p:nvSpPr>
          <p:cNvPr id="8" name="Footer Placeholder 7">
            <a:extLst>
              <a:ext uri="{FF2B5EF4-FFF2-40B4-BE49-F238E27FC236}">
                <a16:creationId xmlns:a16="http://schemas.microsoft.com/office/drawing/2014/main" id="{BBC25924-3BFB-6B1A-BB94-0389EFA2E8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146F77-D08C-A3FA-1B8A-9227C081D457}"/>
              </a:ext>
            </a:extLst>
          </p:cNvPr>
          <p:cNvSpPr>
            <a:spLocks noGrp="1"/>
          </p:cNvSpPr>
          <p:nvPr>
            <p:ph type="sldNum" sz="quarter" idx="12"/>
          </p:nvPr>
        </p:nvSpPr>
        <p:spPr/>
        <p:txBody>
          <a:bodyPr/>
          <a:lstStyle/>
          <a:p>
            <a:fld id="{DB6C04A2-6B21-4BEE-8FDE-68F2B6E816AC}" type="slidenum">
              <a:rPr lang="en-IN" smtClean="0"/>
              <a:t>‹#›</a:t>
            </a:fld>
            <a:endParaRPr lang="en-IN"/>
          </a:p>
        </p:txBody>
      </p:sp>
    </p:spTree>
    <p:extLst>
      <p:ext uri="{BB962C8B-B14F-4D97-AF65-F5344CB8AC3E}">
        <p14:creationId xmlns:p14="http://schemas.microsoft.com/office/powerpoint/2010/main" val="332923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29FA-F647-6B10-35B6-725AB0460C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C4B5F0-7406-A74A-685B-353F32794681}"/>
              </a:ext>
            </a:extLst>
          </p:cNvPr>
          <p:cNvSpPr>
            <a:spLocks noGrp="1"/>
          </p:cNvSpPr>
          <p:nvPr>
            <p:ph type="dt" sz="half" idx="10"/>
          </p:nvPr>
        </p:nvSpPr>
        <p:spPr/>
        <p:txBody>
          <a:bodyPr/>
          <a:lstStyle/>
          <a:p>
            <a:fld id="{D8919605-0421-4F71-96E9-AC08DA040C82}" type="datetimeFigureOut">
              <a:rPr lang="en-IN" smtClean="0"/>
              <a:t>23-10-2023</a:t>
            </a:fld>
            <a:endParaRPr lang="en-IN"/>
          </a:p>
        </p:txBody>
      </p:sp>
      <p:sp>
        <p:nvSpPr>
          <p:cNvPr id="4" name="Footer Placeholder 3">
            <a:extLst>
              <a:ext uri="{FF2B5EF4-FFF2-40B4-BE49-F238E27FC236}">
                <a16:creationId xmlns:a16="http://schemas.microsoft.com/office/drawing/2014/main" id="{66D1BEAE-002B-CA7F-7E16-86ADB74EAA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738699-BEC7-37B2-1611-25E1B50D72D4}"/>
              </a:ext>
            </a:extLst>
          </p:cNvPr>
          <p:cNvSpPr>
            <a:spLocks noGrp="1"/>
          </p:cNvSpPr>
          <p:nvPr>
            <p:ph type="sldNum" sz="quarter" idx="12"/>
          </p:nvPr>
        </p:nvSpPr>
        <p:spPr/>
        <p:txBody>
          <a:bodyPr/>
          <a:lstStyle/>
          <a:p>
            <a:fld id="{DB6C04A2-6B21-4BEE-8FDE-68F2B6E816AC}" type="slidenum">
              <a:rPr lang="en-IN" smtClean="0"/>
              <a:t>‹#›</a:t>
            </a:fld>
            <a:endParaRPr lang="en-IN"/>
          </a:p>
        </p:txBody>
      </p:sp>
    </p:spTree>
    <p:extLst>
      <p:ext uri="{BB962C8B-B14F-4D97-AF65-F5344CB8AC3E}">
        <p14:creationId xmlns:p14="http://schemas.microsoft.com/office/powerpoint/2010/main" val="2707533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735FA0-9E35-805A-5AFA-4B71A05BEC63}"/>
              </a:ext>
            </a:extLst>
          </p:cNvPr>
          <p:cNvSpPr>
            <a:spLocks noGrp="1"/>
          </p:cNvSpPr>
          <p:nvPr>
            <p:ph type="dt" sz="half" idx="10"/>
          </p:nvPr>
        </p:nvSpPr>
        <p:spPr/>
        <p:txBody>
          <a:bodyPr/>
          <a:lstStyle/>
          <a:p>
            <a:fld id="{D8919605-0421-4F71-96E9-AC08DA040C82}" type="datetimeFigureOut">
              <a:rPr lang="en-IN" smtClean="0"/>
              <a:t>23-10-2023</a:t>
            </a:fld>
            <a:endParaRPr lang="en-IN"/>
          </a:p>
        </p:txBody>
      </p:sp>
      <p:sp>
        <p:nvSpPr>
          <p:cNvPr id="3" name="Footer Placeholder 2">
            <a:extLst>
              <a:ext uri="{FF2B5EF4-FFF2-40B4-BE49-F238E27FC236}">
                <a16:creationId xmlns:a16="http://schemas.microsoft.com/office/drawing/2014/main" id="{F64DFEF3-3F72-742F-C746-896C44DE566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4D9210-461D-531F-40ED-B870400ECA82}"/>
              </a:ext>
            </a:extLst>
          </p:cNvPr>
          <p:cNvSpPr>
            <a:spLocks noGrp="1"/>
          </p:cNvSpPr>
          <p:nvPr>
            <p:ph type="sldNum" sz="quarter" idx="12"/>
          </p:nvPr>
        </p:nvSpPr>
        <p:spPr/>
        <p:txBody>
          <a:bodyPr/>
          <a:lstStyle/>
          <a:p>
            <a:fld id="{DB6C04A2-6B21-4BEE-8FDE-68F2B6E816AC}" type="slidenum">
              <a:rPr lang="en-IN" smtClean="0"/>
              <a:t>‹#›</a:t>
            </a:fld>
            <a:endParaRPr lang="en-IN"/>
          </a:p>
        </p:txBody>
      </p:sp>
    </p:spTree>
    <p:extLst>
      <p:ext uri="{BB962C8B-B14F-4D97-AF65-F5344CB8AC3E}">
        <p14:creationId xmlns:p14="http://schemas.microsoft.com/office/powerpoint/2010/main" val="3683914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10F38-4EAF-6B1E-6749-3A863FD1ED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910C2D-7CFC-FE71-4E33-B018A24277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3BC955-96E2-1B41-5890-FAC17C5A7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DDD206-4787-9713-A237-453899F62327}"/>
              </a:ext>
            </a:extLst>
          </p:cNvPr>
          <p:cNvSpPr>
            <a:spLocks noGrp="1"/>
          </p:cNvSpPr>
          <p:nvPr>
            <p:ph type="dt" sz="half" idx="10"/>
          </p:nvPr>
        </p:nvSpPr>
        <p:spPr/>
        <p:txBody>
          <a:bodyPr/>
          <a:lstStyle/>
          <a:p>
            <a:fld id="{D8919605-0421-4F71-96E9-AC08DA040C82}" type="datetimeFigureOut">
              <a:rPr lang="en-IN" smtClean="0"/>
              <a:t>23-10-2023</a:t>
            </a:fld>
            <a:endParaRPr lang="en-IN"/>
          </a:p>
        </p:txBody>
      </p:sp>
      <p:sp>
        <p:nvSpPr>
          <p:cNvPr id="6" name="Footer Placeholder 5">
            <a:extLst>
              <a:ext uri="{FF2B5EF4-FFF2-40B4-BE49-F238E27FC236}">
                <a16:creationId xmlns:a16="http://schemas.microsoft.com/office/drawing/2014/main" id="{4BB5C62E-4D06-7F9A-D7F5-A9386626D1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5ECF30-4BB9-6CBA-9688-439C793CCFB3}"/>
              </a:ext>
            </a:extLst>
          </p:cNvPr>
          <p:cNvSpPr>
            <a:spLocks noGrp="1"/>
          </p:cNvSpPr>
          <p:nvPr>
            <p:ph type="sldNum" sz="quarter" idx="12"/>
          </p:nvPr>
        </p:nvSpPr>
        <p:spPr/>
        <p:txBody>
          <a:bodyPr/>
          <a:lstStyle/>
          <a:p>
            <a:fld id="{DB6C04A2-6B21-4BEE-8FDE-68F2B6E816AC}" type="slidenum">
              <a:rPr lang="en-IN" smtClean="0"/>
              <a:t>‹#›</a:t>
            </a:fld>
            <a:endParaRPr lang="en-IN"/>
          </a:p>
        </p:txBody>
      </p:sp>
    </p:spTree>
    <p:extLst>
      <p:ext uri="{BB962C8B-B14F-4D97-AF65-F5344CB8AC3E}">
        <p14:creationId xmlns:p14="http://schemas.microsoft.com/office/powerpoint/2010/main" val="3846946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EC3DB-C5FF-F2DA-01C4-FA32E46C05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01AC9AB-B24E-0071-DA30-D607AE3A62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08703C-FB07-9644-6140-965868187C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112AE8-F32D-FCCE-4352-EE08EF31BD12}"/>
              </a:ext>
            </a:extLst>
          </p:cNvPr>
          <p:cNvSpPr>
            <a:spLocks noGrp="1"/>
          </p:cNvSpPr>
          <p:nvPr>
            <p:ph type="dt" sz="half" idx="10"/>
          </p:nvPr>
        </p:nvSpPr>
        <p:spPr/>
        <p:txBody>
          <a:bodyPr/>
          <a:lstStyle/>
          <a:p>
            <a:fld id="{D8919605-0421-4F71-96E9-AC08DA040C82}" type="datetimeFigureOut">
              <a:rPr lang="en-IN" smtClean="0"/>
              <a:t>23-10-2023</a:t>
            </a:fld>
            <a:endParaRPr lang="en-IN"/>
          </a:p>
        </p:txBody>
      </p:sp>
      <p:sp>
        <p:nvSpPr>
          <p:cNvPr id="6" name="Footer Placeholder 5">
            <a:extLst>
              <a:ext uri="{FF2B5EF4-FFF2-40B4-BE49-F238E27FC236}">
                <a16:creationId xmlns:a16="http://schemas.microsoft.com/office/drawing/2014/main" id="{03105FAB-C0CA-2BF2-223E-9C38693C92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BB7245-677B-4977-F53A-4BB694696349}"/>
              </a:ext>
            </a:extLst>
          </p:cNvPr>
          <p:cNvSpPr>
            <a:spLocks noGrp="1"/>
          </p:cNvSpPr>
          <p:nvPr>
            <p:ph type="sldNum" sz="quarter" idx="12"/>
          </p:nvPr>
        </p:nvSpPr>
        <p:spPr/>
        <p:txBody>
          <a:bodyPr/>
          <a:lstStyle/>
          <a:p>
            <a:fld id="{DB6C04A2-6B21-4BEE-8FDE-68F2B6E816AC}" type="slidenum">
              <a:rPr lang="en-IN" smtClean="0"/>
              <a:t>‹#›</a:t>
            </a:fld>
            <a:endParaRPr lang="en-IN"/>
          </a:p>
        </p:txBody>
      </p:sp>
    </p:spTree>
    <p:extLst>
      <p:ext uri="{BB962C8B-B14F-4D97-AF65-F5344CB8AC3E}">
        <p14:creationId xmlns:p14="http://schemas.microsoft.com/office/powerpoint/2010/main" val="2426264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5558A8-87A8-E27F-01F1-4DD0493499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240AD5-71C9-3409-72D4-75791FD04E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7DB79A-BC70-2296-BB77-6FBDE7A85D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919605-0421-4F71-96E9-AC08DA040C82}" type="datetimeFigureOut">
              <a:rPr lang="en-IN" smtClean="0"/>
              <a:t>23-10-2023</a:t>
            </a:fld>
            <a:endParaRPr lang="en-IN"/>
          </a:p>
        </p:txBody>
      </p:sp>
      <p:sp>
        <p:nvSpPr>
          <p:cNvPr id="5" name="Footer Placeholder 4">
            <a:extLst>
              <a:ext uri="{FF2B5EF4-FFF2-40B4-BE49-F238E27FC236}">
                <a16:creationId xmlns:a16="http://schemas.microsoft.com/office/drawing/2014/main" id="{8DEAF62D-7CEA-EBF8-2308-AE574F6CAB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D0C984-CC6D-64AD-2019-B9463B40DD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C04A2-6B21-4BEE-8FDE-68F2B6E816AC}" type="slidenum">
              <a:rPr lang="en-IN" smtClean="0"/>
              <a:t>‹#›</a:t>
            </a:fld>
            <a:endParaRPr lang="en-IN"/>
          </a:p>
        </p:txBody>
      </p:sp>
    </p:spTree>
    <p:extLst>
      <p:ext uri="{BB962C8B-B14F-4D97-AF65-F5344CB8AC3E}">
        <p14:creationId xmlns:p14="http://schemas.microsoft.com/office/powerpoint/2010/main" val="4200756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E92063-4E20-D960-18D8-A25E1BDF0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481" y="2389120"/>
            <a:ext cx="1828800" cy="1789623"/>
          </a:xfrm>
          <a:prstGeom prst="rect">
            <a:avLst/>
          </a:prstGeom>
        </p:spPr>
      </p:pic>
      <p:sp>
        <p:nvSpPr>
          <p:cNvPr id="4" name="TextBox 3">
            <a:extLst>
              <a:ext uri="{FF2B5EF4-FFF2-40B4-BE49-F238E27FC236}">
                <a16:creationId xmlns:a16="http://schemas.microsoft.com/office/drawing/2014/main" id="{4045A4E3-8EDE-DA6D-FE78-7CF25474ABAE}"/>
              </a:ext>
            </a:extLst>
          </p:cNvPr>
          <p:cNvSpPr txBox="1"/>
          <p:nvPr/>
        </p:nvSpPr>
        <p:spPr>
          <a:xfrm>
            <a:off x="4978399" y="2470130"/>
            <a:ext cx="5405120" cy="1446550"/>
          </a:xfrm>
          <a:prstGeom prst="rect">
            <a:avLst/>
          </a:prstGeom>
          <a:noFill/>
        </p:spPr>
        <p:txBody>
          <a:bodyPr wrap="square" rtlCol="0">
            <a:spAutoFit/>
          </a:bodyPr>
          <a:lstStyle/>
          <a:p>
            <a:r>
              <a:rPr lang="en-IN" sz="4400" b="1" dirty="0">
                <a:solidFill>
                  <a:schemeClr val="accent1">
                    <a:lumMod val="75000"/>
                  </a:schemeClr>
                </a:solidFill>
              </a:rPr>
              <a:t>      AtliQ Hardware</a:t>
            </a:r>
            <a:br>
              <a:rPr lang="en-IN" sz="4400" b="1" dirty="0">
                <a:solidFill>
                  <a:schemeClr val="accent1">
                    <a:lumMod val="75000"/>
                  </a:schemeClr>
                </a:solidFill>
              </a:rPr>
            </a:br>
            <a:r>
              <a:rPr lang="en-IN" sz="4400" b="1" dirty="0">
                <a:solidFill>
                  <a:schemeClr val="accent1">
                    <a:lumMod val="75000"/>
                  </a:schemeClr>
                </a:solidFill>
              </a:rPr>
              <a:t>Business Insights 360</a:t>
            </a:r>
          </a:p>
        </p:txBody>
      </p:sp>
    </p:spTree>
    <p:extLst>
      <p:ext uri="{BB962C8B-B14F-4D97-AF65-F5344CB8AC3E}">
        <p14:creationId xmlns:p14="http://schemas.microsoft.com/office/powerpoint/2010/main" val="1914108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817938-AE52-81DA-15C8-525033D973F6}"/>
              </a:ext>
            </a:extLst>
          </p:cNvPr>
          <p:cNvSpPr txBox="1"/>
          <p:nvPr/>
        </p:nvSpPr>
        <p:spPr>
          <a:xfrm>
            <a:off x="508000" y="698719"/>
            <a:ext cx="9418320" cy="523220"/>
          </a:xfrm>
          <a:prstGeom prst="rect">
            <a:avLst/>
          </a:prstGeom>
          <a:noFill/>
        </p:spPr>
        <p:txBody>
          <a:bodyPr wrap="square" rtlCol="0">
            <a:spAutoFit/>
          </a:bodyPr>
          <a:lstStyle/>
          <a:p>
            <a:r>
              <a:rPr lang="en-IN" sz="2800" b="1" dirty="0"/>
              <a:t>Problem Statement :</a:t>
            </a:r>
          </a:p>
        </p:txBody>
      </p:sp>
      <p:sp>
        <p:nvSpPr>
          <p:cNvPr id="4" name="TextBox 3">
            <a:extLst>
              <a:ext uri="{FF2B5EF4-FFF2-40B4-BE49-F238E27FC236}">
                <a16:creationId xmlns:a16="http://schemas.microsoft.com/office/drawing/2014/main" id="{1DFAF3B3-0EEC-A23F-2066-5050E231699E}"/>
              </a:ext>
            </a:extLst>
          </p:cNvPr>
          <p:cNvSpPr txBox="1"/>
          <p:nvPr/>
        </p:nvSpPr>
        <p:spPr>
          <a:xfrm>
            <a:off x="508000" y="1610360"/>
            <a:ext cx="10038080" cy="3170099"/>
          </a:xfrm>
          <a:prstGeom prst="rect">
            <a:avLst/>
          </a:prstGeom>
          <a:noFill/>
        </p:spPr>
        <p:txBody>
          <a:bodyPr wrap="square" rtlCol="0">
            <a:spAutoFit/>
          </a:bodyPr>
          <a:lstStyle/>
          <a:p>
            <a:r>
              <a:rPr lang="en-US" sz="2000" b="1" i="0" dirty="0">
                <a:solidFill>
                  <a:schemeClr val="accent1">
                    <a:lumMod val="75000"/>
                  </a:schemeClr>
                </a:solidFill>
                <a:effectLst/>
              </a:rPr>
              <a:t>AtliQ Hardware</a:t>
            </a:r>
            <a:r>
              <a:rPr lang="en-US" sz="2000" b="1" i="0" dirty="0">
                <a:solidFill>
                  <a:srgbClr val="374151"/>
                </a:solidFill>
                <a:effectLst/>
              </a:rPr>
              <a:t>, a rapidly expanding company in the electronics and goods market with a global presence, is encountering significant challenges in its data analysis practices.</a:t>
            </a:r>
          </a:p>
          <a:p>
            <a:endParaRPr lang="en-US" sz="2000" b="1" dirty="0">
              <a:solidFill>
                <a:srgbClr val="374151"/>
              </a:solidFill>
            </a:endParaRPr>
          </a:p>
          <a:p>
            <a:r>
              <a:rPr lang="en-US" sz="2000" b="1" i="0" dirty="0">
                <a:solidFill>
                  <a:srgbClr val="374151"/>
                </a:solidFill>
                <a:effectLst/>
              </a:rPr>
              <a:t>Historically, the organization heavily relied on Excel for data analysis, which has proven to be an ineffective approach. Consequently, AtliQ Hardware has incurred losses when attempting to establish new businesses in untapped markets.</a:t>
            </a:r>
          </a:p>
          <a:p>
            <a:endParaRPr lang="en-US" sz="2000" b="1" dirty="0">
              <a:solidFill>
                <a:srgbClr val="374151"/>
              </a:solidFill>
            </a:endParaRPr>
          </a:p>
          <a:p>
            <a:r>
              <a:rPr lang="en-US" sz="2000" b="1" i="0" dirty="0">
                <a:solidFill>
                  <a:srgbClr val="374151"/>
                </a:solidFill>
                <a:effectLst/>
              </a:rPr>
              <a:t>In response to this issue, the company has taken the initiative to onboard a data analytics team to gain valuable insights across all departments, ultimately aiming for a comprehensive 360-degree view of their business.</a:t>
            </a:r>
            <a:endParaRPr lang="en-IN" sz="2000" b="1" dirty="0"/>
          </a:p>
        </p:txBody>
      </p:sp>
    </p:spTree>
    <p:extLst>
      <p:ext uri="{BB962C8B-B14F-4D97-AF65-F5344CB8AC3E}">
        <p14:creationId xmlns:p14="http://schemas.microsoft.com/office/powerpoint/2010/main" val="2764942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354C429-B9EF-5860-679F-F2695AF690EA}"/>
              </a:ext>
            </a:extLst>
          </p:cNvPr>
          <p:cNvPicPr>
            <a:picLocks noChangeAspect="1"/>
          </p:cNvPicPr>
          <p:nvPr/>
        </p:nvPicPr>
        <p:blipFill>
          <a:blip r:embed="rId2"/>
          <a:stretch>
            <a:fillRect/>
          </a:stretch>
        </p:blipFill>
        <p:spPr>
          <a:xfrm>
            <a:off x="285044" y="1639204"/>
            <a:ext cx="1900487" cy="3122392"/>
          </a:xfrm>
          <a:prstGeom prst="rect">
            <a:avLst/>
          </a:prstGeom>
        </p:spPr>
      </p:pic>
      <p:sp>
        <p:nvSpPr>
          <p:cNvPr id="8" name="Rectangle 7">
            <a:extLst>
              <a:ext uri="{FF2B5EF4-FFF2-40B4-BE49-F238E27FC236}">
                <a16:creationId xmlns:a16="http://schemas.microsoft.com/office/drawing/2014/main" id="{71651510-FB63-C40D-643B-6301533312CE}"/>
              </a:ext>
            </a:extLst>
          </p:cNvPr>
          <p:cNvSpPr/>
          <p:nvPr/>
        </p:nvSpPr>
        <p:spPr>
          <a:xfrm>
            <a:off x="638438" y="5168051"/>
            <a:ext cx="1032655"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NA</a:t>
            </a:r>
          </a:p>
        </p:txBody>
      </p:sp>
      <p:pic>
        <p:nvPicPr>
          <p:cNvPr id="10" name="Picture 9">
            <a:extLst>
              <a:ext uri="{FF2B5EF4-FFF2-40B4-BE49-F238E27FC236}">
                <a16:creationId xmlns:a16="http://schemas.microsoft.com/office/drawing/2014/main" id="{24A86BC1-2175-F306-8871-5FDD755A9289}"/>
              </a:ext>
            </a:extLst>
          </p:cNvPr>
          <p:cNvPicPr>
            <a:picLocks noChangeAspect="1"/>
          </p:cNvPicPr>
          <p:nvPr/>
        </p:nvPicPr>
        <p:blipFill>
          <a:blip r:embed="rId3"/>
          <a:stretch>
            <a:fillRect/>
          </a:stretch>
        </p:blipFill>
        <p:spPr>
          <a:xfrm>
            <a:off x="2431212" y="1639203"/>
            <a:ext cx="2577668" cy="3579591"/>
          </a:xfrm>
          <a:prstGeom prst="rect">
            <a:avLst/>
          </a:prstGeom>
        </p:spPr>
      </p:pic>
      <p:sp>
        <p:nvSpPr>
          <p:cNvPr id="11" name="Rectangle 10">
            <a:extLst>
              <a:ext uri="{FF2B5EF4-FFF2-40B4-BE49-F238E27FC236}">
                <a16:creationId xmlns:a16="http://schemas.microsoft.com/office/drawing/2014/main" id="{3F4F26BE-A882-7F99-1679-8A47E00DA032}"/>
              </a:ext>
            </a:extLst>
          </p:cNvPr>
          <p:cNvSpPr/>
          <p:nvPr/>
        </p:nvSpPr>
        <p:spPr>
          <a:xfrm>
            <a:off x="2612743" y="5424211"/>
            <a:ext cx="2099421"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LATAM</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13" name="Picture 12">
            <a:extLst>
              <a:ext uri="{FF2B5EF4-FFF2-40B4-BE49-F238E27FC236}">
                <a16:creationId xmlns:a16="http://schemas.microsoft.com/office/drawing/2014/main" id="{33C2AB2D-1505-3682-3AB5-0A131373B9AA}"/>
              </a:ext>
            </a:extLst>
          </p:cNvPr>
          <p:cNvPicPr>
            <a:picLocks noChangeAspect="1"/>
          </p:cNvPicPr>
          <p:nvPr/>
        </p:nvPicPr>
        <p:blipFill>
          <a:blip r:embed="rId4"/>
          <a:stretch>
            <a:fillRect/>
          </a:stretch>
        </p:blipFill>
        <p:spPr>
          <a:xfrm>
            <a:off x="5254561" y="1639203"/>
            <a:ext cx="2663669" cy="3858378"/>
          </a:xfrm>
          <a:prstGeom prst="rect">
            <a:avLst/>
          </a:prstGeom>
        </p:spPr>
      </p:pic>
      <p:sp>
        <p:nvSpPr>
          <p:cNvPr id="14" name="Rectangle 13">
            <a:extLst>
              <a:ext uri="{FF2B5EF4-FFF2-40B4-BE49-F238E27FC236}">
                <a16:creationId xmlns:a16="http://schemas.microsoft.com/office/drawing/2014/main" id="{40669772-CA3E-E82A-A89C-546A96D76571}"/>
              </a:ext>
            </a:extLst>
          </p:cNvPr>
          <p:cNvSpPr/>
          <p:nvPr/>
        </p:nvSpPr>
        <p:spPr>
          <a:xfrm>
            <a:off x="6255329" y="5629716"/>
            <a:ext cx="966932"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EU</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16" name="Picture 15">
            <a:extLst>
              <a:ext uri="{FF2B5EF4-FFF2-40B4-BE49-F238E27FC236}">
                <a16:creationId xmlns:a16="http://schemas.microsoft.com/office/drawing/2014/main" id="{0B805AB9-AC7F-044E-B67E-A54E0297C59B}"/>
              </a:ext>
            </a:extLst>
          </p:cNvPr>
          <p:cNvPicPr>
            <a:picLocks noChangeAspect="1"/>
          </p:cNvPicPr>
          <p:nvPr/>
        </p:nvPicPr>
        <p:blipFill>
          <a:blip r:embed="rId5"/>
          <a:stretch>
            <a:fillRect/>
          </a:stretch>
        </p:blipFill>
        <p:spPr>
          <a:xfrm>
            <a:off x="8163911" y="1639203"/>
            <a:ext cx="3743045" cy="3990513"/>
          </a:xfrm>
          <a:prstGeom prst="rect">
            <a:avLst/>
          </a:prstGeom>
        </p:spPr>
      </p:pic>
      <p:sp>
        <p:nvSpPr>
          <p:cNvPr id="17" name="Rectangle 16">
            <a:extLst>
              <a:ext uri="{FF2B5EF4-FFF2-40B4-BE49-F238E27FC236}">
                <a16:creationId xmlns:a16="http://schemas.microsoft.com/office/drawing/2014/main" id="{6215321A-9809-C1E7-944F-5F0A128071BA}"/>
              </a:ext>
            </a:extLst>
          </p:cNvPr>
          <p:cNvSpPr/>
          <p:nvPr/>
        </p:nvSpPr>
        <p:spPr>
          <a:xfrm>
            <a:off x="9330162" y="5723316"/>
            <a:ext cx="1656224"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APAC</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 name="TextBox 1">
            <a:extLst>
              <a:ext uri="{FF2B5EF4-FFF2-40B4-BE49-F238E27FC236}">
                <a16:creationId xmlns:a16="http://schemas.microsoft.com/office/drawing/2014/main" id="{20ABDA5B-1881-14D5-5728-87AC51272FB4}"/>
              </a:ext>
            </a:extLst>
          </p:cNvPr>
          <p:cNvSpPr txBox="1"/>
          <p:nvPr/>
        </p:nvSpPr>
        <p:spPr>
          <a:xfrm>
            <a:off x="4712164" y="399258"/>
            <a:ext cx="2399836" cy="584775"/>
          </a:xfrm>
          <a:prstGeom prst="rect">
            <a:avLst/>
          </a:prstGeom>
          <a:noFill/>
        </p:spPr>
        <p:txBody>
          <a:bodyPr wrap="square" rtlCol="0">
            <a:spAutoFit/>
          </a:bodyPr>
          <a:lstStyle/>
          <a:p>
            <a:pPr algn="ctr"/>
            <a:r>
              <a:rPr lang="en-IN" sz="3200" b="1" dirty="0">
                <a:solidFill>
                  <a:schemeClr val="accent1">
                    <a:lumMod val="75000"/>
                  </a:schemeClr>
                </a:solidFill>
              </a:rPr>
              <a:t>Regions</a:t>
            </a:r>
          </a:p>
        </p:txBody>
      </p:sp>
    </p:spTree>
    <p:extLst>
      <p:ext uri="{BB962C8B-B14F-4D97-AF65-F5344CB8AC3E}">
        <p14:creationId xmlns:p14="http://schemas.microsoft.com/office/powerpoint/2010/main" val="749791344"/>
      </p:ext>
    </p:extLst>
  </p:cSld>
  <p:clrMapOvr>
    <a:masterClrMapping/>
  </p:clrMapOvr>
  <mc:AlternateContent xmlns:mc="http://schemas.openxmlformats.org/markup-compatibility/2006">
    <mc:Choice xmlns:p14="http://schemas.microsoft.com/office/powerpoint/2010/main" Requires="p14">
      <p:transition p14:dur="10">
        <p:cover/>
      </p:transition>
    </mc:Choice>
    <mc:Fallback>
      <p:transition>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anim calcmode="lin" valueType="num">
                                      <p:cBhvr>
                                        <p:cTn id="44" dur="1000" fill="hold"/>
                                        <p:tgtEl>
                                          <p:spTgt spid="16"/>
                                        </p:tgtEl>
                                        <p:attrNameLst>
                                          <p:attrName>ppt_x</p:attrName>
                                        </p:attrNameLst>
                                      </p:cBhvr>
                                      <p:tavLst>
                                        <p:tav tm="0">
                                          <p:val>
                                            <p:strVal val="#ppt_x"/>
                                          </p:val>
                                        </p:tav>
                                        <p:tav tm="100000">
                                          <p:val>
                                            <p:strVal val="#ppt_x"/>
                                          </p:val>
                                        </p:tav>
                                      </p:tavLst>
                                    </p:anim>
                                    <p:anim calcmode="lin" valueType="num">
                                      <p:cBhvr>
                                        <p:cTn id="45" dur="1000" fill="hold"/>
                                        <p:tgtEl>
                                          <p:spTgt spid="1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1000"/>
                                        <p:tgtEl>
                                          <p:spTgt spid="17"/>
                                        </p:tgtEl>
                                      </p:cBhvr>
                                    </p:animEffect>
                                    <p:anim calcmode="lin" valueType="num">
                                      <p:cBhvr>
                                        <p:cTn id="49" dur="1000" fill="hold"/>
                                        <p:tgtEl>
                                          <p:spTgt spid="17"/>
                                        </p:tgtEl>
                                        <p:attrNameLst>
                                          <p:attrName>ppt_x</p:attrName>
                                        </p:attrNameLst>
                                      </p:cBhvr>
                                      <p:tavLst>
                                        <p:tav tm="0">
                                          <p:val>
                                            <p:strVal val="#ppt_x"/>
                                          </p:val>
                                        </p:tav>
                                        <p:tav tm="100000">
                                          <p:val>
                                            <p:strVal val="#ppt_x"/>
                                          </p:val>
                                        </p:tav>
                                      </p:tavLst>
                                    </p:anim>
                                    <p:anim calcmode="lin" valueType="num">
                                      <p:cBhvr>
                                        <p:cTn id="5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4"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766064E-A31D-25F1-4E71-66858A7E090E}"/>
              </a:ext>
            </a:extLst>
          </p:cNvPr>
          <p:cNvSpPr/>
          <p:nvPr/>
        </p:nvSpPr>
        <p:spPr>
          <a:xfrm>
            <a:off x="5045075" y="196539"/>
            <a:ext cx="1437640" cy="6197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IN" b="1" dirty="0">
                <a:ln>
                  <a:solidFill>
                    <a:schemeClr val="tx2">
                      <a:lumMod val="75000"/>
                    </a:schemeClr>
                  </a:solidFill>
                </a:ln>
                <a:solidFill>
                  <a:schemeClr val="accent3"/>
                </a:solidFill>
              </a:rPr>
              <a:t>AtliQ Hardware</a:t>
            </a:r>
          </a:p>
        </p:txBody>
      </p:sp>
      <p:sp>
        <p:nvSpPr>
          <p:cNvPr id="3" name="Rectangle: Rounded Corners 2">
            <a:extLst>
              <a:ext uri="{FF2B5EF4-FFF2-40B4-BE49-F238E27FC236}">
                <a16:creationId xmlns:a16="http://schemas.microsoft.com/office/drawing/2014/main" id="{D24E5105-D568-2A30-3D2C-F0E5576DA358}"/>
              </a:ext>
            </a:extLst>
          </p:cNvPr>
          <p:cNvSpPr/>
          <p:nvPr/>
        </p:nvSpPr>
        <p:spPr>
          <a:xfrm>
            <a:off x="1138557" y="1447681"/>
            <a:ext cx="1249680" cy="5892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PC</a:t>
            </a:r>
          </a:p>
        </p:txBody>
      </p:sp>
      <p:sp>
        <p:nvSpPr>
          <p:cNvPr id="4" name="Rectangle: Rounded Corners 3">
            <a:extLst>
              <a:ext uri="{FF2B5EF4-FFF2-40B4-BE49-F238E27FC236}">
                <a16:creationId xmlns:a16="http://schemas.microsoft.com/office/drawing/2014/main" id="{CFE1057C-4351-A74F-BFC2-558541A1F7C2}"/>
              </a:ext>
            </a:extLst>
          </p:cNvPr>
          <p:cNvSpPr/>
          <p:nvPr/>
        </p:nvSpPr>
        <p:spPr>
          <a:xfrm>
            <a:off x="4117340" y="1438909"/>
            <a:ext cx="1249680" cy="58928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solidFill>
                  <a:schemeClr val="lt1"/>
                </a:solidFill>
              </a:rPr>
              <a:t>N&amp;S</a:t>
            </a:r>
          </a:p>
        </p:txBody>
      </p:sp>
      <p:sp>
        <p:nvSpPr>
          <p:cNvPr id="6" name="Rectangle: Rounded Corners 5">
            <a:extLst>
              <a:ext uri="{FF2B5EF4-FFF2-40B4-BE49-F238E27FC236}">
                <a16:creationId xmlns:a16="http://schemas.microsoft.com/office/drawing/2014/main" id="{6A404551-F1B5-D67B-2661-E715DEBC96A4}"/>
              </a:ext>
            </a:extLst>
          </p:cNvPr>
          <p:cNvSpPr/>
          <p:nvPr/>
        </p:nvSpPr>
        <p:spPr>
          <a:xfrm>
            <a:off x="8483600" y="1438909"/>
            <a:ext cx="1249680" cy="5892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P&amp;A</a:t>
            </a:r>
          </a:p>
        </p:txBody>
      </p:sp>
      <p:cxnSp>
        <p:nvCxnSpPr>
          <p:cNvPr id="21" name="Connector: Elbow 20">
            <a:extLst>
              <a:ext uri="{FF2B5EF4-FFF2-40B4-BE49-F238E27FC236}">
                <a16:creationId xmlns:a16="http://schemas.microsoft.com/office/drawing/2014/main" id="{91C647DD-5F84-3498-DD87-718BB6198CB4}"/>
              </a:ext>
            </a:extLst>
          </p:cNvPr>
          <p:cNvCxnSpPr>
            <a:stCxn id="2" idx="2"/>
            <a:endCxn id="4" idx="0"/>
          </p:cNvCxnSpPr>
          <p:nvPr/>
        </p:nvCxnSpPr>
        <p:spPr>
          <a:xfrm rot="5400000">
            <a:off x="4941733" y="616747"/>
            <a:ext cx="622610" cy="10217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35D55F3B-D31E-9F6A-F922-54B8D0ABF6A3}"/>
              </a:ext>
            </a:extLst>
          </p:cNvPr>
          <p:cNvSpPr/>
          <p:nvPr/>
        </p:nvSpPr>
        <p:spPr>
          <a:xfrm>
            <a:off x="293370" y="2459252"/>
            <a:ext cx="1249680" cy="5892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Desktop</a:t>
            </a:r>
          </a:p>
        </p:txBody>
      </p:sp>
      <p:sp>
        <p:nvSpPr>
          <p:cNvPr id="33" name="Rectangle: Rounded Corners 32">
            <a:extLst>
              <a:ext uri="{FF2B5EF4-FFF2-40B4-BE49-F238E27FC236}">
                <a16:creationId xmlns:a16="http://schemas.microsoft.com/office/drawing/2014/main" id="{63E18F5A-BF1E-14A4-0EC9-C519D2FBC29A}"/>
              </a:ext>
            </a:extLst>
          </p:cNvPr>
          <p:cNvSpPr/>
          <p:nvPr/>
        </p:nvSpPr>
        <p:spPr>
          <a:xfrm>
            <a:off x="408631" y="3547608"/>
            <a:ext cx="1249680" cy="5892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Business</a:t>
            </a:r>
          </a:p>
          <a:p>
            <a:pPr algn="ctr"/>
            <a:r>
              <a:rPr lang="en-IN" dirty="0"/>
              <a:t>Laptop</a:t>
            </a:r>
          </a:p>
        </p:txBody>
      </p:sp>
      <p:sp>
        <p:nvSpPr>
          <p:cNvPr id="34" name="Rectangle: Rounded Corners 33">
            <a:extLst>
              <a:ext uri="{FF2B5EF4-FFF2-40B4-BE49-F238E27FC236}">
                <a16:creationId xmlns:a16="http://schemas.microsoft.com/office/drawing/2014/main" id="{B89714A6-B519-C7A4-EAE4-2D62ED073BE6}"/>
              </a:ext>
            </a:extLst>
          </p:cNvPr>
          <p:cNvSpPr/>
          <p:nvPr/>
        </p:nvSpPr>
        <p:spPr>
          <a:xfrm>
            <a:off x="375923" y="4298244"/>
            <a:ext cx="1249680" cy="5892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Personal</a:t>
            </a:r>
          </a:p>
          <a:p>
            <a:pPr algn="ctr"/>
            <a:r>
              <a:rPr lang="en-IN" dirty="0"/>
              <a:t>Desktop</a:t>
            </a:r>
          </a:p>
        </p:txBody>
      </p:sp>
      <p:cxnSp>
        <p:nvCxnSpPr>
          <p:cNvPr id="36" name="Connector: Elbow 35">
            <a:extLst>
              <a:ext uri="{FF2B5EF4-FFF2-40B4-BE49-F238E27FC236}">
                <a16:creationId xmlns:a16="http://schemas.microsoft.com/office/drawing/2014/main" id="{74F6D25E-E680-033F-7173-6D0F09594887}"/>
              </a:ext>
            </a:extLst>
          </p:cNvPr>
          <p:cNvCxnSpPr>
            <a:stCxn id="3" idx="2"/>
            <a:endCxn id="30" idx="0"/>
          </p:cNvCxnSpPr>
          <p:nvPr/>
        </p:nvCxnSpPr>
        <p:spPr>
          <a:xfrm rot="5400000">
            <a:off x="1129659" y="1825513"/>
            <a:ext cx="422291" cy="8451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Rounded Corners 44">
            <a:extLst>
              <a:ext uri="{FF2B5EF4-FFF2-40B4-BE49-F238E27FC236}">
                <a16:creationId xmlns:a16="http://schemas.microsoft.com/office/drawing/2014/main" id="{96DA6510-8304-2D11-4004-00E73A5BAD65}"/>
              </a:ext>
            </a:extLst>
          </p:cNvPr>
          <p:cNvSpPr/>
          <p:nvPr/>
        </p:nvSpPr>
        <p:spPr>
          <a:xfrm>
            <a:off x="1931987" y="2458359"/>
            <a:ext cx="1249680" cy="6306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Notebook</a:t>
            </a:r>
          </a:p>
        </p:txBody>
      </p:sp>
      <p:sp>
        <p:nvSpPr>
          <p:cNvPr id="46" name="Rectangle: Rounded Corners 45">
            <a:extLst>
              <a:ext uri="{FF2B5EF4-FFF2-40B4-BE49-F238E27FC236}">
                <a16:creationId xmlns:a16="http://schemas.microsoft.com/office/drawing/2014/main" id="{CE52C78F-524B-C36F-B559-34E3EFE9B399}"/>
              </a:ext>
            </a:extLst>
          </p:cNvPr>
          <p:cNvSpPr/>
          <p:nvPr/>
        </p:nvSpPr>
        <p:spPr>
          <a:xfrm>
            <a:off x="1914210" y="3510451"/>
            <a:ext cx="1249680" cy="5892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Business</a:t>
            </a:r>
          </a:p>
          <a:p>
            <a:pPr algn="ctr"/>
            <a:r>
              <a:rPr lang="en-IN" dirty="0"/>
              <a:t>Laptop</a:t>
            </a:r>
          </a:p>
        </p:txBody>
      </p:sp>
      <p:sp>
        <p:nvSpPr>
          <p:cNvPr id="47" name="Arrow: Down 46">
            <a:extLst>
              <a:ext uri="{FF2B5EF4-FFF2-40B4-BE49-F238E27FC236}">
                <a16:creationId xmlns:a16="http://schemas.microsoft.com/office/drawing/2014/main" id="{72F82321-8CD5-EF9E-A885-B6B9C94123A1}"/>
              </a:ext>
            </a:extLst>
          </p:cNvPr>
          <p:cNvSpPr/>
          <p:nvPr/>
        </p:nvSpPr>
        <p:spPr>
          <a:xfrm>
            <a:off x="945518" y="3109974"/>
            <a:ext cx="127000" cy="437634"/>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8" name="Rectangle: Rounded Corners 47">
            <a:extLst>
              <a:ext uri="{FF2B5EF4-FFF2-40B4-BE49-F238E27FC236}">
                <a16:creationId xmlns:a16="http://schemas.microsoft.com/office/drawing/2014/main" id="{408A95A7-E0DC-A9E0-CF09-BAE745F38DCD}"/>
              </a:ext>
            </a:extLst>
          </p:cNvPr>
          <p:cNvSpPr/>
          <p:nvPr/>
        </p:nvSpPr>
        <p:spPr>
          <a:xfrm>
            <a:off x="1914210" y="4219664"/>
            <a:ext cx="1249680" cy="5892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Personal</a:t>
            </a:r>
          </a:p>
          <a:p>
            <a:pPr algn="ctr"/>
            <a:r>
              <a:rPr lang="en-IN" dirty="0"/>
              <a:t>Laptop</a:t>
            </a:r>
          </a:p>
        </p:txBody>
      </p:sp>
      <p:sp>
        <p:nvSpPr>
          <p:cNvPr id="49" name="Rectangle: Rounded Corners 48">
            <a:extLst>
              <a:ext uri="{FF2B5EF4-FFF2-40B4-BE49-F238E27FC236}">
                <a16:creationId xmlns:a16="http://schemas.microsoft.com/office/drawing/2014/main" id="{2206FD42-681C-1B9C-AD0D-6641CC564F22}"/>
              </a:ext>
            </a:extLst>
          </p:cNvPr>
          <p:cNvSpPr/>
          <p:nvPr/>
        </p:nvSpPr>
        <p:spPr>
          <a:xfrm>
            <a:off x="1882462" y="4928877"/>
            <a:ext cx="1249680" cy="5892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Gaming</a:t>
            </a:r>
          </a:p>
          <a:p>
            <a:pPr algn="ctr"/>
            <a:r>
              <a:rPr lang="en-IN" dirty="0"/>
              <a:t>Desktop</a:t>
            </a:r>
          </a:p>
        </p:txBody>
      </p:sp>
      <p:sp>
        <p:nvSpPr>
          <p:cNvPr id="51" name="Arrow: Down 50">
            <a:extLst>
              <a:ext uri="{FF2B5EF4-FFF2-40B4-BE49-F238E27FC236}">
                <a16:creationId xmlns:a16="http://schemas.microsoft.com/office/drawing/2014/main" id="{5756AB65-7D16-5E56-9784-87282CA81285}"/>
              </a:ext>
            </a:extLst>
          </p:cNvPr>
          <p:cNvSpPr/>
          <p:nvPr/>
        </p:nvSpPr>
        <p:spPr>
          <a:xfrm>
            <a:off x="2466978" y="3106507"/>
            <a:ext cx="113029" cy="38649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54" name="Connector: Elbow 53">
            <a:extLst>
              <a:ext uri="{FF2B5EF4-FFF2-40B4-BE49-F238E27FC236}">
                <a16:creationId xmlns:a16="http://schemas.microsoft.com/office/drawing/2014/main" id="{A58EBC0D-2229-06BF-0114-DE0774240DAA}"/>
              </a:ext>
            </a:extLst>
          </p:cNvPr>
          <p:cNvCxnSpPr>
            <a:cxnSpLocks/>
            <a:stCxn id="3" idx="2"/>
            <a:endCxn id="45" idx="0"/>
          </p:cNvCxnSpPr>
          <p:nvPr/>
        </p:nvCxnSpPr>
        <p:spPr>
          <a:xfrm rot="16200000" flipH="1">
            <a:off x="1949413" y="1850945"/>
            <a:ext cx="421398" cy="79343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F2C47E5B-F1C6-0CBA-F323-8B6D8AD59695}"/>
              </a:ext>
            </a:extLst>
          </p:cNvPr>
          <p:cNvSpPr/>
          <p:nvPr/>
        </p:nvSpPr>
        <p:spPr>
          <a:xfrm>
            <a:off x="3627755" y="2504937"/>
            <a:ext cx="1249680" cy="63069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solidFill>
                  <a:schemeClr val="lt1"/>
                </a:solidFill>
              </a:rPr>
              <a:t>Storage</a:t>
            </a:r>
          </a:p>
        </p:txBody>
      </p:sp>
      <p:sp>
        <p:nvSpPr>
          <p:cNvPr id="61" name="Rectangle: Rounded Corners 60">
            <a:extLst>
              <a:ext uri="{FF2B5EF4-FFF2-40B4-BE49-F238E27FC236}">
                <a16:creationId xmlns:a16="http://schemas.microsoft.com/office/drawing/2014/main" id="{F80B7CAB-F727-378C-CB99-65FDE025DD5E}"/>
              </a:ext>
            </a:extLst>
          </p:cNvPr>
          <p:cNvSpPr/>
          <p:nvPr/>
        </p:nvSpPr>
        <p:spPr>
          <a:xfrm>
            <a:off x="5144135" y="2504937"/>
            <a:ext cx="1338580" cy="63069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solidFill>
                  <a:schemeClr val="lt1"/>
                </a:solidFill>
              </a:rPr>
              <a:t>Networking</a:t>
            </a:r>
          </a:p>
        </p:txBody>
      </p:sp>
      <p:sp>
        <p:nvSpPr>
          <p:cNvPr id="64" name="Rectangle: Rounded Corners 63">
            <a:extLst>
              <a:ext uri="{FF2B5EF4-FFF2-40B4-BE49-F238E27FC236}">
                <a16:creationId xmlns:a16="http://schemas.microsoft.com/office/drawing/2014/main" id="{0FF2A542-138A-2FF8-4DBF-2826F980C871}"/>
              </a:ext>
            </a:extLst>
          </p:cNvPr>
          <p:cNvSpPr/>
          <p:nvPr/>
        </p:nvSpPr>
        <p:spPr>
          <a:xfrm>
            <a:off x="3597912" y="3553530"/>
            <a:ext cx="1356360" cy="90083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External Solid State Drives</a:t>
            </a:r>
          </a:p>
        </p:txBody>
      </p:sp>
      <p:sp>
        <p:nvSpPr>
          <p:cNvPr id="67" name="Rectangle: Rounded Corners 66">
            <a:extLst>
              <a:ext uri="{FF2B5EF4-FFF2-40B4-BE49-F238E27FC236}">
                <a16:creationId xmlns:a16="http://schemas.microsoft.com/office/drawing/2014/main" id="{880AF0A9-CB05-0675-3B46-7F1ACBA392D0}"/>
              </a:ext>
            </a:extLst>
          </p:cNvPr>
          <p:cNvSpPr/>
          <p:nvPr/>
        </p:nvSpPr>
        <p:spPr>
          <a:xfrm>
            <a:off x="3591562" y="4638864"/>
            <a:ext cx="1249680" cy="78022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solidFill>
                  <a:schemeClr val="lt1"/>
                </a:solidFill>
              </a:rPr>
              <a:t>USB Flash Drives</a:t>
            </a:r>
          </a:p>
        </p:txBody>
      </p:sp>
      <p:sp>
        <p:nvSpPr>
          <p:cNvPr id="70" name="Rectangle: Rounded Corners 69">
            <a:extLst>
              <a:ext uri="{FF2B5EF4-FFF2-40B4-BE49-F238E27FC236}">
                <a16:creationId xmlns:a16="http://schemas.microsoft.com/office/drawing/2014/main" id="{CC40F07B-4134-0C91-610A-6E935342AF5C}"/>
              </a:ext>
            </a:extLst>
          </p:cNvPr>
          <p:cNvSpPr/>
          <p:nvPr/>
        </p:nvSpPr>
        <p:spPr>
          <a:xfrm>
            <a:off x="5098415" y="3573265"/>
            <a:ext cx="1569720" cy="79069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solidFill>
                  <a:schemeClr val="lt1"/>
                </a:solidFill>
              </a:rPr>
              <a:t>Wi fi extender</a:t>
            </a:r>
          </a:p>
        </p:txBody>
      </p:sp>
      <p:sp>
        <p:nvSpPr>
          <p:cNvPr id="73" name="Rectangle: Rounded Corners 72">
            <a:extLst>
              <a:ext uri="{FF2B5EF4-FFF2-40B4-BE49-F238E27FC236}">
                <a16:creationId xmlns:a16="http://schemas.microsoft.com/office/drawing/2014/main" id="{2857518B-8BBF-076C-022D-2B86F7B5ED93}"/>
              </a:ext>
            </a:extLst>
          </p:cNvPr>
          <p:cNvSpPr/>
          <p:nvPr/>
        </p:nvSpPr>
        <p:spPr>
          <a:xfrm>
            <a:off x="7058025" y="2458871"/>
            <a:ext cx="1338580" cy="63069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Peripherals</a:t>
            </a:r>
          </a:p>
        </p:txBody>
      </p:sp>
      <p:sp>
        <p:nvSpPr>
          <p:cNvPr id="74" name="Rectangle: Rounded Corners 73">
            <a:extLst>
              <a:ext uri="{FF2B5EF4-FFF2-40B4-BE49-F238E27FC236}">
                <a16:creationId xmlns:a16="http://schemas.microsoft.com/office/drawing/2014/main" id="{71D175D0-CBA4-21AF-C177-E8B774FEC75A}"/>
              </a:ext>
            </a:extLst>
          </p:cNvPr>
          <p:cNvSpPr/>
          <p:nvPr/>
        </p:nvSpPr>
        <p:spPr>
          <a:xfrm>
            <a:off x="9337675" y="2493455"/>
            <a:ext cx="1338580" cy="63069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Accessories</a:t>
            </a:r>
          </a:p>
        </p:txBody>
      </p:sp>
      <p:sp>
        <p:nvSpPr>
          <p:cNvPr id="79" name="Rectangle: Rounded Corners 78">
            <a:extLst>
              <a:ext uri="{FF2B5EF4-FFF2-40B4-BE49-F238E27FC236}">
                <a16:creationId xmlns:a16="http://schemas.microsoft.com/office/drawing/2014/main" id="{A31458A2-5822-5F99-FC90-A853FFD8D57A}"/>
              </a:ext>
            </a:extLst>
          </p:cNvPr>
          <p:cNvSpPr/>
          <p:nvPr/>
        </p:nvSpPr>
        <p:spPr>
          <a:xfrm>
            <a:off x="7175187" y="3537342"/>
            <a:ext cx="1249680" cy="5892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Internal HDD</a:t>
            </a:r>
          </a:p>
        </p:txBody>
      </p:sp>
      <p:sp>
        <p:nvSpPr>
          <p:cNvPr id="80" name="Rectangle: Rounded Corners 79">
            <a:extLst>
              <a:ext uri="{FF2B5EF4-FFF2-40B4-BE49-F238E27FC236}">
                <a16:creationId xmlns:a16="http://schemas.microsoft.com/office/drawing/2014/main" id="{2F915733-3EE3-0D08-63F3-D93C17593A66}"/>
              </a:ext>
            </a:extLst>
          </p:cNvPr>
          <p:cNvSpPr/>
          <p:nvPr/>
        </p:nvSpPr>
        <p:spPr>
          <a:xfrm>
            <a:off x="7175187" y="4296861"/>
            <a:ext cx="1249680" cy="5892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Graphic Card</a:t>
            </a:r>
          </a:p>
        </p:txBody>
      </p:sp>
      <p:sp>
        <p:nvSpPr>
          <p:cNvPr id="81" name="Rectangle: Rounded Corners 80">
            <a:extLst>
              <a:ext uri="{FF2B5EF4-FFF2-40B4-BE49-F238E27FC236}">
                <a16:creationId xmlns:a16="http://schemas.microsoft.com/office/drawing/2014/main" id="{D2D57D3C-6BCB-0560-47D4-42E11BA28C51}"/>
              </a:ext>
            </a:extLst>
          </p:cNvPr>
          <p:cNvSpPr/>
          <p:nvPr/>
        </p:nvSpPr>
        <p:spPr>
          <a:xfrm>
            <a:off x="7175187" y="5056381"/>
            <a:ext cx="1249680" cy="5892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Processors</a:t>
            </a:r>
          </a:p>
        </p:txBody>
      </p:sp>
      <p:sp>
        <p:nvSpPr>
          <p:cNvPr id="82" name="Rectangle: Rounded Corners 81">
            <a:extLst>
              <a:ext uri="{FF2B5EF4-FFF2-40B4-BE49-F238E27FC236}">
                <a16:creationId xmlns:a16="http://schemas.microsoft.com/office/drawing/2014/main" id="{0F4EB533-EFF7-1579-74DC-E9233C51CCCC}"/>
              </a:ext>
            </a:extLst>
          </p:cNvPr>
          <p:cNvSpPr/>
          <p:nvPr/>
        </p:nvSpPr>
        <p:spPr>
          <a:xfrm>
            <a:off x="7006277" y="5747062"/>
            <a:ext cx="1590040" cy="5892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MotherBoard</a:t>
            </a:r>
          </a:p>
        </p:txBody>
      </p:sp>
      <p:sp>
        <p:nvSpPr>
          <p:cNvPr id="83" name="Rectangle: Rounded Corners 82">
            <a:extLst>
              <a:ext uri="{FF2B5EF4-FFF2-40B4-BE49-F238E27FC236}">
                <a16:creationId xmlns:a16="http://schemas.microsoft.com/office/drawing/2014/main" id="{77CD3694-3C88-B21C-F5B0-E33A467AD24F}"/>
              </a:ext>
            </a:extLst>
          </p:cNvPr>
          <p:cNvSpPr/>
          <p:nvPr/>
        </p:nvSpPr>
        <p:spPr>
          <a:xfrm>
            <a:off x="9396102" y="3638743"/>
            <a:ext cx="1249680" cy="5892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Mouse</a:t>
            </a:r>
          </a:p>
        </p:txBody>
      </p:sp>
      <p:sp>
        <p:nvSpPr>
          <p:cNvPr id="84" name="Rectangle: Rounded Corners 83">
            <a:extLst>
              <a:ext uri="{FF2B5EF4-FFF2-40B4-BE49-F238E27FC236}">
                <a16:creationId xmlns:a16="http://schemas.microsoft.com/office/drawing/2014/main" id="{8387310A-147C-82C3-1C2F-91B122AC708C}"/>
              </a:ext>
            </a:extLst>
          </p:cNvPr>
          <p:cNvSpPr/>
          <p:nvPr/>
        </p:nvSpPr>
        <p:spPr>
          <a:xfrm>
            <a:off x="9396102" y="4398262"/>
            <a:ext cx="1249680" cy="5892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Keyboard</a:t>
            </a:r>
          </a:p>
        </p:txBody>
      </p:sp>
      <p:sp>
        <p:nvSpPr>
          <p:cNvPr id="85" name="Rectangle: Rounded Corners 84">
            <a:extLst>
              <a:ext uri="{FF2B5EF4-FFF2-40B4-BE49-F238E27FC236}">
                <a16:creationId xmlns:a16="http://schemas.microsoft.com/office/drawing/2014/main" id="{33EADE54-C81A-86D5-8842-10FFD484E35D}"/>
              </a:ext>
            </a:extLst>
          </p:cNvPr>
          <p:cNvSpPr/>
          <p:nvPr/>
        </p:nvSpPr>
        <p:spPr>
          <a:xfrm>
            <a:off x="9396102" y="5157782"/>
            <a:ext cx="1249680" cy="5892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Batteries</a:t>
            </a:r>
          </a:p>
        </p:txBody>
      </p:sp>
      <p:sp>
        <p:nvSpPr>
          <p:cNvPr id="88" name="Arrow: Down 87">
            <a:extLst>
              <a:ext uri="{FF2B5EF4-FFF2-40B4-BE49-F238E27FC236}">
                <a16:creationId xmlns:a16="http://schemas.microsoft.com/office/drawing/2014/main" id="{437294D4-18D2-B160-3D2A-B0A0B1039AB6}"/>
              </a:ext>
            </a:extLst>
          </p:cNvPr>
          <p:cNvSpPr/>
          <p:nvPr/>
        </p:nvSpPr>
        <p:spPr>
          <a:xfrm>
            <a:off x="4194812" y="3130397"/>
            <a:ext cx="127000" cy="437634"/>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89" name="Arrow: Down 88">
            <a:extLst>
              <a:ext uri="{FF2B5EF4-FFF2-40B4-BE49-F238E27FC236}">
                <a16:creationId xmlns:a16="http://schemas.microsoft.com/office/drawing/2014/main" id="{1BE26A0A-50BE-6D21-2C35-B6F635D1DA16}"/>
              </a:ext>
            </a:extLst>
          </p:cNvPr>
          <p:cNvSpPr/>
          <p:nvPr/>
        </p:nvSpPr>
        <p:spPr>
          <a:xfrm>
            <a:off x="5772787" y="3130397"/>
            <a:ext cx="127000" cy="437634"/>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90" name="Arrow: Down 89">
            <a:extLst>
              <a:ext uri="{FF2B5EF4-FFF2-40B4-BE49-F238E27FC236}">
                <a16:creationId xmlns:a16="http://schemas.microsoft.com/office/drawing/2014/main" id="{5FC2A545-D73A-8BB5-328C-DDE60C74B079}"/>
              </a:ext>
            </a:extLst>
          </p:cNvPr>
          <p:cNvSpPr/>
          <p:nvPr/>
        </p:nvSpPr>
        <p:spPr>
          <a:xfrm>
            <a:off x="7640321" y="3082357"/>
            <a:ext cx="127000" cy="437634"/>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91" name="Arrow: Down 90">
            <a:extLst>
              <a:ext uri="{FF2B5EF4-FFF2-40B4-BE49-F238E27FC236}">
                <a16:creationId xmlns:a16="http://schemas.microsoft.com/office/drawing/2014/main" id="{0843865C-5447-C6A1-5D24-3664A9158DB2}"/>
              </a:ext>
            </a:extLst>
          </p:cNvPr>
          <p:cNvSpPr/>
          <p:nvPr/>
        </p:nvSpPr>
        <p:spPr>
          <a:xfrm>
            <a:off x="9943465" y="3162629"/>
            <a:ext cx="127000" cy="437634"/>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94" name="Connector: Elbow 93">
            <a:extLst>
              <a:ext uri="{FF2B5EF4-FFF2-40B4-BE49-F238E27FC236}">
                <a16:creationId xmlns:a16="http://schemas.microsoft.com/office/drawing/2014/main" id="{D70ACAFA-2549-6797-D67F-BF0DB2238C35}"/>
              </a:ext>
            </a:extLst>
          </p:cNvPr>
          <p:cNvCxnSpPr>
            <a:stCxn id="4" idx="2"/>
            <a:endCxn id="60" idx="0"/>
          </p:cNvCxnSpPr>
          <p:nvPr/>
        </p:nvCxnSpPr>
        <p:spPr>
          <a:xfrm rot="5400000">
            <a:off x="4259014" y="2021771"/>
            <a:ext cx="476748" cy="4895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04076EB-3DBE-03AC-BD9C-4CE4604F18BF}"/>
              </a:ext>
            </a:extLst>
          </p:cNvPr>
          <p:cNvCxnSpPr>
            <a:cxnSpLocks/>
            <a:stCxn id="4" idx="2"/>
            <a:endCxn id="61" idx="0"/>
          </p:cNvCxnSpPr>
          <p:nvPr/>
        </p:nvCxnSpPr>
        <p:spPr>
          <a:xfrm rot="16200000" flipH="1">
            <a:off x="5039428" y="1730940"/>
            <a:ext cx="476748" cy="107124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425A1F9B-F9CB-A844-CFEB-3F18D9D4BA46}"/>
              </a:ext>
            </a:extLst>
          </p:cNvPr>
          <p:cNvCxnSpPr>
            <a:stCxn id="2" idx="2"/>
            <a:endCxn id="6" idx="0"/>
          </p:cNvCxnSpPr>
          <p:nvPr/>
        </p:nvCxnSpPr>
        <p:spPr>
          <a:xfrm rot="16200000" flipH="1">
            <a:off x="7124862" y="-544669"/>
            <a:ext cx="622610" cy="33445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13A306B9-AF0B-A039-AEC8-51E28C891511}"/>
              </a:ext>
            </a:extLst>
          </p:cNvPr>
          <p:cNvCxnSpPr>
            <a:stCxn id="2" idx="2"/>
            <a:endCxn id="3" idx="0"/>
          </p:cNvCxnSpPr>
          <p:nvPr/>
        </p:nvCxnSpPr>
        <p:spPr>
          <a:xfrm rot="5400000">
            <a:off x="3447955" y="-868259"/>
            <a:ext cx="631382" cy="40004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a16="http://schemas.microsoft.com/office/drawing/2014/main" id="{372BA824-4D45-7B6C-5717-3E66A246154D}"/>
              </a:ext>
            </a:extLst>
          </p:cNvPr>
          <p:cNvCxnSpPr>
            <a:stCxn id="6" idx="2"/>
            <a:endCxn id="73" idx="0"/>
          </p:cNvCxnSpPr>
          <p:nvPr/>
        </p:nvCxnSpPr>
        <p:spPr>
          <a:xfrm rot="5400000">
            <a:off x="8202537" y="1552968"/>
            <a:ext cx="430682" cy="13811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1771681B-C450-2B9B-603F-6E867837095A}"/>
              </a:ext>
            </a:extLst>
          </p:cNvPr>
          <p:cNvCxnSpPr>
            <a:stCxn id="6" idx="2"/>
            <a:endCxn id="74" idx="0"/>
          </p:cNvCxnSpPr>
          <p:nvPr/>
        </p:nvCxnSpPr>
        <p:spPr>
          <a:xfrm rot="16200000" flipH="1">
            <a:off x="9325069" y="1811559"/>
            <a:ext cx="465266" cy="8985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Arrow: Right 126">
            <a:extLst>
              <a:ext uri="{FF2B5EF4-FFF2-40B4-BE49-F238E27FC236}">
                <a16:creationId xmlns:a16="http://schemas.microsoft.com/office/drawing/2014/main" id="{1C860617-90FF-6C26-6253-5336F298B76E}"/>
              </a:ext>
            </a:extLst>
          </p:cNvPr>
          <p:cNvSpPr/>
          <p:nvPr/>
        </p:nvSpPr>
        <p:spPr>
          <a:xfrm>
            <a:off x="9943465" y="1605280"/>
            <a:ext cx="622935" cy="3735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8" name="Rectangle 127">
            <a:extLst>
              <a:ext uri="{FF2B5EF4-FFF2-40B4-BE49-F238E27FC236}">
                <a16:creationId xmlns:a16="http://schemas.microsoft.com/office/drawing/2014/main" id="{DD0D0870-7E2B-E2F7-2E64-92B6535D54A0}"/>
              </a:ext>
            </a:extLst>
          </p:cNvPr>
          <p:cNvSpPr/>
          <p:nvPr/>
        </p:nvSpPr>
        <p:spPr>
          <a:xfrm>
            <a:off x="11053443" y="1592015"/>
            <a:ext cx="1034257" cy="400110"/>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threePt" dir="t"/>
            </a:scene3d>
            <a:sp3d extrusionH="57150">
              <a:bevelT w="69850" h="38100" prst="cross"/>
            </a:sp3d>
          </a:bodyPr>
          <a:lstStyle/>
          <a:p>
            <a:pPr algn="ctr"/>
            <a:r>
              <a:rPr lang="en-US" sz="2000" dirty="0">
                <a:ln w="0"/>
                <a:effectLst>
                  <a:outerShdw blurRad="38100" dist="19050" dir="2700000" algn="tl" rotWithShape="0">
                    <a:schemeClr val="dk1">
                      <a:alpha val="40000"/>
                    </a:schemeClr>
                  </a:outerShdw>
                </a:effectLst>
              </a:rPr>
              <a:t>Division</a:t>
            </a:r>
            <a:endParaRPr lang="en-US" sz="2000" b="1" cap="none" spc="0" dirty="0">
              <a:ln w="12700" cmpd="sng">
                <a:solidFill>
                  <a:schemeClr val="accent4"/>
                </a:solidFill>
                <a:prstDash val="solid"/>
              </a:ln>
              <a:solidFill>
                <a:schemeClr val="accent1">
                  <a:lumMod val="75000"/>
                </a:schemeClr>
              </a:solidFill>
              <a:effectLst/>
            </a:endParaRPr>
          </a:p>
        </p:txBody>
      </p:sp>
      <p:sp>
        <p:nvSpPr>
          <p:cNvPr id="129" name="Rectangle 128">
            <a:extLst>
              <a:ext uri="{FF2B5EF4-FFF2-40B4-BE49-F238E27FC236}">
                <a16:creationId xmlns:a16="http://schemas.microsoft.com/office/drawing/2014/main" id="{CC3857FB-1369-454E-C624-1467BC23F7EF}"/>
              </a:ext>
            </a:extLst>
          </p:cNvPr>
          <p:cNvSpPr/>
          <p:nvPr/>
        </p:nvSpPr>
        <p:spPr>
          <a:xfrm>
            <a:off x="10905491" y="2573651"/>
            <a:ext cx="1104020" cy="400110"/>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threePt" dir="t"/>
            </a:scene3d>
            <a:sp3d extrusionH="57150">
              <a:bevelT w="69850" h="38100" prst="cross"/>
            </a:sp3d>
          </a:bodyPr>
          <a:lstStyle/>
          <a:p>
            <a:pPr algn="ctr"/>
            <a:r>
              <a:rPr lang="en-US" sz="2000" dirty="0">
                <a:ln w="0"/>
                <a:solidFill>
                  <a:schemeClr val="dk1"/>
                </a:solidFill>
                <a:effectLst>
                  <a:outerShdw blurRad="38100" dist="19050" dir="2700000" algn="tl" rotWithShape="0">
                    <a:schemeClr val="dk1">
                      <a:alpha val="40000"/>
                    </a:schemeClr>
                  </a:outerShdw>
                </a:effectLst>
              </a:rPr>
              <a:t>Segment</a:t>
            </a:r>
          </a:p>
        </p:txBody>
      </p:sp>
      <p:sp>
        <p:nvSpPr>
          <p:cNvPr id="130" name="Rectangle 129">
            <a:extLst>
              <a:ext uri="{FF2B5EF4-FFF2-40B4-BE49-F238E27FC236}">
                <a16:creationId xmlns:a16="http://schemas.microsoft.com/office/drawing/2014/main" id="{CEAF0A8A-1850-D8E5-94BA-42CF61EDE1A6}"/>
              </a:ext>
            </a:extLst>
          </p:cNvPr>
          <p:cNvSpPr/>
          <p:nvPr/>
        </p:nvSpPr>
        <p:spPr>
          <a:xfrm>
            <a:off x="10831324" y="4096806"/>
            <a:ext cx="1303562" cy="400110"/>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threePt" dir="t"/>
            </a:scene3d>
            <a:sp3d extrusionH="57150">
              <a:bevelT w="69850" h="38100" prst="cross"/>
            </a:sp3d>
          </a:bodyPr>
          <a:lstStyle/>
          <a:p>
            <a:pPr algn="ctr"/>
            <a:r>
              <a:rPr lang="en-US" sz="2000" dirty="0">
                <a:ln w="0"/>
                <a:solidFill>
                  <a:schemeClr val="dk1"/>
                </a:solidFill>
                <a:effectLst>
                  <a:outerShdw blurRad="38100" dist="19050" dir="2700000" algn="tl" rotWithShape="0">
                    <a:schemeClr val="dk1">
                      <a:alpha val="40000"/>
                    </a:schemeClr>
                  </a:outerShdw>
                </a:effectLst>
              </a:rPr>
              <a:t>Categories</a:t>
            </a:r>
          </a:p>
        </p:txBody>
      </p:sp>
    </p:spTree>
    <p:extLst>
      <p:ext uri="{BB962C8B-B14F-4D97-AF65-F5344CB8AC3E}">
        <p14:creationId xmlns:p14="http://schemas.microsoft.com/office/powerpoint/2010/main" val="342060329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9A7A94-2AAF-2E31-2BC8-42160FB1548C}"/>
              </a:ext>
            </a:extLst>
          </p:cNvPr>
          <p:cNvPicPr>
            <a:picLocks noChangeAspect="1"/>
          </p:cNvPicPr>
          <p:nvPr/>
        </p:nvPicPr>
        <p:blipFill>
          <a:blip r:embed="rId2"/>
          <a:stretch>
            <a:fillRect/>
          </a:stretch>
        </p:blipFill>
        <p:spPr>
          <a:xfrm>
            <a:off x="1584988" y="1341119"/>
            <a:ext cx="8526717" cy="4592321"/>
          </a:xfrm>
          <a:prstGeom prst="rect">
            <a:avLst/>
          </a:prstGeom>
        </p:spPr>
      </p:pic>
      <p:sp>
        <p:nvSpPr>
          <p:cNvPr id="14" name="Flowchart: Connector 13">
            <a:extLst>
              <a:ext uri="{FF2B5EF4-FFF2-40B4-BE49-F238E27FC236}">
                <a16:creationId xmlns:a16="http://schemas.microsoft.com/office/drawing/2014/main" id="{C2766AF6-EB05-D549-F20D-81C4F3302182}"/>
              </a:ext>
            </a:extLst>
          </p:cNvPr>
          <p:cNvSpPr/>
          <p:nvPr/>
        </p:nvSpPr>
        <p:spPr>
          <a:xfrm>
            <a:off x="2001520" y="4216400"/>
            <a:ext cx="1635760" cy="1717040"/>
          </a:xfrm>
          <a:prstGeom prst="flowChartConnector">
            <a:avLst/>
          </a:prstGeom>
          <a:solidFill>
            <a:schemeClr val="bg2">
              <a:lumMod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2AE9836-D93D-5655-D04A-168840A83A75}"/>
              </a:ext>
            </a:extLst>
          </p:cNvPr>
          <p:cNvSpPr txBox="1"/>
          <p:nvPr/>
        </p:nvSpPr>
        <p:spPr>
          <a:xfrm>
            <a:off x="3535680" y="528320"/>
            <a:ext cx="4409440" cy="523220"/>
          </a:xfrm>
          <a:prstGeom prst="rect">
            <a:avLst/>
          </a:prstGeom>
          <a:noFill/>
        </p:spPr>
        <p:txBody>
          <a:bodyPr wrap="square" rtlCol="0">
            <a:spAutoFit/>
          </a:bodyPr>
          <a:lstStyle/>
          <a:p>
            <a:pPr algn="ctr"/>
            <a:r>
              <a:rPr lang="en-IN" sz="2800" b="1" dirty="0">
                <a:solidFill>
                  <a:schemeClr val="accent1">
                    <a:lumMod val="75000"/>
                  </a:schemeClr>
                </a:solidFill>
              </a:rPr>
              <a:t>Business Structure</a:t>
            </a:r>
          </a:p>
        </p:txBody>
      </p:sp>
      <p:sp>
        <p:nvSpPr>
          <p:cNvPr id="4" name="Rectangle: Rounded Corners 3">
            <a:extLst>
              <a:ext uri="{FF2B5EF4-FFF2-40B4-BE49-F238E27FC236}">
                <a16:creationId xmlns:a16="http://schemas.microsoft.com/office/drawing/2014/main" id="{EDA99915-93B6-D1EC-2079-9CDBD74B7B06}"/>
              </a:ext>
            </a:extLst>
          </p:cNvPr>
          <p:cNvSpPr/>
          <p:nvPr/>
        </p:nvSpPr>
        <p:spPr>
          <a:xfrm>
            <a:off x="8666480" y="5588000"/>
            <a:ext cx="1249680" cy="233680"/>
          </a:xfrm>
          <a:prstGeom prst="round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23492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A3E4AB-930B-8CF5-2510-4AE4D56F5A38}"/>
              </a:ext>
            </a:extLst>
          </p:cNvPr>
          <p:cNvPicPr>
            <a:picLocks noChangeAspect="1"/>
          </p:cNvPicPr>
          <p:nvPr/>
        </p:nvPicPr>
        <p:blipFill>
          <a:blip r:embed="rId2"/>
          <a:stretch>
            <a:fillRect/>
          </a:stretch>
        </p:blipFill>
        <p:spPr>
          <a:xfrm>
            <a:off x="1302271" y="869944"/>
            <a:ext cx="4458449" cy="2559056"/>
          </a:xfrm>
          <a:prstGeom prst="rect">
            <a:avLst/>
          </a:prstGeom>
          <a:ln>
            <a:solidFill>
              <a:schemeClr val="tx1">
                <a:lumMod val="95000"/>
                <a:lumOff val="5000"/>
              </a:schemeClr>
            </a:solidFill>
          </a:ln>
        </p:spPr>
      </p:pic>
      <p:pic>
        <p:nvPicPr>
          <p:cNvPr id="5" name="Picture 4">
            <a:extLst>
              <a:ext uri="{FF2B5EF4-FFF2-40B4-BE49-F238E27FC236}">
                <a16:creationId xmlns:a16="http://schemas.microsoft.com/office/drawing/2014/main" id="{BA0165E2-5D1E-CEF5-41B5-D18AD177BCD8}"/>
              </a:ext>
            </a:extLst>
          </p:cNvPr>
          <p:cNvPicPr>
            <a:picLocks noChangeAspect="1"/>
          </p:cNvPicPr>
          <p:nvPr/>
        </p:nvPicPr>
        <p:blipFill>
          <a:blip r:embed="rId3"/>
          <a:stretch>
            <a:fillRect/>
          </a:stretch>
        </p:blipFill>
        <p:spPr>
          <a:xfrm>
            <a:off x="6431282" y="869944"/>
            <a:ext cx="4155438" cy="2559056"/>
          </a:xfrm>
          <a:prstGeom prst="rect">
            <a:avLst/>
          </a:prstGeom>
          <a:ln>
            <a:solidFill>
              <a:schemeClr val="tx1">
                <a:lumMod val="95000"/>
                <a:lumOff val="5000"/>
              </a:schemeClr>
            </a:solidFill>
          </a:ln>
        </p:spPr>
      </p:pic>
      <p:pic>
        <p:nvPicPr>
          <p:cNvPr id="7" name="Picture 6">
            <a:extLst>
              <a:ext uri="{FF2B5EF4-FFF2-40B4-BE49-F238E27FC236}">
                <a16:creationId xmlns:a16="http://schemas.microsoft.com/office/drawing/2014/main" id="{B87AF0CC-95B2-816B-A19C-F3A9F178FE34}"/>
              </a:ext>
            </a:extLst>
          </p:cNvPr>
          <p:cNvPicPr>
            <a:picLocks noChangeAspect="1"/>
          </p:cNvPicPr>
          <p:nvPr/>
        </p:nvPicPr>
        <p:blipFill>
          <a:blip r:embed="rId4"/>
          <a:stretch>
            <a:fillRect/>
          </a:stretch>
        </p:blipFill>
        <p:spPr>
          <a:xfrm>
            <a:off x="1302271" y="3712277"/>
            <a:ext cx="4458448" cy="2559056"/>
          </a:xfrm>
          <a:prstGeom prst="rect">
            <a:avLst/>
          </a:prstGeom>
          <a:ln>
            <a:solidFill>
              <a:schemeClr val="tx1">
                <a:lumMod val="95000"/>
                <a:lumOff val="5000"/>
              </a:schemeClr>
            </a:solidFill>
          </a:ln>
        </p:spPr>
      </p:pic>
      <p:pic>
        <p:nvPicPr>
          <p:cNvPr id="9" name="Picture 8">
            <a:extLst>
              <a:ext uri="{FF2B5EF4-FFF2-40B4-BE49-F238E27FC236}">
                <a16:creationId xmlns:a16="http://schemas.microsoft.com/office/drawing/2014/main" id="{1360FF7C-7168-78C7-6658-E38BF32977CD}"/>
              </a:ext>
            </a:extLst>
          </p:cNvPr>
          <p:cNvPicPr>
            <a:picLocks noChangeAspect="1"/>
          </p:cNvPicPr>
          <p:nvPr/>
        </p:nvPicPr>
        <p:blipFill>
          <a:blip r:embed="rId5"/>
          <a:stretch>
            <a:fillRect/>
          </a:stretch>
        </p:blipFill>
        <p:spPr>
          <a:xfrm>
            <a:off x="6431282" y="3712276"/>
            <a:ext cx="4155438" cy="2559057"/>
          </a:xfrm>
          <a:prstGeom prst="rect">
            <a:avLst/>
          </a:prstGeom>
          <a:ln>
            <a:solidFill>
              <a:schemeClr val="tx1">
                <a:lumMod val="85000"/>
                <a:lumOff val="15000"/>
              </a:schemeClr>
            </a:solidFill>
          </a:ln>
        </p:spPr>
      </p:pic>
      <p:sp>
        <p:nvSpPr>
          <p:cNvPr id="11" name="TextBox 10">
            <a:extLst>
              <a:ext uri="{FF2B5EF4-FFF2-40B4-BE49-F238E27FC236}">
                <a16:creationId xmlns:a16="http://schemas.microsoft.com/office/drawing/2014/main" id="{16149B0C-1732-6ACC-BBC7-9E1A2107042E}"/>
              </a:ext>
            </a:extLst>
          </p:cNvPr>
          <p:cNvSpPr txBox="1"/>
          <p:nvPr/>
        </p:nvSpPr>
        <p:spPr>
          <a:xfrm>
            <a:off x="4409440" y="217336"/>
            <a:ext cx="2702560" cy="369332"/>
          </a:xfrm>
          <a:prstGeom prst="rect">
            <a:avLst/>
          </a:prstGeom>
          <a:noFill/>
        </p:spPr>
        <p:txBody>
          <a:bodyPr wrap="square">
            <a:spAutoFit/>
          </a:bodyPr>
          <a:lstStyle/>
          <a:p>
            <a:pPr algn="ctr"/>
            <a:r>
              <a:rPr lang="en-IN" sz="1800" b="1" dirty="0">
                <a:solidFill>
                  <a:schemeClr val="tx2">
                    <a:lumMod val="75000"/>
                  </a:schemeClr>
                </a:solidFill>
                <a:effectLst>
                  <a:outerShdw blurRad="38100" dist="38100" dir="2700000" algn="tl">
                    <a:srgbClr val="000000">
                      <a:alpha val="43137"/>
                    </a:srgbClr>
                  </a:outerShdw>
                </a:effectLst>
              </a:rPr>
              <a:t>Mock-up's Received </a:t>
            </a:r>
            <a:endParaRPr lang="en-IN" dirty="0"/>
          </a:p>
        </p:txBody>
      </p:sp>
    </p:spTree>
    <p:extLst>
      <p:ext uri="{BB962C8B-B14F-4D97-AF65-F5344CB8AC3E}">
        <p14:creationId xmlns:p14="http://schemas.microsoft.com/office/powerpoint/2010/main" val="3025697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1135</TotalTime>
  <Words>169</Words>
  <Application>Microsoft Office PowerPoint</Application>
  <PresentationFormat>Widescreen</PresentationFormat>
  <Paragraphs>47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Bankar</dc:creator>
  <cp:lastModifiedBy>Vishal Bankar</cp:lastModifiedBy>
  <cp:revision>9</cp:revision>
  <dcterms:created xsi:type="dcterms:W3CDTF">2023-10-09T14:36:37Z</dcterms:created>
  <dcterms:modified xsi:type="dcterms:W3CDTF">2023-10-23T15:24:49Z</dcterms:modified>
</cp:coreProperties>
</file>