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Top 5 documents_registered Rev by District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growth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Bottom 5 documents_registered Rev by District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doc_metrix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Documnet Registration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Segmentation of Districts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hundredPercentStackedColumnChart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growth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districts FY 2022 comparision Fy2021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district by fuel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Bottom 5  district by fuel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Trend Fuel_type by fiscal_year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Trend of fuel_type with fiscal_year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investments in districts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Percentage Distribution of Vehicle_class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district by vehicle class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Vehicle sales in districts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Percentage Distribution by Quarter &amp;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Trend of Vehicle_class by fiscal_year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Trend Vehicle Class by fiscal_year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sectors in FY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Segmentation by investment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3 district by investment in FY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Growth 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Investment by Month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relationship between district investments, Document Registration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investments in districts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Growth 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Growth 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sectors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fabfd6d-ee39-40d1-99c9-14a5ccfb639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b10b0d302284753" /><Relationship Type="http://schemas.openxmlformats.org/officeDocument/2006/relationships/slideLayout" Target="/ppt/slideLayouts/slideLayout8.xml" Id="R9b5a5aa783d94a68" /><Relationship Type="http://schemas.openxmlformats.org/officeDocument/2006/relationships/hyperlink" Target="https://app.powerbi.com/groups/me/reports/cfabfd6d-ee39-40d1-99c9-14a5ccfb6395/?pbi_source=PowerPoint" TargetMode="External" Id="RelId0" /><Relationship Type="http://schemas.openxmlformats.org/officeDocument/2006/relationships/image" Target="/ppt/media/image4.png" Id="imgId645038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9f447ea4faf04c45" /><Relationship Type="http://schemas.openxmlformats.org/officeDocument/2006/relationships/slideLayout" Target="/ppt/slideLayouts/slideLayout8.xml" Id="Rd7a8a236703a4a0d" /><Relationship Type="http://schemas.openxmlformats.org/officeDocument/2006/relationships/hyperlink" Target="https://app.powerbi.com/groups/me/reports/cfabfd6d-ee39-40d1-99c9-14a5ccfb6395/?pbi_source=PowerPoint" TargetMode="External" Id="RelId1" /><Relationship Type="http://schemas.openxmlformats.org/officeDocument/2006/relationships/image" Target="/ppt/media/image5.png" Id="imgId645038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ff8728d394e74091" /><Relationship Type="http://schemas.openxmlformats.org/officeDocument/2006/relationships/slideLayout" Target="/ppt/slideLayouts/slideLayout8.xml" Id="R05e236ece51c45ed" /><Relationship Type="http://schemas.openxmlformats.org/officeDocument/2006/relationships/hyperlink" Target="https://app.powerbi.com/groups/me/reports/cfabfd6d-ee39-40d1-99c9-14a5ccfb6395/?pbi_source=PowerPoint" TargetMode="External" Id="RelId2" /><Relationship Type="http://schemas.openxmlformats.org/officeDocument/2006/relationships/image" Target="/ppt/media/image6.png" Id="imgId645039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48948cdec0a342a1" /><Relationship Type="http://schemas.openxmlformats.org/officeDocument/2006/relationships/slideLayout" Target="/ppt/slideLayouts/slideLayout8.xml" Id="R6cb5e1e95cb94379" /><Relationship Type="http://schemas.openxmlformats.org/officeDocument/2006/relationships/hyperlink" Target="https://app.powerbi.com/groups/me/reports/cfabfd6d-ee39-40d1-99c9-14a5ccfb6395/?pbi_source=PowerPoint" TargetMode="External" Id="RelId3" /><Relationship Type="http://schemas.openxmlformats.org/officeDocument/2006/relationships/image" Target="/ppt/media/image7.png" Id="imgId645039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34be176056c34763" /><Relationship Type="http://schemas.openxmlformats.org/officeDocument/2006/relationships/slideLayout" Target="/ppt/slideLayouts/slideLayout8.xml" Id="R398d6c1135c04eb9" /><Relationship Type="http://schemas.openxmlformats.org/officeDocument/2006/relationships/hyperlink" Target="https://app.powerbi.com/groups/me/reports/cfabfd6d-ee39-40d1-99c9-14a5ccfb6395/?pbi_source=PowerPoint" TargetMode="External" Id="RelId4" /><Relationship Type="http://schemas.openxmlformats.org/officeDocument/2006/relationships/image" Target="/ppt/media/image8.png" Id="imgId6450397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06c5af43569e42e5" /><Relationship Type="http://schemas.openxmlformats.org/officeDocument/2006/relationships/slideLayout" Target="/ppt/slideLayouts/slideLayout8.xml" Id="Ra3b2594574cf477d" /><Relationship Type="http://schemas.openxmlformats.org/officeDocument/2006/relationships/hyperlink" Target="https://app.powerbi.com/groups/me/reports/cfabfd6d-ee39-40d1-99c9-14a5ccfb6395/?pbi_source=PowerPoint" TargetMode="External" Id="RelId5" /><Relationship Type="http://schemas.openxmlformats.org/officeDocument/2006/relationships/image" Target="/ppt/media/image9.png" Id="imgId6450398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48c07ec104f94ca5" /><Relationship Type="http://schemas.openxmlformats.org/officeDocument/2006/relationships/slideLayout" Target="/ppt/slideLayouts/slideLayout8.xml" Id="R7b74e36786cd4740" /><Relationship Type="http://schemas.openxmlformats.org/officeDocument/2006/relationships/hyperlink" Target="https://app.powerbi.com/groups/me/reports/cfabfd6d-ee39-40d1-99c9-14a5ccfb6395/?pbi_source=PowerPoint" TargetMode="External" Id="RelId6" /><Relationship Type="http://schemas.openxmlformats.org/officeDocument/2006/relationships/image" Target="/ppt/media/imagea.png" Id="imgId645040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ca3f3912c1244078" /><Relationship Type="http://schemas.openxmlformats.org/officeDocument/2006/relationships/slideLayout" Target="/ppt/slideLayouts/slideLayout8.xml" Id="R66355eaa44d84091" /><Relationship Type="http://schemas.openxmlformats.org/officeDocument/2006/relationships/hyperlink" Target="https://app.powerbi.com/groups/me/reports/cfabfd6d-ee39-40d1-99c9-14a5ccfb6395/?pbi_source=PowerPoint" TargetMode="External" Id="RelId7" /><Relationship Type="http://schemas.openxmlformats.org/officeDocument/2006/relationships/image" Target="/ppt/media/imageb.png" Id="imgId6450402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7d41cbe2bf2742ff" /><Relationship Type="http://schemas.openxmlformats.org/officeDocument/2006/relationships/slideLayout" Target="/ppt/slideLayouts/slideLayout8.xml" Id="R672ecd9b273545a1" /><Relationship Type="http://schemas.openxmlformats.org/officeDocument/2006/relationships/hyperlink" Target="https://app.powerbi.com/groups/me/reports/cfabfd6d-ee39-40d1-99c9-14a5ccfb6395/?pbi_source=PowerPoint" TargetMode="External" Id="RelId8" /><Relationship Type="http://schemas.openxmlformats.org/officeDocument/2006/relationships/image" Target="/ppt/media/imagec.png" Id="imgId645040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Telagana's_Growth_Analysis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25/09/2023 14:06:02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25/09/2023 10:57:59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p 5 documents_registered Rev by District  ,clusteredBarChart ,growth  ,card ,cardVisual ,actionButton ,actionButton ,clusteredBarChart ,Bottom 5 documents_registered Rev by District  ,doc_metrix ,pivotTable ,actionButton ,actionButton ,actionButton ,shape ,textbox ,image ,lineChart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45038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28725" y="0"/>
            <a:ext cx="972502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Stamp_doc_analysis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ocumnet Registration ,Segmentation of Districts ,hundredPercentStackedColumnChart ,growth  ,card ,cardVisual ,actionButton ,actionButton ,slicer ,Top 5 districts FY 2022 comparision Fy2021 ,shapeMap ,actionButton ,actionButton ,actionButton ,shape ,textbox ,image ,donut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45038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28725" y="0"/>
            <a:ext cx="972502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Stamp_doc_analysis_02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Top 5 district by fuel type ,Bottom 5  district by fuel type ,textbox ,cardVisual ,image ,slicer ,pivotTable ,actionButton ,actionButton ,actionButton ,shape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4503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66825" y="0"/>
            <a:ext cx="96393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Transport_fueltype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rend Fuel_type by fiscal_year  ,Trend of fuel_type with fiscal_year ,donutChart ,investments in districts ,actionButton ,shape ,image ,textbox ,slicer ,slicer ,actionButton ,actionButton ,cardVisual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4503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66825" y="0"/>
            <a:ext cx="96393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TransportFueltype_02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Percentage Distribution of Vehicle_class ,Top 5 district by vehicle class ,Vehicle sales in districts ,actionButton ,shape ,image ,textbox ,slicer ,actionButton ,actionButton ,slicer ,Percentage Distribution by Quarter &amp; month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4503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66825" y="0"/>
            <a:ext cx="96393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Vehicle Class_01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licer ,tableEx ,clusteredColumnChart ,Trend of Vehicle_class by fiscal_year ,Trend Vehicle Class by fiscal_year  ,actionButton ,shape ,cardVisual ,image ,actionButton ,actionButton ,slicer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45039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66825" y="0"/>
            <a:ext cx="96393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Vehicle Class_02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textbox ,slicer ,Top 5 sectors in FY ,card ,card ,Segmentation by investment ,Top 3 district by investment in FY ,cardVisual ,Growth % ,pivotTable ,image ,actionButton ,shape ,actionButton ,actionButton ,slicer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45040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66825" y="0"/>
            <a:ext cx="96393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TS iPass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slicer ,scatterChart ,Investment by Month  ,slicer ,relationship between district investments, Document Registration ,actionButton ,actionButton ,card ,card ,textbox ,investments in districts ,pivotTable ,textbox ,cardVisual ,Growth % ,actionButton ,shape ,actionButton ,actionButton ,slicer ,Growth %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4504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66825" y="0"/>
            <a:ext cx="96393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TS iPass2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Top 5 sectors ,slicer ,actionButton ,clusteredColumnChart. Please refer to the notes on this slide for details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45040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Ipass_report_page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